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4" Type="http://schemas.openxmlformats.org/officeDocument/2006/relationships/viewProps" Target="viewProps.xml" /><Relationship Id="rId23" Type="http://schemas.openxmlformats.org/officeDocument/2006/relationships/presProps" Target="presProps.xml" /><Relationship Id="rId1" Type="http://schemas.openxmlformats.org/officeDocument/2006/relationships/slideMaster" Target="slideMasters/slideMaster1.xml" /><Relationship Id="rId26" Type="http://schemas.openxmlformats.org/officeDocument/2006/relationships/tableStyles" Target="tableStyles.xml" /><Relationship Id="rId2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8.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9.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zitemanager.org/countries"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 Ethiopia | Community Feedback Report</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An analysis of Community Feedback from Camp Coordination and Camp Managment activities, using the Zite Manager Community Feedback Mechanism.</a:t>
            </a:r>
            <a:br/>
            <a:br/>
            <a:r>
              <a:rPr/>
              <a:t>International Organization for Migration (IOM)</a:t>
            </a:r>
          </a:p>
        </p:txBody>
      </p:sp>
      <p:sp>
        <p:nvSpPr>
          <p:cNvPr id="4" name="Date Placeholder 3"/>
          <p:cNvSpPr>
            <a:spLocks noGrp="1"/>
          </p:cNvSpPr>
          <p:nvPr>
            <p:ph idx="10" sz="half" type="dt"/>
          </p:nvPr>
        </p:nvSpPr>
        <p:spPr/>
        <p:txBody>
          <a:bodyPr/>
          <a:lstStyle/>
          <a:p>
            <a:pPr lvl="0" indent="0" marL="0">
              <a:buNone/>
            </a:pPr>
            <a:r>
              <a:rPr/>
              <a:t>11 March 2024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i="1"/>
              <a:t>Of the {count_replies} completed, {} issues were resolved as reported by the service provider and {# resolved by affected pop.} issues were resolved as reported by the people who submitted the feedback.</a:t>
            </a:r>
          </a:p>
          <a:p>
            <a:pPr lvl="0" indent="0" marL="0">
              <a:buNone/>
            </a:pPr>
            <a:r>
              <a:rPr i="1"/>
              <a:t>The below table breaks down the resolution rates from the two sources by the different categories of feedback. {name feedback about 1St}, and {name feedback about 2nd} have the highest per centage of confirmed resolution whereas, {name feedback about 2nd last} and {name feedback about last} have the lowest per centage.</a:t>
            </a:r>
          </a:p>
          <a:p>
            <a:pPr lvl="0" indent="0" marL="1270000">
              <a:buNone/>
            </a:pPr>
            <a:r>
              <a:rPr sz="2000" b="1"/>
              <a:t>Note</a:t>
            </a:r>
          </a:p>
          <a:p>
            <a:pPr lvl="0" indent="0" marL="1270000">
              <a:buNone/>
            </a:pPr>
            <a:r>
              <a:rPr sz="2000"/>
              <a:t>For feedback categories with a lower percentage of confirmed resolution, we suggest a more in-depth review these feedback types to understand and address the contributing factors that might be causing the communication issue between CCCM and service provider or between the CFM staff completing the reply process with the affected community, or both.”</a:t>
            </a:r>
          </a:p>
          <a:p>
            <a:pPr lvl="0" indent="0" marL="0">
              <a:buNone/>
            </a:pPr>
            <a:r>
              <a:rPr i="1"/>
              <a:t>The rate of resolution according to service provider reporting has {rate of resolution increased/decreased by %} when compared to last reporting period. The {name of sector} is ranked {sector ranking for resolutions} for the most resolutions when compared to other sectors in the reporting period.</a:t>
            </a:r>
          </a:p>
          <a:p>
            <a:pPr lvl="0" indent="0" marL="0">
              <a:buNone/>
            </a:pPr>
            <a:r>
              <a:rPr i="1"/>
              <a:t>Of the total replies, {expired tickets} % were for expired tickets which means 1 in # people were told though CCCM referred their feedback they were unable to get a response from the providers. This was XX % increase or decrease in the number of expires since last reporting period. Feedback about {name of description highest % of no response compared total replies} were most likely to expire with {% of expired replies} of replies containing no response from the service providers than feedback about {name of description lowest % of no response compared to its total replies} which only has {% of expired replies} of replies containing no response from the service providers.</a:t>
            </a:r>
          </a:p>
          <a:p>
            <a:pPr lvl="0" indent="0" marL="0">
              <a:spcBef>
                <a:spcPts val="3000"/>
              </a:spcBef>
              <a:buNone/>
            </a:pPr>
            <a:r>
              <a:rPr b="1"/>
              <a:t>Region</a:t>
            </a:r>
          </a:p>
          <a:p>
            <a:pPr lvl="0" indent="0" marL="0">
              <a:buNone/>
            </a:pPr>
            <a:r>
              <a:rPr i="1"/>
              <a:t>The map below shows all the CCCM managed sites that received feedback about the {name of sector} sector during the reporting period. The region that received the most amount feedback is {name of region} with {% of total feedback received by region} total feedback received by the region.</a:t>
            </a:r>
          </a:p>
          <a:p>
            <a:pPr lvl="0" indent="0" marL="0">
              <a:buNone/>
            </a:pPr>
            <a:r>
              <a:rPr i="1"/>
              <a:t>When looking at the portion of the tickets received compared to the total population living in the sites, {name of site with highest proportion of pop} has the highest proportion of tickets compared to the population size. This signals good reach of the CFM program, and it might suggest a possible unmet need or problem that needs further investigation by the relevant service providers.</a:t>
            </a:r>
          </a:p>
          <a:p>
            <a:pPr lvl="0" indent="0" marL="0">
              <a:buNone/>
            </a:pPr>
            <a:r>
              <a:rPr i="1"/>
              <a:t>To report feedback people are reaching CCCM mostly through {most common feedback channel for sector}.</a:t>
            </a:r>
          </a:p>
          <a:p>
            <a:pPr lvl="0" indent="0">
              <a:buNone/>
            </a:pPr>
            <a:r>
              <a:rPr>
                <a:latin typeface="Courier"/>
              </a:rPr>
              <a:t>{
  "initialViewState": {
    "bearing": 0,
    "latitude": 8.484153,
    "longitude": 40.367431,
    "pitch": 0,
    "zoom": 4
  },
  "layers": [
    [
      {
        "@@type": "GeoJsonLayer",
        "data": [
          {
            "% replied": 0.55,
            "ADM1_EN": "Tigray",
            "ADM1_PCODE": "ET01",
            "geometry": {
              "coordinates": [
                [
                  [
                    37.94370588500004,
                    14.841414523000026
                  ],
                  [
                    37.945332251000025,
                    14.835183630000074
                  ],
                  [
                    37.94793047400003,
                    14.836063505000027
                  ],
                  [
                    37.94925445000007,
                    14.837267291000046
                  ],
                  [
                    37.95101399400005,
                    14.838867071000038
                  ],
                  [
                    37.95331397800004,
                    14.837650178000047
                  ],
                  [
                    37.95367203500007,
                    14.83475074300003
                  ],
                  [
                    37.953680192000036,
                    14.833053792000044
                  ],
                  [
                    37.953682929000024,
                    14.832484320000049
                  ],
                  [
                    37.95918640200006,
                    14.832969202000072
                  ],
                  [
                    37.971047991000034,
                    14.830449088000023
                  ],
                  [
                    37.973029722000035,
                    14.824549004000062
                  ],
                  [
                    37.97485576200006,
                    14.81800497200004
                  ],
                  [
                    37.97454340100006,
                    14.809850453000024
                  ],
                  [
                    37.97452405100006,
                    14.809345299000029
                  ],
                  [
                    37.974465774000066,
                    14.80162709800004
                  ],
                  [
                    37.97850172200003,
                    14.803608806000057
                  ],
                  [
                    37.98136641200006,
                    14.805015410000067
                  ],
                  [
                    37.987922264000076,
                    14.807947037000076
                  ],
                  [
                    37.99001741400008,
                    14.799577439000075
                  ],
                  [
                    37.99228301000005,
                    14.792003606000037
                  ],
                  [
                    37.99275746600006,
                    14.786928493000062
                  ],
                  [
                    37.99199610000005,
                    14.779187186000058
                  ],
                  [
                    37.99418999900007,
                    14.773459063000075
                  ],
                  [
                    37.999636406000036,
                    14.77540139000007
                  ],
                  [
                    38.00364753200006,
                    14.771606534000057
                  ],
                  [
                    38.004679388000056,
                    14.766749540000035
                  ],
                  [
                    38.004776942000035,
                    14.76629034900003
                  ],
                  [
                    38.00586963100005,
                    14.766248071000064
                  ],
                  [
                    38.010146115000055,
                    14.766082605000065
                  ],
                  [
                    38.015824585000075,
                    14.765212359000031
                  ],
                  [
                    38.02053812500003,
                    14.760782508000034
                  ],
                  [
                    38.021206894000045,
                    14.756619274000059
                  ],
                  [
                    38.02147011400007,
                    14.754980674000024
                  ],
                  [
                    38.02046186700005,
                    14.74924899000007
                  ],
                  [
                    38.01741230500005,
                    14.742636144000073
                  ],
                  [
                    38.01808480700004,
                    14.737901615000055
                  ],
                  [
                    38.018264385000066,
                    14.736637359000042
                  ],
                  [
                    38.02138821500006,
                    14.734505539000054
                  ],
                  [
                    38.02498546100003,
                    14.732050642000047
                  ],
                  [
                    38.03006459000005,
                    14.72786781800005
                  ],
                  [
                    38.03499637800007,
                    14.722041258000047
                  ],
                  [
                    38.03809655800006,
                    14.71890336000007
                  ],
                  [
                    38.04036925400004,
                    14.716603013000054
                  ],
                  [
                    38.046722756000065,
                    14.713377738000077
                  ],
                  [
                    38.05348955900007,
                    14.710827755000025
                  ],
                  [
                    38.058788553000056,
                    14.710774263000076
                  ],
                  [
                    38.06463032700003,
                    14.711330790000034
                  ],
                  [
                    38.07073593000007,
                    14.709557503000042
                  ],
                  [
                    38.07786269800005,
                    14.70742023300005
                  ],
                  [
                    38.086127117000046,
                    14.707864530000052
                  ],
                  [
                    38.08832811900004,
                    14.707362494000051
                  ],
                  [
                    38.090032465000036,
                    14.70697374200006
                  ],
                  [
                    38.09154474700006,
                    14.706628799000043
                  ],
                  [
                    38.09537000500006,
                    14.70144233800005
                  ],
                  [
                    38.098917131000064,
                    14.700567981000063
                  ],
                  [
                    38.10094690900007,
                    14.700067646000036
                  ],
                  [
                    38.10556253400006,
                    14.697506350000026
                  ],
                  [
                    38.10648306100006,
                    14.695608790000051
                  ],
                  [
                    38.10915959100004,
                    14.690091432000031
                  ],
                  [
                    38.114888947000054,
                    14.68792327400007
                  ],
                  [
                    38.120149033000075,
                    14.68382071800005
                  ],
                  [
                    38.12709846700005,
                    14.682044781000059
                  ],
                  [
                    38.127568447000044,
                    14.68192467700004
                  ],
                  [
                    38.13208241500007,
                    14.678524118000041
                  ],
                  [
                    38.133068481000066,
                    14.676028849000033
                  ],
                  [
                    38.13444339400007,
                    14.672549592000053
                  ],
                  [
                    38.13926619800003,
                    14.667294295000033
                  ],
                  [
                    38.146118982000075,
                    14.668634908000058
                  ],
                  [
                    38.14770822600008,
                    14.67096115000004
                  ],
                  [
                    38.14857381000007,
                    14.672228141000062
                  ],
                  [
                    38.14957411300003,
                    14.673692325000047
                  ],
                  [
                    38.14955940800007,
                    14.673809435000067
                  ],
                  [
                    38.149657080000054,
                    14.673813768000059
                  ],
                  [
                    38.150304928000025,
                    14.674762049000037
                  ],
                  [
                    38.152330937000045,
                    14.675341368000034
                  ],
                  [
                    38.15621349200006,
                    14.676451550000024
                  ],
                  [
                    38.16200115300006,
                    14.675854921000052
                  ],
                  [
                    38.16890712500003,
                    14.677523528000052
                  ],
                  [
                    38.17383455200007,
                    14.679814968000073
                  ],
                  [
                    38.17999939900005,
                    14.67657465600007
                  ],
                  [
                    38.18226718600005,
                    14.678296999000054
                  ],
                  [
                    38.18356194000006,
                    14.679280341000037
                  ],
                  [
                    38.18381482700005,
                    14.680251633000069
                  ],
                  [
                    38.18494009600005,
                    14.684573575000059
                  ],
                  [
                    38.18534858500004,
                    14.685332740000035
                  ],
                  [
                    38.18690557100007,
                    14.688226348000057
                  ],
                  [
                    38.187405288000036,
                    14.689155056000061
                  ],
                  [
                    38.19488390400005,
                    14.687552254000025
                  ],
                  [
                    38.20268765700007,
                    14.685909069000047
                  ],
                  [
                    38.21002743400004,
                    14.686837317000027
                  ],
                  [
                    38.21503227200003,
                    14.682755214000053
                  ],
                  [
                    38.22179182800005,
                    14.683571139000037
                  ],
                  [
                    38.22824022700007,
                    14.685774297000023
                  ],
                  [
                    38.23705261500004,
                    14.683138794000058
                  ],
                  [
                    38.24306050400003,
                    14.67793057700004
                  ],
                  [
                    38.25161596800007,
                    14.675043686000038
                  ],
                  [
                    38.25620764400003,
                    14.669771173000072
                  ],
                  [
                    38.26108313100008,
                    14.667144000000064
                  ],
                  [
                    38.26172019400008,
                    14.66049087500005
                  ],
                  [
                    38.26373132500004,
                    14.652508729000033
                  ],
                  [
                    38.26433899600005,
                    14.644555180000054
                  ],
                  [
                    38.264505937000024,
                    14.638769564000029
                  ],
                  [
                    38.269062622000035,
                    14.634375875000046
                  ],
                  [
                    38.266276755000035,
                    14.627811516000065
                  ],
                  [
                    38.26511391100007,
                    14.62114332300007
                  ],
                  [
                    38.26450586900006,
                    14.614130603000035
                  ],
                  [
                    38.27113449500007,
                    14.610534974000075
                  ],
                  [
                    38.278402922000055,
                    14.609675614000025
                  ],
                  [
                    38.28608100300005,
                    14.60750637600006
                  ],
                  [
                    38.29196070300003,
                    14.602391209000075
                  ],
                  [
                    38.29313649200003,
                    14.594806033000054
                  ],
                  [
                    38.29778388300008,
                    14.59135703800007
                  ],
                  [
                    38.30259963700007,
                    14.588139923000028
                  ],
                  [
                    38.30792224900006,
                    14.585116137000057
                  ],
                  [
                    38.31038463100003,
                    14.578732026000068
                  ],
                  [
                    38.31531819200006,
                    14.573471492000067
                  ],
                  [
                    38.313432239000065,
                    14.56813105200007
                  ],
                  [
                    38.31391828100004,
                    14.559106203000056
                  ],
                  [
                    38.315242314000045,
                    14.550672305000035
                  ],
                  [
                    38.32015558900008,
                    14.544411758000024
                  ],
                  [
                    38.325132008000026,
                    14.537629610000067
                  ],
                  [
                    38.32971004400008,
                    14.531527335000021
                  ],
                  [
                    38.33640297300008,
                    14.528856408000024
                  ],
                  [
                    38.34094388400007,
                    14.522012228000051
                  ],
                  [
                    38.33980937900003,
                    14.513749806000021
                  ],
                  [
                    38.34320816300004,
                    14.507703961000061
                  ],
                  [
                    38.34931256100003,
                    14.509538161000023
                  ],
                  [
                    38.35591982500006,
                    14.506738546000065
                  ],
                  [
                    38.35614163900004,
                    14.499258772000076
                  ],
                  [
                    38.36021015400007,
                    14.492326400000024
                  ],
                  [
                    38.36082020200007,
                    14.490649974000064
                  ],
                  [
                    38.36223350800003,
                    14.48676617500007
                  ],
                  [
                    38.36891703900005,
                    14.484397709000064
                  ],
                  [
                    38.37344312300007,
                    14.480230984000059
                  ],
                  [
                    38.380417513000054,
                    14.480797048000056
                  ],
                  [
                    38.38839285900008,
                    14.479635451000036
                  ],
                  [
                    38.39480763600005,
                    14.481472588000031
                  ],
                  [
                    38.398146100000076,
                    14.476507214000037
                  ],
                  [
                    38.39889129800008,
                    14.470138559000077
                  ],
                  [
                    38.401517640000066,
                    14.464957259000073
                  ],
                  [
                    38.40820721100005,
                    14.46373700600003
                  ],
                  [
                    38.41390565100005,
                    14.463888505000057
                  ],
                  [
                    38.42078183900003,
                    14.46374772200005
                  ],
                  [
                    38.422165316000076,
                    14.45686715200003
                  ],
                  [
                    38.42503369900004,
                    14.45035445800005
                  ],
                  [
                    38.42809532900003,
                    14.441256769000063
                  ],
                  [
                    38.42912566700005,
                    14.434670249000021
                  ],
                  [
                    38.43217395800008,
                    14.427998714000069
                  ],
                  [
                    38.43266742600008,
                    14.427906379000035
                  ],
                  [
                    38.435684801000036,
                    14.427341781000052
                  ],
                  [
                    38.438729429000034,
                    14.426772085000039
                  ],
                  [
                    38.442660481000075,
                    14.422215952000045
                  ],
                  [
                    38.44273906300003,
                    14.416140246000055
                  ],
                  [
                    38.44741137800003,
                    14.410416756000075
                  ],
                  [
                    38.456184172000064,
                    14.409444929000074
                  ],
                  [
                    38.46481972000004,
                    14.411815329000035
                  ],
                  [
                    38.47229136800007,
                    14.413054747000047
                  ],
                  [
                    38.474956614000064,
                    14.414826125000047
                  ],
                  [
                    38.47655207400004,
                    14.415886500000056
                  ],
                  [
                    38.47759443000007,
                    14.416579272000035
                  ],
                  [
                    38.48369845900004,
                    14.418195981000054
                  ],
                  [
                    38.491493631000026,
                    14.414591182000038
                  ],
                  [
                    38.49856237900008,
                    14.411938752000026
                  ],
                  [
                    38.50603651000006,
                    14.413252574000069
                  ],
                  [
                    38.51023185200006,
                    14.409897705000049
                  ],
                  [
                    38.51585853800003,
                    14.405079012000044
                  ],
                  [
                    38.51709716900007,
                    14.406484314000068
                  ],
                  [
                    38.51832666300004,
                    14.407879250000065
                  ],
                  [
                    38.52053518300005,
                    14.410384949000047
                  ],
                  [
                    38.52095747300007,
                    14.41086406200003
                  ],
                  [
                    38.52202747200005,
                    14.411571946000038
                  ],
                  [
                    38.52686561100006,
                    14.414772732000074
                  ],
                  [
                    38.53182952000003,
                    14.417272792000063
                  ],
                  [
                    38.53735205600003,
                    14.420139784000071
                  ],
                  [
                    38.54363851200003,
                    14.422524442000054
                  ],
                  [
                    38.54910591600003,
                    14.422264471000062
                  ],
                  [
                    38.55205559700005,
                    14.424086769000041
                  ],
                  [
                    38.55359036700003,
                    14.425034942000025
                  ],
                  [
                    38.55465403000005,
                    14.425692067000057
                  ],
                  [
                    38.561059245000024,
                    14.426037035000036
                  ],
                  [
                    38.56609889200007,
                    14.428349686000047
                  ],
                  [
                    38.566982868000025,
                    14.428755335000062
                  ],
                  [
                    38.56752534700007,
                    14.42920248200005
                  ],
                  [
                    38.56852667700008,
                    14.430027844000051
                  ],
                  [
                    38.569635782000034,
                    14.430942041000037
                  ],
                  [
                    38.57208183500006,
                    14.432958239000072
                  ],
                  [
                    38.57897721200004,
                    14.433635157000026
                  ],
                  [
                    38.58645834600003,
                    14.436027910000064
                  ],
                  [
                    38.594375083000045,
                    14.438576193000074
                  ],
                  [
                    38.60129284000004,
                    14.439298343000075
                  ],
                  [
                    38.60831913100003,
                    14.438639989000023
                  ],
                  [
                    38.614899672000035,
                    14.434128756000064
                  ],
                  [
                    38.61577435800007,
                    14.433529122000039
                  ],
                  [
                    38.61922094400006,
                    14.434895316000052
                  ],
                  [
                    38.620833385000026,
                    14.435534473000075
                  ],
                  [
                    38.623899513000026,
                    14.436749857000052
                  ],
                  [
                    38.63127500200005,
                    14.440539415000046
                  ],
                  [
                    38.63912398100007,
                    14.439488160000053
                  ],
                  [
                    38.646768576000056,
                    14.441177682000045
                  ],
                  [
                    38.654217810000034,
                    14.444993122000028
                  ],
                  [
                    38.66164275300008,
                    14.445474585000056
                  ],
                  [
                    38.662636819000056,
                    14.44697885000005
                  ],
                  [
                    38.66319683900008,
                    14.447826297000063
                  ],
                  [
                    38.66490894700007,
                    14.450417135000066
                  ],
                  [
                    38.66663064000005,
                    14.451191738000034
                  ],
                  [
                    38.66742374700004,
                    14.451548563000074
                  ],
                  [
                    38.66993062700004,
                    14.452676428000075
                  ],
                  [
                    38.67509824000007,
                    14.452990921000037
                  ],
                  [
                    38.68025072100005,
                    14.456757921000076
                  ],
                  [
                    38.68722008900005,
                    14.460192908000067
                  ],
                  [
                    38.695414947000074,
                    14.462306622000028
                  ],
                  [
                    38.70294283800007,
                    14.465288096000052
                  ],
                  [
                    38.70996440700003,
                    14.463716784000042
                  ],
                  [
                    38.71576706900004,
                    14.460991964000073
                  ],
                  [
                    38.723234467000054,
                    14.460665593000044
                  ],
                  [
                    38.73054768600008,
                    14.458896300000049
                  ],
                  [
                    38.73633906600003,
                    14.460357602000045
                  ],
                  [
                    38.74319126900008,
                    14.46208761400004
                  ],
                  [
                    38.75018031600007,
                    14.465081069000064
                  ],
                  [
                    38.75892438400007,
                    14.464626837000026
                  ],
                  [
                    38.76801297900005,
                    14.466069264000055
                  ],
                  [
                    38.77484981600003,
                    14.466887417000066
                  ],
                  [
                    38.78097383900007,
                    14.465621214000066
                  ],
                  [
                    38.78663857500004,
                    14.463962601000048
                  ],
                  [
                    38.79404033700007,
                    14.463219068000058
                  ],
                  [
                    38.79875547100005,
                    14.46636028100005
                  ],
                  [
                    38.80009341700003,
                    14.467251618000034
                  ],
                  [
                    38.80169099400007,
                    14.468315921000055
                  ],
                  [
                    38.80898552800005,
                    14.471929113000044
                  ],
                  [
                    38.81516246100006,
                    14.474335912000072
                  ],
                  [
                    38.815205639000055,
                    14.474541559000045
                  ],
                  [
                    38.81554676400003,
                    14.476166249000073
                  ],
                  [
                    38.816586080000036,
                    14.481116249000024
                  ],
                  [
                    38.81671498400004,
                    14.481730188000029
                  ],
                  [
                    38.81672192600007,
                    14.481763252000064
                  ],
                  [
                    38.81674917300006,
                    14.481893022000065
                  ],
                  [
                    38.81678858500004,
                    14.481893408000076
                  ],
                  [
                    38.82446323700003,
                    14.481968548000054
                  ],
                  [
                    38.83021761300006,
                    14.483691333000024
                  ],
                  [
                    38.835186656000076,
                    14.485279862000027
                  ],
                  [
                    38.83575465600006,
                    14.485819051000021
                  ],
                  [
                    38.836063582000065,
                    14.48471584400005
                  ],
                  [
                    38.83616236200004,
                    14.485257279000052
                  ],
                  [
                    38.83623739800004,
                    14.48575235800007
                  ],
                  [
                    38.83633915400003,
                    14.486373901000036
                  ],
                  [
                    38.83725681400006,
                    14.487245014000052
                  ],
                  [
                    38.83921734200004,
                    14.489106097000047
                  ],
                  [
                    38.84125449100003,
                    14.491039915000044
                  ],
                  [
                    38.841263285000025,
                    14.491045640000038
                  ],
                  [
                    38.841607655000075,
                    14.491269818000035
                  ],
                  [
                    38.84839416800003,
                    14.495687701000065
                  ],
                  [
                    38.85662482400005,
                    14.494514440000046
                  ],
                  [
                    38.86423141800003,
                    14.494046852000054
                  ],
                  [
                    38.87024994600006,
                    14.495046252000066
                  ],
                  [
                    38.87730540100006,
                    14.496608652000077
                  ],
                  [
                    38.88344403000008,
                    14.497590140000057
                  ],
                  [
                    38.89019121900003,
                    14.499216184000034
                  ],
                  [
                    38.89677345800004,
                    14.499652296000022
                  ],
                  [
                    38.904877260000035,
                    14.501192779000064
                  ],
                  [
                    38.91393423400007,
                    14.506016134000049
                  ],
                  [
                    38.92009092400008,
                    14.510649547000071
                  ],
                  [
                    38.920968892000076,
                    14.51131029000004
                  ],
                  [
                    38.92206401100003,
                    14.512503503000062
                  ],
                  [
                    38.924564814000064,
                    14.515228313000023
                  ],
                  [
                    38.92768838400008,
                    14.518631673000073
                  ],
                  [
                    38.92808519500005,
                    14.51906402800006
                  ],
                  [
                    38.929796484000065,
                    14.521249326000031
                  ],
                  [
                    38.932555541000056,
                    14.524772613000039
                  ],
                  [
                    38.933424021000064,
                    14.525881654000045
                  ],
                  [
                    38.93351781100006,
                    14.526001423000025
                  ],
                  [
                    38.935729811000044,
                    14.529591826000058
                  ],
                  [
                    38.93726709500004,
                    14.532087065000042
                  ],
                  [
                    38.94356445200003,
                    14.531187963000036
                  ],
                  [
                    38.945772986000065,
                    14.53117019800004
                  ],
                  [
                    38.94963745000007,
                    14.531139113000052
                  ],
                  [
                    38.95104298600006,
                    14.532654470000068
                  ],
                  [
                    38.952551683000024,
                    14.534281050000061
                  ],
                  [
                    38.95321299400007,
                    14.534994032000043
                  ],
                  [
                    38.953490929000054,
                    14.534960246000026
                  ],
                  [
                    38.95355429500006,
                    14.535362000000077
                  ],
                  [
                    38.954141951000054,
                    14.535995573000037
                  ],
                  [
                    38.96037192800003,
                    14.538173672000028
                  ],
                  [
                    38.96730625400005,
                    14.538468307000073
                  ],
                  [
                    38.97176346400005,
                    14.540345867000042
                  ],
                  [
                    38.97326246500006,
                    14.540977308000038
                  ],
                  [
                    38.97473321600006,
                    14.54159684900003
                  ],
                  [
                    38.974974177000036,
                    14.54202807300004
                  ],
                  [
                    38.97545475100003,
                    14.542888109000046
                  ],
                  [
                    38.97800636200003,
                    14.547454472000027
                  ],
                  [
                    38.98093269200007,
                    14.552697285000022
                  ],
                  [
                    38.981217652000055,
                    14.552999596000063
                  ],
                  [
                    38.98246480000006,
                    14.554322682000077
                  ],
                  [
                    38.98429428800006,
                    14.556263566000041
                  ],
                  [
                    38.98766856100008,
                    14.559843295000064
                  ],
                  [
                    38.989254634000076,
                    14.561314691000064
                  ],
                  [
                    38.99184170700005,
                    14.56371471400007
                  ],
                  [
                    38.99386226300004,
                    14.565589180000075
                  ],
                  [
                    38.99387602200005,
                    14.565640366000025
                  ],
                  [
                    38.99553646800007,
                    14.571817316000022
                  ],
                  [
                    38.99902194900005,
                    14.57720832700005
                  ],
                  [
                    39.00116954600003,
                    14.585778537000067
                  ],
                  [
                    39.00185797300003,
                    14.586130592000075
                  ],
                  [
                    39.00389533100008,
                    14.58717247800007
                  ],
                  [
                    39.00996374400006,
                    14.590275806000022
                  ],
                  [
                    39.01015520100003,
                    14.591126603000077
                  ],
                  [
                    39.01061773200007,
                    14.593182005000074
                  ],
                  [
                    39.01143606200003,
                    14.596818513000073
                  ],
                  [
                    39.01267403300005,
                    14.603448957000069
                  ],
                  [
                    39.010616119000076,
                    14.609183574000042
                  ],
                  [
                    39.008468608000044,
                    14.616238802000055
                  ],
                  [
                    39.010633288000065,
                    14.61907796500003
                  ],
                  [
                    39.01303879300008,
                    14.622232990000043
                  ],
                  [
                    39.013190122000026,
                    14.622431471000027
                  ],
                  [
                    39.01320640200004,
                    14.622530951000044
                  ],
                  [
                    39.01333039800005,
                    14.622615455000073
                  ],
                  [
                    39.01428657400004,
                    14.623869562000039
                  ],
                  [
                    39.017540988000064,
                    14.626518820000058
                  ],
                  [
                    39.01941561700005,
                    14.628044862000024
                  ],
                  [
                    39.020053516000075,
                    14.628564144000052
                  ],
                  [
                    39.02193529700003,
                    14.630630668000038
                  ],
                  [
                    39.023111046000054,
                    14.631921845000022
                  ],
                  [
                    39.02351901500003,
                    14.632369865000044
                  ],
                  [
                    39.02461171600004,
                    14.63281485400006
                  ],
                  [
                    39.02688408700004,
                    14.633740250000074
                  ],
                  [
                    39.02866851400006,
                    14.63446693700007
                  ],
                  [
                    39.03429109500007,
                    14.633311108000044
                  ],
                  [
                    39.041394463000074,
                    14.631632599000056
                  ],
                  [
                    39.048418222000066,
                    14.635490076000053
                  ],
                  [
                    39.05519289400007,
                    14.63618731300005
                  ],
                  [
                    39.06147022600004,
                    14.636277005000068
                  ],
                  [
                    39.06749792900007,
                    14.633722919000036
                  ],
                  [
                    39.075328858000034,
                    14.633416390000036
                  ],
                  [
                    39.08073694700005,
                    14.636514033000026
                  ],
                  [
                    39.08684172400007,
                    14.633338327000047
                  ],
                  [
                    39.09173624500005,
                    14.632802619000074
                  ],
                  [
                    39.097596364000026,
                    14.633373262000077
                  ],
                  [
                    39.10438230400007,
                    14.630032119000077
                  ],
                  [
                    39.10959903100007,
                    14.622569573000021
                  ],
                  [
                    39.11282808100003,
                    14.618901404000042
                  ],
                  [
                    39.11395285200007,
                    14.617623675000061
                  ],
                  [
                    39.124664419000055,
                    14.613430921000031
                  ],
                  [
                    39.131879930000025,
                    14.615162660000067
                  ],
                  [
                    39.133428855000034,
                    14.615534406000052
                  ],
                  [
                    39.157450433000065,
                    14.620278210000038
                  ],
                  [
                    39.16947027600003,
                    14.619750875000022
                  ],
                  [
                    39.17767757800004,
                    14.618530823000071
                  ],
                  [
                    39.18705932700004,
                    14.615971212000034
                  ],
                  [
                    39.194172828000035,
                    14.613412968000034
                  ],
                  [
                    39.20032289200003,
                    14.611037689000057
                  ],
                  [
                    39.20372349100006,
                    14.607638963000056
                  ],
                  [
                    39.20805241700003,
                    14.603312423000034
                  ],
                  [
                    39.21233452400003,
                    14.597535343000061
                  ],
                  [
                    39.21587038700005,
                    14.591470591000075
                  ],
                  [
                    39.21865262100005,
                    14.584996107000052
                  ],
                  [
                    39.22098471400005,
                    14.579569139000057
                  ],
                  [
                    39.22103383000007,
                    14.57893645300004
                  ],
                  [
                    39.221536713000035,
                    14.572458615000073
                  ],
                  [
                    39.22646718300007,
                    14.568218710000053
                  ],
                  [
                    39.23055438700004,
                    14.568184557000052
                  ],
                  [
                    39.23318216400003,
                    14.568162599000061
                  ],
                  [
                    39.23863151300003,
                    14.565882257000055
                  ],
                  [
                    39.238159937000034,
                    14.560682188000044
                  ],
                  [
                    39.24012713900004,
                    14.555666364000047
                  ],
                  [
                    39.23956062900004,
                    14.552800512000033
                  ],
                  [
                    39.23854180700005,
                    14.54764651000005
                  ],
                  [
                    39.23625686300005,
                    14.544956485000057
                  ],
                  [
                    39.23364699900003,
                    14.541883939000058
                  ],
                  [
                    39.233157091000066,
                    14.541307179000057
                  ],
                  [
                    39.23231393700007,
                    14.540314548000026
                  ],
                  [
                    39.23202440800003,
                    14.530971578000049
                  ],
                  [
                    39.23145288300003,
                    14.51916675800004
                  ],
                  [
                    39.22790438000004,
                    14.511649431000023
                  ],
                  [
                    39.22305240000003,
                    14.50490860800005
                  ],
                  [
                    39.21988004700006,
                    14.500354147000053
                  ],
                  [
                    39.21760728500004,
                    14.49728605100006
                  ],
                  [
                    39.216707959000075,
                    14.49607201200007
                  ],
                  [
                    39.21186189500003,
                    14.494292123000037
                  ],
                  [
                    39.20848612900005,
                    14.49305225300003
                  ],
                  [
                    39.21154648300006,
                    14.487516619000075
                  ],
                  [
                    39.214479966000056,
                    14.482848699000044
                  ],
                  [
                    39.21913150100005,
                    14.47818563900006
                  ],
                  [
                    39.21889285000003,
                    14.470759147000024
                  ],
                  [
                    39.219341851000024,
                    14.468555984000034
                  ],
                  [
                    39.22087514300006,
                    14.46103241000003
                  ],
                  [
                    39.22100254800006,
                    14.453800363000028
                  ],
                  [
                    39.22311181800006,
                    14.448807679000026
                  ],
                  [
                    39.22418321200007,
                    14.443325086000073
                  ],
                  [
                    39.22738951200006,
                    14.436938433000023
                  ],
                  [
                    39.23179212200006,
                    14.43076132300007
                  ],
                  [
                    39.23445161300003,
                    14.423301962000039
                  ],
                  [
                    39.23552415300003,
                    14.420546587000047
                  ],
                  [
                    39.23975500700004,
                    14.411598403000028
                  ],
                  [
                    39.24664974600006,
                    14.405436267000027
                  ],
                  [
                    39.24676384300005,
                    14.405334293000067
                  ],
                  [
                    39.246904519000054,
                    14.404719690000036
                  ],
                  [
                    39.24812166400005,
                    14.399418756000046
                  ],
                  [
                    39.249747945000024,
                    14.392260046000047
                  ],
                  [
                    39.25543069400004,
                    14.392346763000035
                  ],
                  [
                    39.260725094000065,
                    14.393100468000057
                  ],
                  [
                    39.267903861000036,
                    14.397342639000044
                  ],
                  [
                    39.26820871600006,
                    14.397522779000042
                  ],
                  [
                    39.268457725000076,
                    14.397673831000077
                  ],
                  [
                    39.27584525200007,
                    14.402154977000066
                  ],
                  [
                    39.275971662000075,
                    14.402184833000035
                  ],
                  [
                    39.28323934600007,
                    14.40390136800005
                  ],
                  [
                    39.29024481700003,
                    14.404734747000077
                  ],
                  [
                    39.29289428000004,
                    14.410583641000073
                  ],
                  [
                    39.30083248300008,
                    14.411389074000056
                  ],
                  [
                    39.30087197800003,
                    14.412589061000062
                  ],
                  [
                    39.30105748900007,
                    14.418225191000033
                  ],
                  [
                    39.29788537400003,
                    14.42420278000003
                  ],
                  [
                    39.29735304600007,
                    14.430105498000046
                  ],
                  [
                    39.29771405500003,
                    14.436182551000059
                  ],
                  [
                    39.30750468700006,
                    14.436180870000044
                  ],
                  [
                    39.314812946000075,
                    14.437557153000057
                  ],
                  [
                    39.31991736500004,
                    14.441938657000037
                  ],
                  [
                    39.32019680800005,
                    14.442609118000064
                  ],
                  [
                    39.32329159200003,
                    14.450034359000028
                  ],
                  [
                    39.31915974800006,
                    14.45215750500006
                  ],
                  [
                    39.317828947000066,
                    14.452841337000052
                  ],
                  [
                    39.31837567400004,
                    14.453589399000066
                  ],
                  [
                    39.31889641300006,
                    14.45430189800004
                  ],
                  [
                    39.321948389000056,
                    14.458477784000024
                  ],
                  [
                    39.32235863900007,
                    14.459039095000037
                  ],
                  [
                    39.31680461600007,
                    14.459774659000061
                  ],
                  [
                    39.31630741500004,
                    14.459840507000024
                  ],
                  [
                    39.314345168000045,
                    14.465759974000036
                  ],
                  [
                    39.314334372000076,
                    14.47330412100007
                  ],
                  [
                    39.31433431200003,
                    14.47334610300004
                  ],
                  [
                    39.31410771900005,
                    14.475925034000056
                  ],
                  [
                    39.31384799400007,
                    14.478881045000037
                  ],
                  [
                    39.31424750600007,
                    14.478912999000045
                  ],
                  [
                    39.31450812500003,
                    14.47893384400004
                  ],
                  [
                    39.315792318000035,
                    14.47903655500005
                  ],
                  [
                    39.32198434900005,
                    14.479531802000054
                  ],
                  [
                    39.32942325700003,
                    14.480372719000059
                  ],
                  [
                    39.32992836300008,
                    14.480429818000061
                  ],
                  [
                    39.32998226900003,
                    14.48043591100003
                  ],
                  [
                    39.329972879000024,
                    14.480452585000023
                  ],
                  [
                    39.32655491300005,
                    14.486521983000046
                  ],
                  [
                    39.323517974000026,
                    14.492404129000022
                  ],
                  [
                    39.323574646000054,
                    14.493034089000048
                  ],
                  [
                    39.32365521200006,
                    14.493929697000056
                  ],
                  [
                    39.324045667000064,
                    14.49826994800003
                  ],
                  [
                    39.33024704500008,
                    14.50325113200006
                  ],
                  [
                    39.33583475800003,
                    14.507164739000075
                  ],
                  [
                    39.340012122000076,
                    14.511309453000024
                  ],
                  [
                    39.34003720100003,
                    14.511298623000073
                  ],
                  [
                    39.346988647000046,
                    14.508296846000064
                  ],
                  [
                    39.353389794000066,
                    14.505012485000066
                  ],
                  [
                    39.35803436600003,
                    14.500519620000034
                  ],
                  [
                    39.36471566700004,
                    14.496262090000073
                  ],
                  [
                    39.37114900600005,
                    14.494614945000023
                  ],
                  [
                    39.369377376000045,
                    14.499794964000046
                  ],
                  [
                    39.36464812000003,
                    14.505821387000026
                  ],
                  [
                    39.364783739000075,
                    14.51183899800003
                  ],
                  [
                    39.368577188000074,
                    14.518689579000068
                  ],
                  [
                    39.36765272500003,
                    14.526647714000035
                  ],
                  [
                    39.36460143000005,
                    14.533988573000045
                  ],
                  [
                    39.36869857900007,
                    14.538313897000023
                  ],
                  [
                    39.37473435900006,
                    14.53677242200007
                  ],
                  [
                    39.37894591400004,
                    14.536310471000036
                  ],
                  [
                    39.38363392500003,
                    14.535796259000051
                  ],
                  [
                    39.38470119800007,
                    14.535965615000066
                  ],
                  [
                    39.38562336100006,
                    14.536111942000048
                  ],
                  [
                    39.39123198300007,
                    14.537001917000055
                  ],
                  [
                    39.392216724000036,
                    14.537165231000074
                  ],
                  [
                    39.398463254000035,
                    14.538201182000023
                  ],
                  [
                    39.40427817500006,
                    14.535543463000067
                  ],
                  [
                    39.40545997700008,
                    14.535003319000054
                  ],
                  [
                    39.412185528000066,
                    14.531004735000067
                  ],
                  [
                    39.41999606600007,
                    14.53068057300004
                  ],
                  [
                    39.42531295400005,
                    14.530673701000069
                  ],
                  [
                    39.42821942900008,
                    14.530669945000056
                  ],
                  [
                    39.42872564800007,
                    14.52703443200005
                  ],
                  [
                    39.42909890300007,
                    14.524353825000048
                  ],
                  [
                    39.42943281000004,
                    14.524087699000063
                  ],
                  [
                    39.432944690000056,
                    14.521288703000039
                  ],
                  [
                    39.43547703300004,
                    14.519270406000032
                  ],
                  [
                    39.43733764700005,
                    14.520213644000023
                  ],
                  [
                    39.43811430400007,
                    14.520607363000067
                  ],
                  [
                    39.44553828800008,
                    14.524370931000021
                  ],
                  [
                    39.44580036000008,
                    14.524455656000043
                  ],
                  [
                    39.45326340300005,
                    14.526868381000043
                  ],
                  [
                    39.45234083100007,
                    14.519809090000024
                  ],
                  [
                    39.45209317900003,
                    14.510938678000059
                  ],
                  [
                    39.45708247500005,
                    14.50724294500003
                  ],
                  [
                    39.46186507500005,
                    14.513045958000077
                  ],
                  [
                    39.469320279000044,
                    14.515609184000027
                  ],
                  [
                    39.467769229000055,
                    14.508399233000034
                  ],
                  [
                    39.471021360000066,
                    14.504413501000045
                  ],
                  [
                    39.472642061000045,
                    14.498251100000061
                  ],
                  [
                    39.47887689700008,
                    14.49895095100004
                  ],
                  [
                    39.48509653200006,
                    14.501425029000075
                  ],
                  [
                    39.48784743600004,
                    14.50397887400004
                  ],
                  [
                    39.48815579200004,
                    14.504128898000033
                  ],
                  [
                    39.48823760100004,
                    14.504341089000036
                  ],
                  [
                    39.48872396400003,
                    14.505602582000051
                  ],
                  [
                    39.49079847000007,
                    14.507071990000043
                  ],
                  [
                    39.49212093800003,
                    14.508911391000026
                  ],
                  [
                    39.49325313200006,
                    14.509462223000071
                  ],
                  [
                    39.494969999000034,
                    14.516880439000033
                  ],
                  [
                    39.496734622000076,
                    14.526917309000055
                  ],
                  [
                    39.499173960000064,
                    14.536829990000058
                  ],
                  [
                    39.50038652500007,
                    14.543799707000062
                  ],
                  [
                    39.49876629700003,
                    14.550771170000075
                  ],
                  [
                    39.49661329400004,
                    14.55667124200005
                  ],
                  [
                    39.49440129000004,
                    14.564362904000063
                  ],
                  [
                    39.49316778100007,
                    14.574088635000066
                  ],
                  [
                    39.491679530000056,
                    14.582474713000067
                  ],
                  [
                    39.48585447500005,
                    14.58911930000005
                  ],
                  [
                    39.48181512000008,
                    14.594009435000032
                  ],
                  [
                    39.47777239700008,
                    14.597611129000029
                  ],
                  [
                    39.47753421600004,
                    14.60362931900005
                  ],
                  [
                    39.48208578400005,
                    14.610129958000073
                  ],
                  [
                    39.48577646900003,
                    14.617767449000041
                  ],
                  [
                    39.49007884900004,
                    14.625035714000035
                  ],
                  [
                    39.48761518300006,
                    14.63274817100006
                  ],
                  [
                    39.48657955900006,
                    14.640238542000077
                  ],
                  [
                    39.48668225600005,
                    14.640527434000035
                  ],
                  [
                    39.488369231000036,
                    14.645272977000047
                  ],
                  [
                    39.49031144400004,
                    14.647006157000021
                  ],
                  [
                    39.492207275000055,
                    14.648697947000073
                  ],
                  [
                    39.492749487000026,
                    14.649322638000058
                  ],
                  [
                    39.49460417900008,
                    14.651459456000055
                  ],
                  [
                    39.49656175900003,
                    14.653714812000032
                  ],
                  [
                    39.49711092100006,
                    14.654347510000036
                  ],
                  [
                    39.49974630500003,
                    14.664130593000039
                  ],
                  [
                    39.50049272900003,
                    14.670714334000024
                  ],
                  [
                    39.50267493900003,
                    14.67701014100004
                  ],
                  [
                    39.50294606400007,
                    14.676816245000055
                  ],
                  [
                    39.509986414000025,
                    14.671781313000054
                  ],
                  [
                    39.511733211000035,
                    14.673371788000054
                  ],
                  [
                    39.512116725000055,
                    14.673720982000077
                  ],
                  [
                    39.51466732800003,
                    14.676043332000063
                  ],
                  [
                    39.51578644400007,
                    14.677062298000067
                  ],
                  [
                    39.51653168000007,
                    14.67674289300004
                  ],
                  [
                    39.52283713200006,
                    14.67404040200006
                  ],
                  [
                    39.530300846000046,
                    14.671040517000051
                  ],
                  [
                    39.53744321500005,
                    14.669518097000037
                  ],
                  [
                    39.54411879300005,
                    14.670351953000022
                  ],
                  [
                    39.54927500100007,
                    14.669644719000075
                  ],
                  [
                    39.55551308300005,
                    14.668780316000039
                  ],
                  [
                    39.56347679500004,
                    14.66984990900005
                  ],
                  [
                    39.569630818000064,
                    14.669904329000076
                  ],
                  [
                    39.575182287000075,
                    14.669890578000036
                  ],
                  [
                    39.580042941000045,
                    14.667793331000041
                  ],
                  [
                    39.58556284300005,
                    14.664767611000059
                  ],
                  [
                    39.591224960000034,
                    14.662146833000065
                  ],
                  [
                    39.59558258000004,
                    14.657483938000041
                  ],
                  [
                    39.60082321100003,
                    14.651987372000065
                  ],
                  [
                    39.60582939300008,
                    14.647109107000063
                  ],
                  [
                    39.61101626200008,
                    14.643678247000025
                  ],
                  [
                    39.618086970000036,
                    14.638273008000056
                  ],
                  [
                    39.62268647900004,
                    14.635943927000028
                  ],
                  [
                    39.624466158000075,
                    14.628467578000027
                  ],
                  [
                    39.62579911100005,
                    14.619719051000061
                  ],
                  [
                    39.628808599000024,
                    14.608764478000069
                  ],
                  [
                    39.633692437000036,
                    14.602901373000066
                  ],
                  [
                    39.63768775400007,
                    14.598433770000042
                  ],
                  [
                    39.64299966200008,
                    14.595809659000054
                  ],
                  [
                    39.65007620500006,
                    14.593067764000068
                  ],
                  [
                    39.65742630600005,
                    14.589822925000021
                  ],
                  [
                    39.66294203600006,
                    14.591232005000052
                  ],
                  [
                    39.66654451100004,
                    14.592152314000032
                  ],
                  [
                    39.666768940000054,
                    14.59203039700003
                  ],
                  [
                    39.67383329100005,
                    14.58819281500007
                  ],
                  [
                    39.67683170000004,
                    14.588453064000078
                  ],
                  [
                    39.67794776300008,
                    14.588549933000024
                  ],
                  [
                    39.68028972600007,
                    14.588753205000046
                  ],
                  [
                    39.684798261000026,
                    14.583218762000058
                  ],
                  [
                    39.68958133500007,
                    14.577259067000057
                  ],
                  [
                    39.69675707000005,
                    14.569013244000075
                  ],
                  [
                    39.69904877500005,
                    14.56200980500006
                  ],
                  [
                    39.704860877000044,
                    14.55578341200004
                  ],
                  [
                    39.709332679000056,
                    14.551368027000024
                  ],
                  [
                    39.71519684000003,
                    14.55165899800005
                  ],
                  [
                    39.72219233000004,
                    14.549011790000066
                  ],
                  [
                    39.72879554300005,
                    14.54679033900004
                  ],
                  [
                    39.73452188500005,
                    14.547004037000022
                  ],
                  [
                    39.74195591600005,
                    14.546169638000038
                  ],
                  [
                    39.75027488100005,
                    14.545216330000073
                  ],
                  [
                    39.758059969000044,
                    14.543492206000053
                  ],
                  [
                    39.76678566700008,
                    14.540761419000034
                  ],
                  [
                    39.76849076700006,
                    14.533188418000066
                  ],
                  [
                    39.77452876000007,
                    14.527145003000044
                  ],
                  [
                    39.77687347800003,
                    14.522542392000048
                  ],
                  [
                    39.77995925400006,
                    14.518912237000052
                  ],
                  [
                    39.78544922800006,
                    14.51108458300007
                  ],
                  [
                    39.79154355600008,
                    14.506339999000033
                  ],
                  [
                    39.79261010000005,
                    14.50019201200007
                  ],
                  [
                    39.79784599200008,
                    14.49958947500005
                  ],
                  [
                    39.799472810000054,
                    14.499402264000025
                  ],
                  [
                    39.801009677000025,
                    14.499225404000072
                  ],
                  [
                    39.80671807300007,
                    14.493372778000037
                  ],
                  [
                    39.81010288900006,
                    14.487477216000059
                  ],
                  [
                    39.81318087400007,
                    14.482371486000034
                  ],
                  [
                    39.81998072600004,
                    14.478950498000074
                  ],
                  [
                    39.825682792000066,
                    14.48014325500003
                  ],
                  [
                    39.83131514100006,
                    14.484855217000074
                  ],
                  [
                    39.841410074000066,
                    14.479400372000043
                  ],
                  [
                    39.84684096700005,
                    14.474487311000075
                  ],
                  [
                    39.856616114000076,
                    14.47202603200003
                  ],
                  [
                    39.86191796000003,
                    14.465819361000058
                  ],
                  [
                    39.86673883800006,
                    14.46349620500007
                  ],
                  [
                    39.87255345300008,
                    14.461897605000047
                  ],
                  [
                    39.879821830000026,
                    14.452104808000058
                  ],
                  [
                    39.89041900400008,
                    14.443637146000071
                  ],
                  [
                    39.89050024200003,
                    14.443572233000054
                  ],
                  [
                    39.89523720300008,
                    14.435850166000023
                  ],
                  [
                    39.90029778100006,
                    14.431827508000026
                  ],
                  [
                    39.91140632500003,
                    14.422928815000034
                  ],
                  [
                    39.923756024000056,
                    14.414994941000032
                  ],
                  [
                    39.93203969500007,
                    14.41205119600005
                  ],
                  [
                    39.93846445600008,
                    14.408749577000037
                  ],
                  [
                    39.94465840000004,
                    14.409453125000027
                  ],
                  [
                    39.949863675000074,
                    14.410645311000053
                  ],
                  [
                    39.95445917400008,
                    14.41402314100003
                  ],
                  [
                    39.95633320500008,
                    14.416079449000051
                  ],
                  [
                    39.95798398200003,
                    14.417890788000022
                  ],
                  [
                    39.958715244000075,
                    14.418309519000047
                  ],
                  [
                    39.96464540200003,
                    14.421705210000027
                  ],
                  [
                    39.97000771100005,
                    14.425401455000042
                  ],
                  [
                    39.97135219000006,
                    14.42632820600005
                  ],
                  [
                    39.97149884500004,
                    14.431584838000049
                  ],
                  [
                    39.97238320500003,
                    14.432454415000052
                  ],
                  [
                    39.97459895000003,
                    14.434633119000068
                  ],
                  [
                    39.97806105500007,
                    14.43803734900007
                  ],
                  [
                    39.98085004700005,
                    14.440779718000044
                  ],
                  [
                    39.98425632200008,
                    14.432340698000075
                  ],
                  [
                    39.983846775000075,
                    14.423607623000066
                  ],
                  [
                    39.981084158000044,
                    14.41488492600007
                  ],
                  [
                    39.979576327000075,
                    14.40987599400006
                  ],
                  [
                    39.981146188000025,
                    14.400812009000049
                  ],
                  [
                    39.981734145000075,
                    14.393773224000029
                  ],
                  [
                    39.988085252000076,
                    14.388105119000045
                  ],
                  [
                    39.99081117500003,
                    14.382039932000055
                  ],
                  [
                    39.990843734000066,
                    14.381967487000054
                  ],
                  [
                    39.98595792100008,
                    14.378227208000055
                  ],
                  [
                    39.979777701000046,
                    14.370973838000054
                  ],
                  [
                    39.972222438000074,
                    14.37015640800007
                  ],
                  [
                    39.967136019000066,
                    14.36762956900003
                  ],
                  [
                    39.95650880100004,
                    14.362416345000042
                  ],
                  [
                    39.95026941200007,
                    14.360418709000044
                  ],
                  [
                    39.94470123600007,
                    14.360926994000067
                  ],
                  [
                    39.938513718000024,
                    14.36143647700004
                  ],
                  [
                    39.93381774900007,
                    14.36339657600007
                  ],
                  [
                    39.926893653000036,
                    14.365364775000046
                  ],
                  [
                    39.92096141400003,
                    14.367813730000023
                  ],
                  [
                    39.91626741600004,
                    14.370258854000042
                  ],
                  [
                    39.90832472000005,
                    14.365376514000047
                  ],
                  [
                    39.90148005300006,
                    14.366676004000055
                  ],
                  [
                    39.89547097600007,
                    14.370581121000043
                  ],
                  [
                    39.88989434300004,
                    14.369146663000038
                  ],
                  [
                    39.88420503900005,
                    14.370502698000053
                  ],
                  [
                    39.88348001500003,
                    14.370316708000075
                  ],
                  [
                    39.87767846100007,
                    14.368828346000043
                  ],
                  [
                    39.862779028000034,
                    14.36815572100005
                  ],
                  [
                    39.85311879000005,
                    14.367098800000065
                  ],
                  [
                    39.85462750900007,
                    14.373158967000052
                  ],
                  [
                    39.84741302300006,
                    14.375045330000034
                  ],
                  [
                    39.838065835000066,
                    14.380497410000032
                  ],
                  [
                    39.827575316000036,
                    14.382718520000026
                  ],
                  [
                    39.81999766900003,
                    14.382502372000033
                  ],
                  [
                    39.80886310400007,
                    14.384724351000045
                  ],
                  [
                    39.80094810700007,
                    14.387177744000041
                  ],
                  [
                    39.795991506000064,
                    14.385981934000029
                  ],
                  [
                    39.78767114400006,
                    14.378730258000076
                  ],
                  [
                    39.77754016700004,
                    14.37533455700003
                  ],
                  [
                    39.77204903900008,
                    14.373850666000067
                  ],
                  [
                    39.77268421900004,
                    14.362922156000025
                  ],
                  [
                    39.77487093800005,
                    14.351449856000045
                  ],
                  [
                    39.77970587100003,
                    14.335798183000065
                  ],
                  [
                    39.77920407800008,
                    14.330532193000067
                  ],
                  [
                    39.771334523000064,
                    14.319853774000023
                  ],
                  [
                    39.76263600200008,
                    14.31869615900007
                  ],
                  [
                    39.75061559100004,
                    14.312821622000058
                  ],
                  [
                    39.74533139500005,
                    14.308649345000049
                  ],
                  [
                    39.73326439500005,
                    14.306593751000037
                  ],
                  [
                    39.726247716000046,
                    14.302962213000058
                  ],
                  [
                    39.72639233500007,
                    14.300770111000077
                  ],
                  [
                    39.726837182000054,
                    14.294027228000061
                  ],
                  [
                    39.72943200800006,
                    14.29175236900005
                  ],
                  [
                    39.733614715000044,
                    14.28808543100007
                  ],
                  [
                    39.733772411000075,
                    14.28794718000006
                  ],
                  [
                    39.73622831800003,
                    14.285956772000077
                  ],
                  [
                    39.742011054000045,
                    14.281270110000037
                  ],
                  [
                    39.752119322000055,
                    14.27825979000005
                  ],
                  [
                    39.757605709000075,
                    14.277177362000032
                  ],
                  [
                    39.75703111400003,
                    14.26376149500004
                  ],
                  [
                    39.75591275700003,
                    14.250040694000063
                  ],
                  [
                    39.75730409100004,
                    14.239843563000022
                  ],
                  [
                    39.75304904600006,
                    14.237048523000055
                  ],
                  [
                    39.742216588000076,
                    14.234941699000046
                  ],
                  [
                    39.73272872300004,
                    14.236949442000025
                  ],
                  [
                    39.718284260000075,
                    14.240053670000066
                  ],
                  [
                    39.70647482700008,
                    14.24206259400006
                  ],
                  [
                    39.694087480000064,
                    14.241311387000053
                  ],
                  [
                    39.687898251000036,
                    14.231344489000037
                  ],
                  [
                    39.68572239500003,
                    14.216176396000037
                  ],
                  [
                    39.679932189000056,
                    14.21069177000004
                  ],
                  [
                    39.67629928800005,
                    14.207100875000037
                  ],
                  [
                    39.672269655000036,
                    14.200334724000072
                  ],
                  [
                    39.664695918000064,
                    14.197247038000057
                  ],
                  [
                    39.663890699000035,
                    14.196918764000031
                  ],
                  [
                    39.65838353200007,
                    14.198681656000076
                  ],
                  [
                    39.65643136500006,
                    14.192823762000046
                  ],
                  [
                    39.649962783000035,
                    14.188612418000048
                  ],
                  [
                    39.657768764000025,
                    14.182403519000047
                  ],
                  [
                    39.659851984000056,
                    14.182003835000046
                  ],
                  [
                    39.66405380100008,
                    14.181197679000036
                  ],
                  [
                    39.67352125800005,
                    14.17771607800006
                  ],
                  [
                    39.68199849500007,
                    14.164686730000028
                  ],
                  [
                    39.69357610000003,
                    14.16144547700003
                  ],
                  [
                    39.69913307400003,
                    14.159774103000075
                  ],
                  [
                    39.70050682900006,
                    14.159464394000054
                  ],
                  [
                    39.70349162800005,
                    14.158791480000048
                  ],
                  [
                    39.70557685000006,
                    14.158321373000035
                  ],
                  [
                    39.71504024500007,
                    14.156313964000049
                  ],
                  [
                    39.720936909000045,
                    14.15701841400005
                  ],
                  [
                    39.73148943100006,
                    14.155353277000074
                  ],
                  [
                    39.738326689000075,
                    14.154129991000048
                  ],
                  [
                    39.73999915300004,
                    14.15383076300003
                  ],
                  [
                    39.74954134600006,
                    14.151798413000051
                  ],
                  [
                    39.75800476100005,
                    14.145147949000034
                  ],
                  [
                    39.76713301700005,
                    14.140043372000036
                  ],
                  [
                    39.775421367000035,
                    14.139065078000044
                  ],
                  [
                    39.78558428500003,
                    14.14123268800006
                  ],
                  [
                    39.790722705000064,
                    14.142543071000034
                  ],
                  [
                    39.79780505100007,
                    14.14252883100005
                  ],
                  [
                    39.80954813100004,
                    14.151646325000058
                  ],
                  [
                    39.819101223000075,
                    14.153442506000033
                  ],
                  [
                    39.826833159000046,
                    14.154952390000062
                  ],
                  [
                    39.83762477300007,
                    14.154198463000057
                  ],
                  [
                    39.83711457000004,
                    14.141743594000047
                  ],
                  [
                    39.83815346800003,
                    14.12654223900006
                  ],
                  [
                    39.84155887900005,
                    14.115097991000027
                  ],
                  [
                    39.84310791000007,
                    14.10936666400005
                  ],
                  [
                    39.84190535700003,
                    14.10216076200004
                  ],
                  [
                    39.841935730000046,
                    14.098658002000036
                  ],
                  [
                    39.84194977100003,
                    14.097038693000059
                  ],
                  [
                    39.84323539500008,
                    14.089869669000052
                  ],
                  [
                    39.84826845200007,
                    14.077961123000023
                  ],
                  [
                    39.847068542000045,
                    14.071584191000056
                  ],
                  [
                    39.84448089700004,
                    14.060108898000067
                  ],
                  [
                    39.84428355800003,
                    14.05609176400003
                  ],
                  [
                    39.84399702300004,
                    14.050258584000062
                  ],
                  [
                    39.84708242000005,
                    14.044208968000078
                  ],
                  [
                    39.84945974400006,
                    14.038635824000039
                  ],
                  [
                    39.85472990900007,
                    14.030980888000045
                  ],
                  [
                    39.86066167700005,
                    14.02823164800003
                  ],
                  [
                    39.86632472800005,
                    14.021599262000052
                  ],
                  [
                    39.882301047000055,
                    14.016060535000065
                  ],
                  [
                    39.885936994000076,
                    14.012203097000054
                  ],
                  [
                    39.87915570600006,
                    14.003136010000048
                  ],
                  [
                    39.874032449000026,
                    13.999185587000056
                  ],
                  [
                    39.868489228000044,
                    13.99224171000003
                  ],
                  [
                    39.86905795000007,
                    13.982923424000035
                  ],
                  [
                    39.85859366300008,
                    13.973186820000024
                  ],
                  [
                    39.85916443800005,
                    13.965772858000037
                  ],
                  [
                    39.84791760200005,
                    13.970564487000047
                  ],
                  [
                    39.83564405800007,
                    13.975646382000036
                  ],
                  [
                    39.829200986000046,
                    13.97428271800004
                  ],
                  [
                    39.82313744000004,
                    13.971907508000072
                  ],
                  [
                    39.81565090600003,
                    13.968239547000053
                  ],
                  [
                    39.81276582800007,
                    13.960216152000044
                  ],
                  [
                    39.80746944100008,
                    13.953728346000048
                  ],
                  [
                    39.80458871600007,
                    13.949700077000045
                  ],
                  [
                    39.801657988000045,
                    13.945601886000077
                  ],
                  [
                    39.81257801600003,
                    13.94486087100006
                  ],
                  [
                    39.817633132000026,
                    13.942581124000071
                  ],
                  [
                    39.82791902300005,
                    13.931626359000063
                  ],
                  [
                    39.825606132000075,
                    13.926570043000027
                  ],
                  [
                    39.826091501000064,
                    13.921377619000054
                  ],
                  [
                    39.83327865100006,
                    13.918403375000025
                  ],
                  [
                    39.83351141500003,
                    13.907842471000038
                  ],
                  [
                    39.82941241800006,
                    13.899620527000025
                  ],
                  [
                    39.828181193000034,
                    13.887951389000023
                  ],
                  [
                    39.82856302700003,
                    13.880294624000044
                  ],
                  [
                    39.82876861300008,
                    13.875015071000064
                  ],
                  [
                    39.82902222000007,
                    13.868502307000028
                  ],
                  [
                    39.837846797000054,
                    13.864210250000042
                  ],
                  [
                    39.836303231000045,
                    13.854130258000055
                  ],
                  [
                    39.84105538600005,
                    13.847112606000053
                  ],
                  [
                    39.842246326000065,
                    13.83840288500005
                  ],
                  [
                    39.83938468200006,
                    13.833594886000071
                  ],
                  [
                    39.83681433500004,
                    13.829276310000068
                  ],
                  [
                    39.83661511300005,
                    13.828941587000031
                  ],
                  [
                    39.83370132500005,
                    13.821384023000064
                  ],
                  [
                    39.83629697200007,
                    13.81135349300007
                  ],
                  [
                    39.837496345000034,
                    13.809559210000032
                  ],
                  [
                    39.84154952100005,
                    13.803495586000054
                  ],
                  [
                    39.84837008000005,
                    13.799994467000033
                  ],
                  [
                    39.85227309800007,
                    13.794897904000038
                  ],
                  [
                    39.85293370800008,
                    13.790978084000074
                  ],
                  [
                    39.85373345600004,
                    13.786232673000029
                  ],
                  [
                    39.85301251000004,
                    13.775928170000043
                  ],
                  [
                    39.85319733600005,
                    13.766511068000057
                  ],
                  [
                    39.85737278400006,
                    13.760723677000044
                  ],
                  [
                    39.86376884100008,
                    13.755109812000057
                  ],
                  [
                    39.87419850300006,
                    13.749403871000027
                  ],
                  [
                    39.88406876400006,
                    13.748246227000038
                  ],
                  [
                    39.875999861000025,
                    13.738207999000053
                  ],
                  [
                    39.87408985500008,
                    13.722169819000044
                  ],
                  [
                    39.87455389100006,
                    13.710478221000074
                  ],
                  [
                    39.87766864100007,
                    13.705977413000028
                  ],
                  [
                    39.877495106000026,
                    13.697560633000023
                  ],
                  [
                    39.87765272900003,
                    13.688771974000076
                  ],
                  [
                    39.87622210300003,
                    13.680253978000053
                  ],
                  [
                    39.87027358300003,
                    13.665839771000037
                  ],
                  [
                    39.86742260400007,
                    13.658281017000036
                  ],
                  [
                    39.867748145000064,
                    13.649519231000056
                  ],
                  [
                    39.86855378700005,
                    13.643538689000025
                  ],
                  [
                    39.867727982000076,
                    13.634920413000032
                  ],
                  [
                    39.86645086200008,
                    13.626939708000066
                  ],
                  [
                    39.86678826000008,
                    13.625971158000027
                  ],
                  [
                    39.86870162100007,
                    13.620478582000032
                  ],
                  [
                    39.868732152000064,
                    13.615330007000068
                  ],
                  [
                    39.86955855900004,
                    13.609505436000063
                  ],
                  [
                    39.864953686000035,
                    13.60266613400006
                  ],
                  [
                    39.86549828100004,
                    13.596169349000036
                  ],
                  [
                    39.86547626300006,
                    13.590311574000054
                  ],
                  [
                    39.86757149700003,
                    13.583809183000028
                  ],
                  [
                    39.86705072800004,
                    13.57509598300004
                  ],
                  [
                    39.865325433000066,
                    13.563705823000078
                  ],
                  [
                    39.86339002400007,
                    13.55835591500005
                  ],
                  [
                    39.863907174000076,
                    13.548160815000074
                  ],
                  [
                    39.85327827700007,
                    13.554091611000047
                  ],
                  [
                    39.84340465100007,
                    13.556503435000025
                  ],
                  [
                    39.83579886500007,
                    13.555326686000058
                  ],
                  [
                    39.82240021100006,
                    13.55679912900007
                  ],
                  [
                    39.81626345300003,
                    13.557770769000058
                  ],
                  [
                    39.81162651900007,
                    13.55554591400005
                  ],
                  [
                    39.80383567400003,
                    13.553725030000066
                  ],
                  [
                    39.79382403500006,
                    13.555723993000072
                  ],
                  [
                    39.788219181000045,
                    13.560282647000065
                  ],
                  [
                    39.78357454700006,
                    13.563382752000052
                  ],
                  [
                    39.77290678900005,
                    13.566882447000069
                  ],
                  [
                    39.76303208300004,
                    13.571270992000052
                  ],
                  [
                    39.755064925000056,
                    13.570892980000053
                  ],
                  [
                    39.74910528200007,
                    13.570846867000057
                  ],
                  [
                    39.74640621900005,
                    13.570825983000077
                  ],
                  [
                    39.74454715000007,
                    13.570811598000034
                  ],
                  [
                    39.73945580900005,
                    13.563148315000035
                  ],
                  [
                    39.73964230800004,
                    13.552278521000062
                  ],
                  [
                    39.73972773000003,
                    13.54729979700005
                  ],
                  [
                    39.73399895500006,
                    13.528867459000026
                  ],
                  [
                    39.733945204000065,
                    13.52869451600003
                  ],
                  [
                    39.729165616000046,
                    13.524073565000037
                  ],
                  [
                    39.728213039000025,
                    13.51662714500003
                  ],
                  [
                    39.72342470600006,
                    13.509191865000048
                  ],
                  [
                    39.72243509400005,
                    13.49895953600003
                  ],
                  [
                    39.72050964600004,
                    13.48685260700006
                  ],
                  [
                    39.71951747700007,
                    13.475681038000062
                  ],
                  [
                    39.72137543500003,
                    13.465440460000025
                  ],
                  [
                    39.72420650200007,
                    13.450533785000061
                  ],
                  [
                    39.72606629100005,
                    13.441201858000056
                  ],
                  [
                    39.726045869000075,
                    13.434446035000065
                  ],
                  [
                    39.726038190000054,
                    13.431904776000067
                  ],
                  [
                    39.727742360000036,
                    13.422228443000051
                  ],
                  [
                    39.73000517100007,
                    13.415917644000046
                  ],
                  [
                    39.73244787400006,
                    13.409603830000037
                  ],
                  [
                    39.73394796600007,
                    13.403069143000039
                  ],
                  [
                    39.73834290100007,
                    13.399575952000077
                  ],
                  [
                    39.74160565400007,
                    13.394042873000046
                  ],
                  [
                    39.74355080700008,
                    13.388937370000065
                  ],
                  [
                    39.74128424600008,
                    13.382195481000053
                  ],
                  [
                    39.74575888800007,
                    13.374121329000047
                  ],
                  [
                    39.736056819000055,
                    13.376954549000061
                  ],
                  [
                    39.72952242000008,
                    13.378807824000035
                  ],
                  [
                    39.73169365100006,
                    13.37332019400003
                  ],
                  [
                    39.736014331000035,
                    13.36806925600007
                  ],
                  [
                    39.740033665000055,
                    13.363254426000026
                  ],
                  [
                    39.74218044700007,
                    13.357488929000056
                  ],
                  [
                    39.74170441900003,
                    13.35128759500003
                  ],
                  [
                    39.74027945300003,
                    13.345695632000059
                  ],
                  [
                    39.739518849000035,
                    13.338911388000042
                  ],
                  [
                    39.73876407500006,
                    13.332885975000067
                  ],
                  [
                    39.73645547800004,
                    13.327302485000075
                  ],
                  [
                    39.73774666300005,
                    13.321094395000046
                  ],
                  [
                    39.73501241900004,
                    13.314301637000028
                  ],
                  [
                    39.72849899000005,
                    13.308798639000031
                  ],
                  [
                    39.72436124200004,
                    13.302966129000026
                  ],
                  [
                    39.71972319500003,
                    13.294554241000071
                  ],
                  [
                    39.72497177300005,
                    13.288338122000027
                  ],
                  [
                    39.73005041700003,
                    13.286577330000057
                  ],
                  [
                    39.73590094300005,
                    13.286540681000076
                  ],
                  [
                    39.73635718100007,
                    13.28623361700005
                  ],
                  [
                    39.74178373600006,
                    13.282581356000037
                  ],
                  [
                    39.748045055000034,
                    13.28168037100005
                  ],
                  [
                    39.75347648300004,
                    13.27998741500005
                  ],
                  [
                    39.754345285000056,
                    13.279804737000063
                  ],
                  [
                    39.75864844000006,
                    13.278899931000069
                  ],
                  [
                    39.76242040900007,
                    13.283453249000047
                  ],
                  [
                    39.76731515600005,
                    13.285268958000074
                  ],
                  [
                    39.77222354200006,
                    13.280151583000077
                  ],
                  [
                    39.777378498000076,
                    13.275160946000028
                  ],
                  [
                    39.781985631000055,
                    13.269220822000023
                  ],
                  [
                    39.78359731000006,
                    13.266430467000077
                  ],
                  [
                    39.785749087000056,
                    13.262705022000034
                  ],
                  [
                    39.78520460200008,
                    13.257182802000045
                  ],
                  [
                    39.78509290900007,
                    13.25195663900007
                  ],
                  [
                    39.78722496900008,
                    13.245630310000024
                  ],
                  [
                    39.79121519700004,
                    13.239491869000062
                  ],
                  [
                    39.79587942100005,
                    13.233016686000042
                  ],
                  [
                    39.79768916000006,
                    13.229886577000059
                  ],
                  [
                    39.79879411700006,
                    13.227975452000067
                  ],
                  [
                    39.79905667600008,
                    13.227521332000038
                  ],
                  [
                    39.799738156000046,
                    13.223784709000029
                  ],
                  [
                    39.80021004200006,
                    13.221197309000047
                  ],
                  [
                    39.80058324300006,
                    13.219151013000044
                  ],
                  [
                    39.80853293600006,
                    13.217173927000033
                  ],
                  [
                    39.80793995700003,
                    13.209261665000042
                  ],
                  [
                    39.80694519000008,
                    13.202506608000022
                  ],
                  [
                    39.80690945500004,
                    13.20240340600003
                  ],
                  [
                    39.80475752800004,
                    13.196188659000029
                  ],
                  [
                    39.803772141000024,
                    13.18967977400007
                  ],
                  [
                    39.80582153000006,
                    13.185636267000064
                  ],
                  [
                    39.80708465600003,
                    13.183144080000034
                  ],
                  [
                    39.80917095800004,
                    13.176686165000035
                  ],
                  [
                    39.81010822500008,
                    13.16972062900004
                  ],
                  [
                    39.81038938900008,
                    13.163934377000032
                  ],
                  [
                    39.81194707900005,
                    13.155157411000062
                  ],
                  [
                    39.81563599500004,
                    13.146187749000035
                  ],
                  [
                    39.82094654300005,
                    13.138659694000069
                  ],
                  [
                    39.82429661200007,
                    13.131952659000035
                  ],
                  [
                    39.827163281000026,
                    13.124031830000035
                  ],
                  [
                    39.827677548000054,
                    13.122562058000028
                  ],
                  [
                    39.829250321000075,
                    13.11806708100005
                  ],
                  [
                    39.831223065000074,
                    13.112541892000024
                  ],
                  [
                    39.83245776200005,
                    13.106509695000057
                  ],
                  [
                    39.83316516100007,
                    13.097424662000037
                  ],
                  [
                    39.83319579400006,
                    13.088560810000047
                  ],
                  [
                    39.835063545000025,
                    13.082977736000032
                  ],
                  [
                    39.83843710100007,
                    13.077092047000065
                  ],
                  [
                    39.84199846200005,
                    13.06797669100007
                  ],
                  [
                    39.84565661500005,
                    13.059152115000074
                  ],
                  [
                    39.84795523200006,
                    13.052805908000039
                  ],
                  [
                    39.85073047800006,
                    13.047900274000028
                  ],
                  [
                    39.853624317000026,
                    13.042721272000051
                  ],
                  [
                    39.85798767500006,
                    13.036156707000032
                  ],
                  [
                    39.86048538400007,
                    13.028367507000041
                  ],
                  [
                    39.86305890300008,
                    13.01970368800005
                  ],
                  [
                    39.86221248700008,
                    13.011486498000068
                  ],
                  [
                    39.860377723000056,
                    13.003619527000069
                  ],
                  [
                    39.86175803500004,
                    12.993831445000069
                  ],
                  [
                    39.86150513800004,
                    12.986697196000023
                  ],
                  [
                    39.86105493500003,
                    12.977321234000044
                  ],
                  [
                    39.86001018200005,
                    12.96963240100007
                  ],
                  [
                    39.86236368900006,
                    12.962021568000068
                  ],
                  [
                    39.86673284800003,
                    12.953932691000034
                  ],
                  [
                    39.86966634400005,
                    12.948259923000023
                  ],
                  [
                    39.87184565900003,
                    12.944045600000038
                  ],
                  [
                    39.87244365200007,
                    12.942889196000067
                  ],
                  [
                    39.87262070600008,
                    12.942546805000063
                  ],
                  [
                    39.87277411900004,
                    12.942250135000052
                  ],
                  [
                    39.87964952800007,
                    12.935393739000062
                  ],
                  [
                    39.886386068000036,
                    12.930909873000076
                  ],
                  [
                    39.89817557900005,
                    12.92606203500003
                  ],
                  [
                    39.90424742000005,
                    12.92175437700007
                  ],
                  [
                    39.90643486400006,
                    12.914339802000029
                  ],
                  [
                    39.91180189100004,
                    12.909690946000069
                  ],
                  [
                    39.916568581000035,
                    12.904636176000054
                  ],
                  [
                    39.92029077400008,
                    12.898490630000026
                  ],
                  [
                    39.92520444400003,
                    12.893767369000045
                  ],
                  [
                    39.929261018000034,
                    12.88150507000006
                  ],
                  [
                    39.92935826300004,
                    12.874393049000048
                  ],
                  [
                    39.93481414100006,
                    12.867582221000077
                  ],
                  [
                    39.941180917000054,
                    12.861272854000049
                  ],
                  [
                    39.945493069000065,
                    12.853229697000074
                  ],
                  [
                    39.948622733000036,
                    12.847407113000031
                  ],
                  [
                    39.95063564900005,
                    12.841689426000073
                  ],
                  [
                    39.952538324000045,
                    12.836919809000051
                  ],
                  [
                    39.956176319000065,
                    12.832506931000069
                  ],
                  [
                    39.96081434600006,
                    12.828648180000073
                  ],
                  [
                    39.965483378000044,
                    12.821883421000052
                  ],
                  [
                    39.96950860100003,
                    12.81412627800006
                  ],
                  [
                    39.97065032200004,
                    12.805169979000027
                  ],
                  [
                    39.97258063700008,
                    12.797360455000046
                  ],
                  [
                    39.97798291700008,
                    12.792190897000069
                  ],
                  [
                    39.963275089000035,
                    12.782183920000023
                  ],
                  [
                    39.95367893400004,
                    12.778178019000052
                  ],
                  [
                    39.94270781200004,
                    12.77147870400006
                  ],
                  [
                    39.92755714000003,
                    12.767072700000028
                  ],
                  [
                    39.91957616000008,
                    12.766889659000071
                  ],
                  [
                    39.90921718300007,
                    12.764588082000046
                  ],
                  [
                    39.89904895900003,
                    12.762307990000068
                  ],
                  [
                    39.888647898000045,
                    12.755775692000043
                  ],
                  [
                    39.86978203000007,
                    12.733919082000057
                  ],
                  [
                    39.867605568000045,
                    12.723737696000057
                  ],
                  [
                    39.84974576800005,
                    12.717812036000055
                  ],
                  [
                    39.83941388900007,
                    12.713274352000042
                  ],
                  [
                    39.834953434000056,
                    12.706728691000023
                  ],
                  [
                    39.82610431200004,
                    12.693741426000031
                  ],
                  [
                    39.82358893600008,
                    12.679567656000074
                  ],
                  [
                    39.822492397000076,
                    12.673388824000028
                  ],
                  [
                    39.82007780500004,
                    12.65882725800003
                  ],
                  [
                    39.82334012300004,
                    12.645668827000065
                  ],
                  [
                    39.83170609600006,
                    12.635438286000067
                  ],
                  [
                    39.83257350300005,
                    12.63437755600006
                  ],
                  [
                    39.82673697900003,
                    12.625987218000034
                  ],
                  [
                    39.82433783700003,
                    12.622538315000043
                  ],
                  [
                    39.818702501000075,
                    12.618753520000041
                  ],
                  [
                    39.80886878700005,
                    12.603399541000044
                  ],
                  [
                    39.806736717000035,
                    12.596283054000025
                  ],
                  [
                    39.812756386000046,
                    12.585899439000059
                  ],
                  [
                    39.81547827700007,
                    12.581401185000061
                  ],
                  [
                    39.81819796800005,
                    12.579140863000077
                  ],
                  [
                    39.82682559800003,
                    12.571970484000076
                  ],
                  [
                    39.82590656700006,
                    12.560954357000071
                  ],
                  [
                    39.83276409800004,
                    12.549890953000045
                  ],
                  [
                    39.84054893200005,
                    12.546731774000023
                  ],
                  [
                    39.84918733200004,
                    12.547235906000026
                  ],
                  [
                    39.85237048300007,
                    12.54742167300003
                  ],
                  [
                    39.86319581200007,
                    12.53144859300005
                  ],
                  [
                    39.863645209000026,
                    12.523721617000035
                  ],
                  [
                    39.861687059000076,
                    12.517505468000024
                  ],
                  [
                    39.863451756000075,
                    12.506289292000076
                  ],
                  [
                    39.86818189100006,
                    12.494316991000062
                  ],
                  [
                    39.88106566400006,
                    12.484460752000075
                  ],
                  [
                    39.86628592200003,
                    12.472624326000073
                  ],
                  [
                    39.87126016600007,
                    12.468812833000072
                  ],
                  [
                    39.88204999800007,
                    12.46695560300003
                  ],
                  [
                    39.88257253000006,
                    12.457662647000063
                  ],
                  [
                    39.863112708000074,
                    12.463346012000045
                  ],
                  [
                    39.84747315300007,
                    12.449206307000054
                  ],
                  [
                    39.83900285800007,
                    12.438965427000028
                  ],
                  [
                    39.83336777900007,
                    12.43348185700006
                  ],
                  [
                    39.83049065100005,
                    12.428917497000043
                  ],
                  [
                    39.82161413700004,
                    12.414835534000076
                  ],
                  [
                    39.814929224000025,
                    12.407061931000044
                  ],
                  [
                    39.820953098000075,
                    12.395184518000065
                  ],
                  [
                    39.819931964000034,
                    12.389995824000039
                  ],
                  [
                    39.821900379000056,
                    12.386152865000042
                  ],
                  [
                    39.82304305000008,
                    12.383922015000053
                  ],
                  [
                    39.82409165200005,
                    12.37729164700005
                  ],
                  [
                    39.825270095000064,
                    12.372304332000056
                  ],
                  [
                    39.82931350800004,
                    12.365651486000047
                  ],
                  [
                    39.83087630400007,
                    12.357500495000068
                  ],
                  [
                    39.817622562000054,
                    12.341872429000034
                  ],
                  [
                    39.817615713000066,
                    12.330993091000039
                  ],
                  [
                    39.817611330000034,
                    12.324029795000058
                  ],
                  [
                    39.800328206000074,
                    12.316388867000057
                  ],
                  [
                    39.79796007500005,
                    12.315826746000027
                  ],
                  [
                    39.77714105600006,
                    12.310884957000042
                  ],
                  [
                    39.76154694200005,
                    12.303252024000074
                  ],
                  [
                    39.75855376100003,
                    12.319953055000042
                  ],
                  [
                    39.74795815500005,
                    12.316504210000062
                  ],
                  [
                    39.739107259000036,
                    12.312837382000055
                  ],
                  [
                    39.72655261600005,
                    12.310214417000054
                  ],
                  [
                    39.721837589000074,
                    12.308360359000062
                  ],
                  [
                    39.721501852000074,
                    12.308228335000024
                  ],
                  [
                    39.70626514400004,
                    12.306206621000058
                  ],
                  [
                    39.68847293400006,
                    12.30692024800004
                  ],
                  [
                    39.67931463000008,
                    12.307815882000057
                  ],
                  [
                    39.665044343000034,
                    12.30761943400006
                  ],
                  [
                    39.65870124500003,
                    12.306381335000026
                  ],
                  [
                    39.64976745600006,
                    12.306892253000058
                  ],
                  [
                    39.64094424000007,
                    12.30763096000004
                  ],
                  [
                    39.63227443100004,
                    12.307654083000045
                  ],
                  [
                    39.626799919000064,
                    12.304066022000029
                  ],
                  [
                    39.62473431400008,
                    12.302712201000077
                  ],
                  [
                    39.62093441700006,
                    12.300221701000055
                  ],
                  [
                    39.62512295400006,
                    12.287998835000053
                  ],
                  [
                    39.62012166300008,
                    12.282375198000068
                  ],
                  [
                    39.61421295900004,
                    12.275731233000045
                  ],
                  [
                    39.60500034300003,
                    12.270562437000024
                  ],
                  [
                    39.59696252500004,
                    12.269870311000034
                  ],
                  [
                    39.59186976500007,
                    12.270975589000045
                  ],
                  [
                    39.58663210200007,
                    12.265867580000076
                  ],
                  [
                    39.57254390300005,
                    12.255925599000022
                  ],
                  [
                    39.555184250000025,
                    12.255511219000027
                  ],
                  [
                    39.543273525000075,
                    12.265007941000022
                  ],
                  [
                    39.541339866000044,
                    12.27752994900004
                  ],
                  [
                    39.538536355000076,
                    12.291911820000053
                  ],
                  [
                    39.53531212100006,
                    12.299931815000036
                  ],
                  [
                    39.53119194300007,
                    12.30605792700004
                  ],
                  [
                    39.52928475400006,
                    12.312295538000058
                  ],
                  [
                    39.52266195200008,
                    12.326414029000034
                  ],
                  [
                    39.51515881300003,
                    12.329360518000044
                  ],
                  [
                    39.507440992000056,
                    12.332852040000034
                  ],
                  [
                    39.50102475400007,
                    12.33171214500004
                  ],
                  [
                    39.48715784700005,
                    12.326714120000076
                  ],
                  [
                    39.47051795200008,
                    12.32139860500007
                  ],
                  [
                    39.45556405600007,
                    12.32502717500006
                  ],
                  [
                    39.44074365800003,
                    12.31549953900003
                  ],
                  [
                    39.42757471600004,
                    12.30244096000007
                  ],
                  [
                    39.41951424100006,
                    12.296596726000075
                  ],
                  [
                    39.40288592200005,
                    12.295279038000047
                  ],
                  [
                    39.388595784000074,
                    12.30049620400007
                  ],
                  [
                    39.374684210000055,
                    12.30119021300004
                  ],
                  [
                    39.37257673900007,
                    12.301295349000043
                  ],
                  [
                    39.365777698000045,
                    12.300521873000037
                  ],
                  [
                    39.359785577000025,
                    12.299528968000061
                  ],
                  [
                    39.35696989200005,
                    12.29906240400004
                  ],
                  [
                    39.353967941000064,
                    12.298776673000077
                  ],
                  [
                    39.35015160100005,
                    12.29841342800006
                  ],
                  [
                    39.34234523200007,
                    12.300702117000071
                  ],
                  [
                    39.33381518300007,
                    12.300604146000069
                  ],
                  [
                    39.328294490000076,
                    12.302293494000025
                  ],
                  [
                    39.32170279400003,
                    12.304866179000044
                  ],
                  [
                    39.312677146000055,
                    12.30087579800005
                  ],
                  [
                    39.305208341000025,
                    12.297280245000024
                  ],
                  [
                    39.29900980600007,
                    12.297380599000064
                  ],
                  [
                    39.293551990000026,
                    12.296502686000053
                  ],
                  [
                    39.29087425500006,
                    12.296071961000052
                  ],
                  [
                    39.28478473200005,
                    12.299688143000026
                  ],
                  [
                    39.28019922400006,
                    12.305001150000066
                  ],
                  [
                    39.27559872200004,
                    12.312032154000065
                  ],
                  [
                    39.270553720000066,
                    12.32001365900004
                  ],
                  [
                    39.26713422300003,
                    12.326423660000046
                  ],
                  [
                    39.26449822200004,
                    12.329293716000052
                  ],
                  [
                    39.26345521500008,
                    12.33042933300004
                  ],
                  [
                    39.262855115000036,
                    12.334706440000048
                  ],
                  [
                    39.25715821000006,
                    12.339392674000067
                  ],
                  [
                    39.25118869100004,
                    12.344123187000037
                  ],
                  [
                    39.24827719000007,
                    12.348479690000033
                  ],
                  [
                    39.245529419000036,
                    12.352944384000068
                  ],
                  [
                    39.246491552000066,
                    12.359924011000032
                  ],
                  [
                    39.24439122600006,
                    12.365735010000037
                  ],
                  [
                    39.24340674800004,
                    12.373926668000024
                  ],
                  [
                    39.24298876800003,
                    12.380298159000063
                  ],
                  [
                    39.24040078100006,
                    12.388283406000028
                  ],
                  [
                    39.23992029900006,
                    12.394543647000035
                  ],
                  [
                    39.241480514000045,
                    12.401890768000044
                  ],
                  [
                    39.24184234100005,
                    12.403594628000064
                  ],
                  [
                    39.241636881000034,
                    12.408805705000077
                  ],
                  [
                    39.24174901300006,
                    12.411255790000041
                  ],
                  [
                    39.24187349500005,
                    12.413975746000062
                  ],
                  [
                    39.24199405300004,
                    12.416609941000047
                  ],
                  [
                    39.24143291400003,
                    12.425628095000036
                  ],
                  [
                    39.240607632000035,
                    12.432241788000056
                  ],
                  [
                    39.237331693000044,
                    12.440916586000071
                  ],
                  [
                    39.23616121500004,
                    12.448997578000046
                  ],
                  [
                    39.23587398800004,
                    12.456365317000063
                  ],
                  [
                    39.23560001800007,
                    12.465779304000023
                  ],
                  [
                    39.236354548000065,
                    12.473085540000056
                  ],
                  [
                    39.23282805400004,
                    12.480771040000036
                  ],
                  [
                    39.230913229000066,
                    12.48616953800007
                  ],
                  [
                    39.231594924000035,
                    12.493144192000045
                  ],
                  [
                    39.229773857000055,
                    12.501081519000024
                  ],
                  [
                    39.22519585800006,
                    12.50921752100004
                  ],
                  [
                    39.22225961700008,
                    12.516662520000068
                  ],
                  [
                    39.22271463900006,
                    12.522300177000034
                  ],
                  [
                    39.21812563900005,
                    12.530051263000075
                  ],
                  [
                    39.217556656000056,
                    12.535959006000041
                  ],
                  [
                    39.21428599700005,
                    12.543377172000021
                  ],
                  [
                    39.208717652000075,
                    12.549562514000058
                  ],
                  [
                    39.20978667700007,
                    12.555127502000062
                  ],
                  [
                    39.20921769300003,
                    12.560590495000042
                  ],
                  [
                    39.20760420200003,
                    12.56603999300006
                  ],
                  [
                    39.20572020800006,
                    12.570878992000075
                  ],
                  [
                    39.20427621700003,
                    12.575996239000062
                  ],
                  [
                    39.20159372400008,
                    12.582314154000073
                  ],
                  [
                    39.19843372400004,
                    12.587790823000034
                  ],
                  [
                    39.19404472200006,
                    12.594711493000034
                  ],
                  [
                    39.18962021800007,
                    12.600818999000069
                  ],
                  [
                    39.18574671600004,
                    12.60691016900006
                  ],
                  [
                    39.18304538500007,
                    12.612292836000051
                  ],
                  [
                    39.18233840200003,
                    12.618138163000026
                  ],
                  [
                    39.184160262000034,
                    12.622991483000021
                  ],
                  [
                    39.18340445100006,
                    12.630297141000028
                  ],
                  [
                    39.17774802500003,
                    12.63710956500006
                  ],
                  [
                    39.17440127700007,
                    12.643480483000076
                  ],
                  [
                    39.176744995000035,
                    12.647583920000045
                  ],
                  [
                    39.17719881000005,
                    12.648378466000054
                  ],
                  [
                    39.17746170500004,
                    12.648645745000067
                  ],
                  [
                    39.18069550700005,
                    12.651933481000071
                  ],
                  [
                    39.181088256000066,
                    12.652332780000052
                  ],
                  [
                    39.18142235000005,
                    12.652672446000054
                  ],
                  [
                    39.187290897000025,
                    12.656323087000033
                  ],
                  [
                    39.19383994100008,
                    12.658097895000026
                  ],
                  [
                    39.19887097900005,
                    12.660395375000064
                  ],
                  [
                    39.20566427400007,
                    12.661762600000031
                  ],
                  [
                    39.21198956100005,
                    12.661637829000028
                  ],
                  [
                    39.21715343100004,
                    12.663534309000056
                  ],
                  [
                    39.223863477000066,
                    12.665427283000042
                  ],
                  [
                    39.23076368900007,
                    12.666535424000074
                  ],
                  [
                    39.23885772300008,
                    12.66309915200003
                  ],
                  [
                    39.24176307400006,
                    12.664780713000027
                  ],
                  [
                    39.24477512400006,
                    12.666524023000022
                  ],
                  [
                    39.24694378700008,
                    12.66777920100003
                  ],
                  [
                    39.256314160000045,
                    12.672898062000058
                  ],
                  [
                    39.26403807200006,
                    12.676353758000062
                  ],
                  [
                    39.26566643000007,
                    12.677082289000055
                  ],
                  [
                    39.26573133200003,
                    12.677127833000043
                  ],
                  [
                    39.27479175600007,
                    12.683485831000041
                  ],
                  [
                    39.27572506100006,
                    12.68422756800004
                  ],
                  [
                    39.27752170700006,
                    12.685655445000066
                  ],
                  [
                    39.27935503300006,
                    12.687112464000052
                  ],
                  [
                    39.28048218300006,
                    12.688008259000071
                  ],
                  [
                    39.28461845800007,
                    12.701438259000042
                  ],
                  [
                    39.28552142900003,
                    12.704370101000052
                  ],
                  [
                    39.269535044000065,
                    12.723219788000051
                  ],
                  [
                    39.27385989900006,
                    12.72662443400003
                  ],
                  [
                    39.27392273800007,
                    12.726772937000021
                  ],
                  [
                    39.274094588000025,
                    12.727179058000047
                  ],
                  [
                    39.28093232300006,
                    12.743338179000034
                  ],
                  [
                    39.278853379000054,
                    12.758548087000065
                  ],
                  [
                    39.267663775000074,
                    12.77133496600004
                  ],
                  [
                    39.27577188200007,
                    12.787847911000028
                  ],
                  [
                    39.28070790500004,
                    12.787266553000052
                  ],
                  [
                    39.29573004800005,
                    12.78549726600005
                  ],
                  [
                    39.30329507400006,
                    12.793010461000051
                  ],
                  [
                    39.30360198900007,
                    12.793315273000076
                  ],
                  [
                    39.30552657700008,
                    12.799239965000027
                  ],
                  [
                    39.306676770000024,
                    12.804542735000041
                  ],
                  [
                    39.30687395700005,
                    12.807144812000047
                  ],
                  [
                    39.30721557900006,
                    12.811652772000059
                  ],
                  [
                    39.29477292100006,
                    12.818069963000028
                  ],
                  [
                    39.284518638000065,
                    12.822822304000056
                  ],
                  [
                    39.277685629000075,
                    12.826024042000029
                  ],
                  [
                    39.28094916100008,
                    12.829080055000077
                  ],
                  [
                    39.28534631500003,
                    12.833197607000045
                  ],
                  [
                    39.29038914700004,
                    12.83791977900006
                  ],
                  [
                    39.293053686000064,
                    12.83969522800004
                  ],
                  [
                    39.29692570100008,
                    12.842275249000068
                  ],
                  [
                    39.30261675000003,
                    12.846790222000038
                  ],
                  [
                    39.30367933900004,
                    12.847556115000032
                  ],
                  [
                    39.305802982000046,
                    12.849086794000073
                  ],
                  [
                    39.31013169700003,
                    12.852206846000058
                  ],
                  [
                    39.30682789000008,
                    12.866310379000026
                  ],
                  [
                    39.30298973300006,
                    12.870121856000026
                  ],
                  [
                    39.29489482300005,
                    12.87090207500006
                  ],
                  [
                    39.279022835000035,
                    12.856247515000064
                  ],
                  [
                    39.275273466000044,
                    12.867323665000072
                  ],
                  [
                    39.26911254800007,
                    12.88084613500007
                  ],
                  [
                    39.26307605000005,
                    12.894094005000056
                  ],
                  [
                    39.258728715000075,
                    12.914682269000025
                  ],
                  [
                    39.25080672200005,
                    12.917982949000077
                  ],
                  [
                    39.24733996800006,
                    12.917736451000053
                  ],
                  [
                    39.23429994800006,
                    12.916809256000022
                  ],
                  [
                    39.23309832600006,
                    12.91672382300004
                  ],
                  [
                    39.23256756600006,
                    12.91668607500003
                  ],
                  [
                    39.22391274200004,
                    12.920137521000072
                  ],
                  [
                    39.21532386800004,
                    12.922129462000044
                  ],
                  [
                    39.20792411200006,
                    12.926001019000068
                  ],
                  [
                    39.20329921800004,
                    12.928914778000035
                  ],
                  [
                    39.19283200000007,
                    12.928084988000023
                  ],
                  [
                    39.174767503000055,
                    12.938168499000028
                  ],
                  [
                    39.16885056700005,
                    12.943590764000021
                  ],
                  [
                    39.16346988400005,
                    12.948412102000077
                  ],
                  [
                    39.15480765800004,
                    12.949838287000034
                  ],
                  [
                    39.15035655200006,
                    12.953154398000038
                  ],
                  [
                    39.14186479400007,
                    12.955839862000062
                  ],
                  [
                    39.11914623200005,
                    12.960857076000025
                  ],
                  [
                    39.11134535800005,
                    12.959915580000029
                  ],
                  [
                    39.100499307000064,
                    12.958769106000034
                  ],
                  [
                    39.08285895600005,
                    12.959272311000063
                  ],
                  [
                    39.07414789500007,
                    12.976086022000061
                  ],
                  [
                    39.05361142100003,
                    12.990669566000065
                  ],
                  [
                    39.044585908000045,
                    12.993361641000035
                  ],
                  [
                    39.03426109000003,
                    13.00046831000003
                  ],
                  [
                    39.014349526000046,
                    13.001572873000043
                  ],
                  [
                    39.009610106000025,
                    13.003898779000053
                  ],
                  [
                    39.00021910600003,
                    13.00344377600004
                  ],
                  [
                    38.99445523800006,
                    13.011741138000048
                  ],
                  [
                    39.00306662200006,
                    13.02190199100005
                  ],
                  [
                    39.00433409100003,
                    13.02339751900007
                  ],
                  [
                    39.000056553000036,
                    13.038889977000053
                  ],
                  [
                    38.994837447000066,
                    13.044370074000028
                  ],
                  [
                    38.99396247300007,
                    13.045288802000073
                  ],
                  [
                    38.99321728700005,
                    13.049011797000048
                  ],
                  [
                    38.99227797700007,
                    13.05370464300006
                  ],
                  [
                    38.990451466000025,
                    13.06282999900003
                  ],
                  [
                    38.99069066900006,
                    13.06603736300002
                  ],
                  [
                    38.99085914800003,
                    13.068296419000035
                  ],
                  [
                    38.990736620000064,
                    13.073607529000071
                  ],
                  [
                    38.990397923000046,
                    13.07645831900004
                  ],
                  [
                    38.98982390400005,
                    13.081289800000036
                  ],
                  [
                    38.97860188800007,
                    13.09896208400005
                  ],
                  [
                    38.98395162000003,
                    13.10138941100007
                  ],
                  [
                    38.98822870500004,
                    13.103330048000032
                  ],
                  [
                    39.00486454500003,
                    13.111378991000038
                  ],
                  [
                    39.009202505000076,
                    13.113477833000047
                  ],
                  [
                    39.00925037700006,
                    13.113500995000038
                  ],
                  [
                    39.010242306000066,
                    13.113980921000064
                  ],
                  [
                    39.01167220000008,
                    13.115828074000035
                  ],
                  [
                    39.01487662100004,
                    13.119967580000036
                  ],
                  [
                    39.019400559000076,
                    13.125811654000074
                  ],
                  [
                    39.02022455900004,
                    13.126876106000054
                  ],
                  [
                    39.02081195900007,
                    13.126976361000061
                  ],
                  [
                    39.02629710000008,
                    13.127912471000059
                  ],
                  [
                    39.036933944000054,
                    13.134239248000029
                  ],
                  [
                    39.03727214400004,
                    13.135522244000072
                  ],
                  [
                    39.03728820600003,
                    13.135583175000022
                  ],
                  [
                    39.03898135600008,
                    13.142006292000076
                  ],
                  [
                    39.04256980100007,
                    13.155619385000023
                  ],
                  [
                    39.04159878000007,
                    13.161502315000064
                  ],
                  [
                    39.04088759000007,
                    13.162579880000067
                  ],
                  [
                    39.03602437200004,
                    13.16994842300005
                  ],
                  [
                    39.034953537000035,
                    13.170435070000053
                  ],
                  [
                    39.03015454400003,
                    13.172615994000068
                  ],
                  [
                    39.016745771000046,
                    13.17870967600004
                  ],
                  [
                    39.011759460000064,
                    13.186396202000026
                  ],
                  [
                    38.99736778000005,
                    13.203404457000033
                  ],
                  [
                    38.98481214800006,
                    13.202754355000025
                  ],
                  [
                    38.96477014300007,
                    13.20776220700003
                  ],
                  [
                    38.95582407400008,
                    13.21201319000005
                  ],
                  [
                    38.956327300000055,
                    13.219199349000064
                  ],
                  [
                    38.953386816000034,
                    13.223777516000041
                  ],
                  [
                    38.95264391100005,
                    13.22998181500003
                  ],
                  [
                    38.95174191800004,
                    13.237514728000065
                  ],
                  [
                    38.94920630900003,
                    13.237306102000048
                  ],
                  [
                    38.92959020600006,
                    13.235692119000078
                  ],
                  [
                    38.91855669500006,
                    13.229916642000035
                  ],
                  [
                    38.91333401900005,
                    13.224472513000023
                  ],
                  [
                    38.90706791800005,
                    13.223917205000078
                  ],
                  [
                    38.893196370000055,
                    13.223412820000021
                  ],
                  [
                    38.87621835400006,
                    13.220508148000022
                  ],
                  [
                    38.86717456500003,
                    13.215320320000046
                  ],
                  [
                    38.86310541200004,
                    13.209497662000047
                  ],
                  [
                    38.85025784700008,
                    13.214508661000025
                  ],
                  [
                    38.83826109300003,
                    13.22908595000007
                  ],
                  [
                    38.83388245500004,
                    13.231933618000028
                  ],
                  [
                    38.82472646200006,
                    13.234116577000066
                  ],
                  [
                    38.81908525700004,
                    13.234714716000042
                  ],
                  [
                    38.81168131800007,
                    13.238773308000077
                  ],
                  [
                    38.810459414000036,
                    13.23996568800004
                  ],
                  [
                    38.807216932000074,
                    13.24312982500004
                  ],
                  [
                    38.80069076600006,
                    13.247309866000023
                  ],
                  [
                    38.78969742600003,
                    13.250072702000068
                  ],
                  [
                    38.77918740800004,
                    13.249370877000047
                  ],
                  [
                    38.77063860100003,
                    13.252538102000074
                  ],
                  [
                    38.760243082000045,
                    13.257549840000024
                  ],
                  [
                    38.74890994300006,
                    13.261622049000039
                  ],
                  [
                    38.74325173100004,
                    13.265023136000025
                  ],
                  [
                    38.73810211600005,
                    13.264077548000046
                  ],
                  [
                    38.732932693000066,
                    13.26264758900004
                  ],
                  [
                    38.73158807900006,
                    13.262275644000056
                  ],
                  [
                    38.72991659400003,
                    13.269219220000025
                  ],
                  [
                    38.73290198600006,
                    13.276432641000042
                  ],
                  [
                    38.73550526500003,
                    13.28194329300004
                  ],
                  [
                    38.740068508000036,
                    13.28678506600005
                  ],
                  [
                    38.73952176100005,
                    13.29351865600006
                  ],
                  [
                    38.73928429000006,
                    13.296443281000052
                  ],
                  [
                    38.73515395800007,
                    13.302352155000051
                  ],
                  [
                    38.74103547100003,
                    13.30744003500007
                  ],
                  [
                    38.73815347000004,
                    13.312342393000051
                  ],
                  [
                    38.73754823400003,
                    13.317430638000076
                  ],
                  [
                    38.73805984300003,
                    13.323955875000024
                  ],
                  [
                    38.73692977500008,
                    13.330313119000039
                  ],
                  [
                    38.741718423000066,
                    13.33354627600005
                  ],
                  [
                    38.74181258900006,
                    13.33983243800003
                  ],
                  [
                    38.737846578000074,
                    13.343687844000044
                  ],
                  [
                    38.73366138200004,
                    13.349765492000074
                  ],
                  [
                    38.73171280300005,
                    13.357845628000064
                  ],
                  [
                    38.73019398200006,
                    13.365402085000028
                  ],
                  [
                    38.73424845200003,
                    13.371237913000073
                  ],
                  [
                    38.73724331900007,
                    13.377698667000061
                  ],
                  [
                    38.73325469200006,
                    13.384147128000052
                  ],
                  [
                    38.732811380000044,
                    13.391112702000044
                  ],
                  [
                    38.733132743000056,
                    13.39881121600007
                  ],
                  [
                    38.73204187500005,
                    13.39969029200006
                  ],
                  [
                    38.730903805000025,
                    13.400607404000027
                  ],
                  [
                    38.72863401200004,
                    13.40243650900004
                  ],
                  [
                    38.72664992000006,
                    13.404035385000043
                  ],
                  [
                    38.721865207000064,
                    13.40805057800003
                  ],
                  [
                    38.71988689900007,
                    13.404769258000044
                  ],
                  [
                    38.71872966600006,
                    13.402849814000035
                  ],
                  [
                    38.70568553700008,
                    13.38929888000007
                  ],
                  [
                    38.69599147500003,
                    13.388979663000043
                  ],
                  [
                    38.69324842300006,
                    13.389273378000041
                  ],
                  [
                    38.68413740500006,
                    13.390248951000046
                  ],
                  [
                    38.66913356600003,
                    13.391859999000076
                  ],
                  [
                    38.66737542200008,
                    13.39225857300005
                  ],
                  [
                    38.66114395000005,
                    13.39367125900003
                  ],
                  [
                    38.657483752000076,
                    13.39450103300004
                  ],
                  [
                    38.649421363000044,
                    13.396342805000074
                  ],
                  [
                    38.64863995300004,
                    13.396521310000026
                  ],
                  [
                    38.64160067000006,
                    13.399805078000043
                  ],
                  [
                    38.63233379400003,
                    13.404153103000056
                  ],
                  [
                    38.62636460300007,
                    13.407984616000022
                  ],
                  [
                    38.62237124400008,
                    13.411227093000036
                  ],
                  [
                    38.62209098000005,
                    13.412287871000046
                  ],
                  [
                    38.62100262900003,
                    13.416407201000027
                  ],
                  [
                    38.620763630000056,
                    13.417311794000057
                  ],
                  [
                    38.61785245100003,
                    13.42833040000005
                  ],
                  [
                    38.616890572000045,
                    13.439081006000038
                  ],
                  [
                    38.61578828300003,
                    13.451400938000063
                  ],
                  [
                    38.63328095500003,
                    13.472711336000032
                  ],
                  [
                    38.64818026900008,
                    13.481377629000065
                  ],
                  [
                    38.661305018000064,
                    13.48472668100004
                  ],
                  [
                    38.67033960200007,
                    13.483958286000075
                  ],
                  [
                    38.67643033400003,
                    13.48344026600006
                  ],
                  [
                    38.67560861700008,
                    13.485616229000073
                  ],
                  [
                    38.675095948000035,
                    13.486973810000052
                  ],
                  [
                    38.67447450900005,
                    13.488619425000024
                  ],
                  [
                    38.67325474000006,
                    13.491849451000064
                  ],
                  [
                    38.67595492500004,
                    13.497618316000057
                  ],
                  [
                    38.674335160000055,
                    13.50303887900003
                  ],
                  [
                    38.67249222300006,
                    13.509206289000076
                  ],
                  [
                    38.66928211000004,
                    13.514505887000041
                  ],
                  [
                    38.66907575300007,
                    13.514970134000066
                  ],
                  [
                    38.66670262900004,
                    13.520309019000024
                  ],
                  [
                    38.666069193000055,
                    13.521734077000076
                  ],
                  [
                    38.66483024300004,
                    13.526795122000067
                  ],
                  [
                    38.66215026800006,
                    13.531181440000069
                  ],
                  [
                    38.65853983900007,
                    13.527871920000052
                  ],
                  [
                    38.65287579400007,
                    13.522679943000071
                  ],
                  [
                    38.64528303000003,
                    13.515767341000071
                  ],
                  [
                    38.63946473400006,
                    13.510711307000065
                  ],
                  [
                    38.63598603600008,
                    13.506264780000038
                  ],
                  [
                    38.63064325000005,
                    13.501815494000027
                  ],
                  [
                    38.62255606000008,
                    13.495449174000044
                  ],
                  [
                    38.62246698300004,
                    13.495379052000033
                  ],
                  [
                    38.61404523200008,
                    13.490686866000033
                  ],
                  [
                    38.60538914500006,
                    13.490691305000041
                  ],
                  [
                    38.59011241500008,
                    13.50612402300004
                  ],
                  [
                    38.57956618600008,
                    13.503465013000039
                  ],
                  [
                    38.57865640700004,
                    13.502669463000075
                  ],
                  [
                    38.572981578000054,
                    13.497707152000032
                  ],
                  [
                    38.572043259000054,
                    13.495329626000057
                  ],
                  [
                    38.57058204200007,
                    13.491627170000072
                  ],
                  [
                    38.56747233700003,
                    13.486452522000036
                  ],
                  [
                    38.56207545800004,
                    13.483329712000057
                  ],
                  [
                    38.551801891000025,
                    13.482850247000044
                  ],
                  [
                    38.549773137000045,
                    13.483013984000024
                  ],
                  [
                    38.54511085100006,
                    13.48339026800005
                  ],
                  [
                    38.53424352600007,
                    13.481810557000074
                  ],
                  [
                    38.52276544000006,
                    13.47651225900006
                  ],
                  [
                    38.521945678000066,
                    13.476133856000047
                  ],
                  [
                    38.51174260200003,
                    13.472911396000029
                  ],
                  [
                    38.50430996700004,
                    13.471734422000054
                  ],
                  [
                    38.484156416000076,
                    13.469736992000037
                  ],
                  [
                    38.47564235100003,
                    13.466780525000047
                  ],
                  [
                    38.470273304000045,
                    13.463252299000033
                  ],
                  [
                    38.46099123300007,
                    13.459561585000074
                  ],
                  [
                    38.46328546500007,
                    13.464682569000047
                  ],
                  [
                    38.46681255200008,
                    13.469034300000033
                  ],
                  [
                    38.469020338000064,
                    13.475429200000065
                  ],
                  [
                    38.46548583100008,
                    13.479719038000042
                  ],
                  [
                    38.46740286100004,
                    13.484902024000064
                  ],
                  [
                    38.476617281000074,
                    13.484965703000057
                  ],
                  [
                    38.48203889600006,
                    13.484837858000049
                  ],
                  [
                    38.49825673000004,
                    13.484455431000072
                  ],
                  [
                    38.490658547000066,
                    13.495777930000031
                  ],
                  [
                    38.49367425200006,
                    13.501222744000074
                  ],
                  [
                    38.49680462400005,
                    13.50678939200003
                  ],
                  [
                    38.50292534700003,
                    13.511546030000034
                  ],
                  [
                    38.50862004800007,
                    13.511198346000072
                  ],
                  [
                    38.517322120000074,
                    13.515856976000066
                  ],
                  [
                    38.52217232300006,
                    13.517431790000046
                  ],
                  [
                    38.53261839400005,
                    13.51868558700005
                  ],
                  [
                    38.54245898200003,
                    13.525802209000062
                  ],
                  [
                    38.54559542100003,
                    13.530298567000045
                  ],
                  [
                    38.54623019400003,
                    13.531208568000068
                  ],
                  [
                    38.547365538000065,
                    13.53283618200004
                  ],
                  [
                    38.54965242000003,
                    13.536316659000022
                  ],
                  [
                    38.55069057700007,
                    13.537896663000026
                  ],
                  [
                    38.55394614100004,
                    13.550308131000065
                  ],
                  [
                    38.549251119000076,
                    13.552569644000073
                  ],
                  [
                    38.539123059000076,
                    13.553844176000041
                  ],
                  [
                    38.53241451400004,
                    13.55329369900005
                  ],
                  [
                    38.52441196700005,
                    13.554567224000039
                  ],
                  [
                    38.51547291300005,
                    13.555436002000022
                  ],
                  [
                    38.50682886100003,
                    13.556405280000035
                  ],
                  [
                    38.50144983200005,
                    13.557859295000071
                  ],
                  [
                    38.48985275800004,
                    13.558012334000068
                  ],
                  [
                    38.477619910000044,
                    13.552344884000036
                  ],
                  [
                    38.47347431700007,
                    13.55725372300003
                  ],
                  [
                    38.47285067000007,
                    13.56411238100003
                  ],
                  [
                    38.46521463300007,
                    13.567644900000062
                  ],
                  [
                    38.458517897000036,
                    13.559819768000068
                  ],
                  [
                    38.453622523000035,
                    13.556946123000046
                  ],
                  [
                    38.44279375000008,
                    13.560540201000038
                  ],
                  [
                    38.44327149700007,
                    13.568940471000076
                  ],
                  [
                    38.44554953100004,
                    13.574442455000053
                  ],
                  [
                    38.447709563000046,
                    13.579601440000033
                  ],
                  [
                    38.45080375100008,
                    13.584246832000076
                  ],
                  [
                    38.45103860100005,
                    13.584599420000075
                  ],
                  [
                    38.45093120900003,
                    13.584597383000073
                  ],
                  [
                    38.440805702000034,
                    13.584405289000074
                  ],
                  [
                    38.43270280000007,
                    13.579694490000065
                  ],
                  [
                    38.42910373400008,
                    13.574895297000069
                  ],
                  [
                    38.42643459800007,
                    13.571336124000027
                  ],
                  [
                    38.424597868000035,
                    13.564332433000061
                  ],
                  [
                    38.423803013000054,
                    13.561301548000074
                  ],
                  [
                    38.42118306900005,
                    13.558169590000034
                  ],
                  [
                    38.41913163000004,
                    13.555717239000046
                  ],
                  [
                    38.41453624300004,
                    13.548937098000067
                  ],
                  [
                    38.41364498000007,
                    13.547879544000068
                  ],
                  [
                    38.406508159000055,
                    13.539411139000038
                  ],
                  [
                    38.39938411400004,
                    13.539678663000075
                  ],
                  [
                    38.39929488400003,
                    13.54548565400006
                  ],
                  [
                    38.39123411000003,
                    13.553355668000052
                  ],
                  [
                    38.385572066000066,
                    13.551585190000026
                  ],
                  [
                    38.37983954900005,
                    13.544477135000022
                  ],
                  [
                    38.370535964000055,
                    13.54987974100004
                  ],
                  [
                    38.365496439000026,
                    13.552163755000038
                  ],
                  [
                    38.35995090700004,
                    13.553004272000067
                  ],
                  [
                    38.34943680300006,
                    13.542411489000074
                  ],
                  [
                    38.34119673400005,
                    13.537642857000037
                  ],
                  [
                    38.335560635000036,
                    13.543722699000057
                  ],
                  [
                    38.33019609300004,
                    13.548336093000046
                  ],
                  [
                    38.32788310700005,
                    13.550325213000065
                  ],
                  [
                    38.325055399000064,
                    13.543310150000025
                  ],
                  [
                    38.325782934000074,
                    13.536667218000048
                  ],
                  [
                    38.32603095800005,
                    13.534402578000027
                  ],
                  [
                    38.320041383000046,
                    13.523849989000041
                  ],
                  [
                    38.32303852000007,
                    13.50956562600004
                  ],
                  [
                    38.31985647500005,
                    13.502151981000054
                  ],
                  [
                    38.319244748000074,
                    13.501901600000053
                  ],
                  [
                    38.31456420500007,
                    13.499985841000068
                  ],
                  [
                    38.30976816000003,
                    13.497890142000074
                  ],
                  [
                    38.297717800000044,
                    13.492624568000053
                  ],
                  [
                    38.29215800900005,
                    13.490791339000054
                  ],
                  [
                    38.278917156000034,
                    13.485519139000075
                  ],
                  [
                    38.26767409100006,
                    13.487801172000047
                  ],
                  [
                    38.25914203100007,
                    13.48620320300006
                  ],
                  [
                    38.25351251200004,
                    13.491168213000037
                  ],
                  [
                    38.24978400400005,
                    13.496166217000052
                  ],
                  [
                    38.24795798400004,
                    13.501662665000026
                  ],
                  [
                    38.24312796300006,
                    13.496734238000045
                  ],
                  [
                    38.235557905000064,
                    13.493836267000063
                  ],
                  [
                    38.23459444800005,
                    13.493295347000071
                  ],
                  [
                    38.229524112000036,
                    13.490448676000028
                  ],
                  [
                    38.22732690700008,
                    13.489215086000058
                  ],
                  [
                    38.220184790000076,
                    13.489254323000068
                  ],
                  [
                    38.21413307900008,
                    13.487610049000068
                  ],
                  [
                    38.21376870900008,
                    13.487511048000044
                  ],
                  [
                    38.211319100000026,
                    13.486845480000056
                  ],
                  [
                    38.200897636000036,
                    13.480138399000055
                  ],
                  [
                    38.18845156900005,
                    13.48436193300006
                  ],
                  [
                    38.18261954400003,
                    13.488054696000063
                  ],
                  [
                    38.17576614600006,
                    13.492205006000063
                  ],
                  [
                    38.173720255000035,
                    13.49344396600003
                  ],
                  [
                    38.16487942900005,
                    13.488046502000032
                  ],
                  [
                    38.164243714000065,
                    13.48752737600006
                  ],
                  [
                    38.158514371000024,
                    13.48284878100003
                  ],
                  [
                    38.158068452000066,
                    13.481999854000037
                  ],
                  [
                    38.15519832900003,
                    13.476535800000022
                  ],
                  [
                    38.14967828700003,
                    13.474745570000039
                  ],
                  [
                    38.145192748000056,
                    13.471678589000021
                  ],
                  [
                    38.13937689000005,
                    13.475620269000046
                  ],
                  [
                    38.13528870700003,
                    13.478687611000055
                  ],
                  [
                    38.12990702600007,
                    13.48473911900004
                  ],
                  [
                    38.12835270800008,
                    13.492307613000037
                  ],
                  [
                    38.12431420000007,
                    13.49796711700003
                  ],
                  [
                    38.120990806000066,
                    13.506304415000045
                  ],
                  [
                    38.119849603000034,
                    13.50447811500004
                  ],
                  [
                    38.11823484000007,
                    13.501893964000033
                  ],
                  [
                    38.11532188000007,
                    13.494262651000042
                  ],
                  [
                    38.11008008700003,
                    13.491606671000056
                  ],
                  [
                    38.103366539000035,
                    13.490117695000038
                  ],
                  [
                    38.094859478000046,
                    13.488267975000042
                  ],
                  [
                    38.087859424000044,
                    13.485979751000059
                  ],
                  [
                    38.08288638400006,
                    13.483674270000051
                  ],
                  [
                    38.07687108300007,
                    13.479941044000043
                  ],
                  [
                    38.07069211500004,
                    13.476392152000074
                  ],
                  [
                    38.06591373400005,
                    13.471202842000025
                  ],
                  [
                    38.059441012000036,
                    13.467191867000054
                  ],
                  [
                    38.051996132000056,
                    13.46793314000007
                  ],
                  [
                    38.048058963000074,
                    13.474812892000045
                  ],
                  [
                    38.045603382000024,
                    13.480111392000026
                  ],
                  [
                    38.03692518400004,
                    13.48280571600003
                  ],
                  [
                    38.02984853700008,
                    13.482756938000023
                  ],
                  [
                    38.02442017900006,
                    13.48565028400003
                  ],
                  [
                    38.020729473000074,
                    13.481256969000071
                  ],
                  [
                    38.01491873800006,
                    13.486515550000036
                  ],
                  [
                    38.01029020300007,
                    13.495831230000022
                  ],
                  [
                    38.008103955000024,
                    13.500828980000051
                  ],
                  [
                    38.00117941100007,
                    13.50109750100006
                  ],
                  [
                    37.99459636500006,
                    13.499733357000025
                  ],
                  [
                    37.98644730600006,
                    13.498306051000043
                  ],
                  [
                    37.978158499000074,
                    13.496301565000067
                  ],
                  [
                    37.97743699100005,
                    13.496127082000044
                  ],
                  [
                    37.96838892400007,
                    13.493693865000068
                  ],
                  [
                    37.96250537200007,
                    13.489611514000046
                  ],
                  [
                    37.96165161000005,
                    13.488375140000073
                  ],
                  [
                    37.94648738400008,
                    13.46641508600004
                  ],
                  [
                    37.930755591000036,
                    13.459228387000053
                  ],
                  [
                    37.92340356400007,
                    13.455869320000033
                  ],
                  [
                    37.91740019100007,
                    13.453126225000062
                  ],
                  [
                    37.91010591500003,
                    13.449792885000022
                  ],
                  [
                    37.904101473000026,
                    13.44704897400004
                  ],
                  [
                    37.88719327700005,
                    13.45337008100006
                  ],
                  [
                    37.875147533000074,
                    13.46770556000007
                  ],
                  [
                    37.86640019400005,
                    13.475127249000025
                  ],
                  [
                    37.86156491000003,
                    13.473960042000044
                  ],
                  [
                    37.85403069100005,
                    13.472141329000067
                  ],
                  [
                    37.84874695700006,
                    13.470865662000051
                  ],
                  [
                    37.84298744100005,
                    13.469474985000033
                  ],
                  [
                    37.83781475600006,
                    13.468225887000074
                  ],
                  [
                    37.832533789000024,
                    13.46695051000006
                  ],
                  [
                    37.816905536000036,
                    13.463175524000064
                  ],
                  [
                    37.811923712000066,
                    13.479672343000061
                  ],
                  [
                    37.81109648000006,
                    13.490850795000028
                  ],
                  [
                    37.81076463200003,
                    13.495335075000071
                  ],
                  [
                    37.810239230000036,
                    13.502433763000056
                  ],
                  [
                    37.80900596300006,
                    13.51909388100006
                  ],
                  [
                    37.79265930500003,
                    13.520614519000048
                  ],
                  [
                    37.78494023500008,
                    13.539228927000067
                  ],
                  [
                    37.77715844100004,
                    13.550656254000046
                  ],
                  [
                    37.76902466300004,
                    13.562598913000045
                  ],
                  [
                    37.77386705600003,
                    13.574346499000058
                  ],
                  [
                    37.78414945000003,
                    13.587719252000056
                  ],
                  [
                    37.78464544900004,
                    13.597313897000049
                  ],
                  [
                    37.774765315000025,
                    13.611653900000022
                  ],
                  [
                    37.77598883500008,
                    13.63219162400003
                  ],
                  [
                    37.776037089000056,
                    13.633001610000065
                  ],
                  [
                    37.77606118500006,
                    13.633406082000022
                  ],
                  [
                    37.776066951000075,
                    13.633502867000061
                  ],
                  [
                    37.77586043300005,
                    13.633330551000029
                  ],
                  [
                    37.769398479000074,
                    13.62793857500003
                  ],
                  [
                    37.764368767000065,
                    13.618372347000047
                  ],
                  [
                    37.76396935200006,
                    13.610062006000021
                  ],
                  [
                    37.76482181800003,
                    13.604058058000021
                  ],
                  [
                    37.76504588500006,
                    13.602479951000078
                  ],
                  [
                    37.765088597000045,
                    13.602179128000046
                  ],
                  [
                    37.761024675000044,
                    13.596908342000063
                  ],
                  [
                    37.76074388100005,
                    13.596544150000057
                  ],
                  [
                    37.76069188100007,
                    13.596191526000041
                  ],
                  [
                    37.76028119600005,
                    13.593406567000045
                  ],
                  [
                    37.76005427000007,
                    13.591867732000026
                  ],
                  [
                    37.759926016000065,
                    13.590998004000028
                  ],
                  [
                    37.75778054600005,
                    13.591057144000047
                  ],
                  [
                    37.75447095900006,
                    13.591148373000067
                  ],
                  [
                    37.75391837900003,
                    13.59116360400003
                  ],
                  [
                    37.753092389000074,
                    13.589725746000056
                  ],
                  [
                    37.750389795000046,
                    13.585021133000055
                  ],
                  [
                    37.74982486000005,
                    13.58416562800005
                  ],
                  [
                    37.749136355000076,
                    13.58312298900006
                  ],
                  [
                    37.74662800700003,
                    13.579324476000068
                  ],
                  [
                    37.745817801000044,
                    13.578097534000051
                  ],
                  [
                    37.74592144800005,
                    13.57578665400007
                  ],
                  [
                    37.74613843100008,
                    13.570948853000061
                  ],
                  [
                    37.74113793500004,
                    13.57148019300007
                  ],
                  [
                    37.73574184300003,
                    13.572053569000047
                  ],
                  [
                    37.727027012000065,
                    13.563421897000069
                  ],
                  [
                    37.724903264000034,
                    13.556003761000056
                  ],
                  [
                    37.72447941300004,
                    13.554523258000074
                  ],
                  [
                    37.72014283200008,
                    13.546228728000074
                  ],
                  [
                    37.714425549000055,
                    13.542012678000049
                  ],
                  [
                    37.71444503200007,
                    13.541875504000075
                  ],
                  [
                    37.715488752000056,
                    13.534526835000065
                  ],
                  [
                    37.70961749700007,
                    13.530195776000028
                  ],
                  [
                    37.707875158000036,
                    13.521216309000067
                  ],
                  [
                    37.70379028700006,
                    13.51180757800006
                  ],
                  [
                    37.700544259000026,
                    13.503360329000031
                  ],
                  [
                    37.698739346000025,
                    13.495410157000038
                  ],
                  [
                    37.69489109800003,
                    13.488340364000067
                  ],
                  [
                    37.69089672400003,
                    13.484688629000061
                  ],
                  [
                    37.69121487800004,
                    13.481895403000067
                  ],
                  [
                    37.69158941000006,
                    13.478607201000045
                  ],
                  [
                    37.69414243700004,
                    13.472426752000047
                  ],
                  [
                    37.68931277200005,
                    13.469349005000026
                  ],
                  [
                    37.68538273300004,
                    13.465251023000064
                  ],
                  [
                    37.68333220200003,
                    13.459748536000063
                  ],
                  [
                    37.67898116400005,
                    13.45646655400003
                  ],
                  [
                    37.67679429700007,
                    13.450687568000035
                  ],
                  [
                    37.672314131000064,
                    13.44851802100004
                  ],
                  [
                    37.671782015000076,
                    13.448260342000026
                  ],
                  [
                    37.67098508400005,
                    13.44787442300003
                  ],
                  [
                    37.66572354500005,
                    13.44641660800005
                  ],
                  [
                    37.66429187400007,
                    13.444667605000063
                  ],
                  [
                    37.66272781300006,
                    13.44275686800006
                  ],
                  [
                    37.66221150800004,
                    13.442126124000026
                  ],
                  [
                    37.65656396900005,
                    13.441373475000034
                  ],
                  [
                    37.65569969300003,
                    13.43476015300007
                  ],
                  [
                    37.65167240000005,
                    13.429653672000029
                  ],
                  [
                    37.64836786500007,
                    13.425355688000025
                  ],
                  [
                    37.64324906600007,
                    13.42024071000003
                  ],
                  [
                    37.63709725600006,
                    13.413895488000037
                  ],
                  [
                    37.631671711000024,
                    13.410879924000028
                  ],
                  [
                    37.628629689000036,
                    13.409571739000057
                  ],
                  [
                    37.62536999500003,
                    13.408169947000033
                  ],
                  [
                    37.617565838000075,
                    13.407911452000064
                  ],
                  [
                    37.612740694000024,
                    13.410242538000034
                  ],
                  [
                    37.611006289000045,
                    13.411080451000032
                  ],
                  [
                    37.60450102600004,
                    13.408937341000069
                  ],
                  [
                    37.599042980000036,
                    13.405621612000061
                  ],
                  [
                    37.59513044300007,
                    13.402024178000033
                  ],
                  [
                    37.59062668100006,
                    13.398006710000061
                  ],
                  [
                    37.59016782600003,
                    13.397597399000063
                  ],
                  [
                    37.586751485000036,
                    13.39734353800003
                  ],
                  [
                    37.58228651100006,
                    13.39701175600004
                  ],
                  [
                    37.576707500000055,
                    13.394501043000048
                  ],
                  [
                    37.57192050900005,
                    13.391338211000061
                  ],
                  [
                    37.56781329000006,
                    13.38858403100005
                  ],
                  [
                    37.56717234200005,
                    13.388154230000055
                  ],
                  [
                    37.56151477800006,
                    13.387123698000039
                  ],
                  [
                    37.55760067600005,
                    13.389989145000072
                  ],
                  [
                    37.55718515800004,
                    13.390293339000038
                  ],
                  [
                    37.55200112000006,
                    13.38860395200004
                  ],
                  [
                    37.54561049000006,
                    13.38467057300005
                  ],
                  [
                    37.53745150000003,
                    13.380749910000077
                  ],
                  [
                    37.53182566700008,
                    13.377618169000073
                  ],
                  [
                    37.52593164500007,
                    13.371253373000059
                  ],
                  [
                    37.524084310000035,
                    13.37017041200005
                  ],
                  [
                    37.523677372000066,
                    13.369931853000026
                  ],
                  [
                    37.51778052700007,
                    13.366474953000022
                  ],
                  [
                    37.510642493000034,
                    13.365945675000034
                  ],
                  [
                    37.50277068300005,
                    13.367850995000026
                  ],
                  [
                    37.49670134100006,
                    13.367800566000028
                  ],
                  [
                    37.49488443000007,
                    13.367785469000069
                  ],
                  [
                    37.490760188000024,
                    13.36385565200004
                  ],
                  [
                    37.49008196800003,
                    13.363209405000077
                  ],
                  [
                    37.48284309100006,
                    13.364255591000074
                  ],
                  [
                    37.47653906000005,
                    13.367708272000073
                  ],
                  [
                    37.473664874000065,
                    13.367270417000043
                  ],
                  [
                    37.47147485800008,
                    13.366936788000032
                  ],
                  [
                    37.466276476000075,
                    13.362464809000073
                  ],
                  [
                    37.46554384900003,
                    13.361962035000033
                  ],
                  [
                    37.461981639000044,
                    13.359517425000035
                  ],
                  [
                    37.456469897000034,
                    13.357675344000029
                  ],
                  [
                    37.45015009700006,
                    13.35486856600005
                  ],
                  [
                    37.44050583400008,
                    13.354094306000036
                  ],
                  [
                    37.43761227500005,
                    13.35825589700005
                  ],
                  [
                    37.43133727600008,
                    13.359537254000031
                  ],
                  [
                    37.42488220700005,
                    13.363544427000022
                  ],
                  [
                    37.419581863000076,
                    13.368158366000046
                  ],
                  [
                    37.41581665000007,
                    13.373968391000062
                  ],
                  [
                    37.40950761000005,
                    13.370136036000076
                  ],
                  [
                    37.40303799800006,
                    13.36174449200007
                  ],
                  [
                    37.395817855000075,
                    13.357776970000032
                  ],
                  [
                    37.38865733100005,
                    13.356305259000067
                  ],
                  [
                    37.381844870000066,
                    13.357465054000045
                  ],
                  [
                    37.37542831400003,
                    13.357960744000025
                  ],
                  [
                    37.36831406300007,
                    13.359280806000072
                  ],
                  [
                    37.36524188900006,
                    13.359850854000058
                  ],
                  [
                    37.36007297200007,
                    13.357897778000051
                  ],
                  [
                    37.35897093900007,
                    13.357481375000077
                  ],
                  [
                    37.355384240000035,
                    13.351342338000052
                  ],
                  [
                    37.35190526200006,
                    13.342623866000054
                  ],
                  [
                    37.352505472000075,
                    13.334353419000024
                  ],
                  [
                    37.35040973300005,
                    13.326731793000022
                  ],
                  [
                    37.34432629200006,
                    13.324428598000054
                  ],
                  [
                    37.338980126000024,
                    13.318552792000048
                  ],
                  [
                    37.335458595000034,
                    13.310429077000038
                  ],
                  [
                    37.321827248000034,
                    13.297177615000066
                  ],
                  [
                    37.312743934000025,
                    13.297532271000023
                  ],
                  [
                    37.30420899400008,
                    13.294052082000064
                  ],
                  [
                    37.29483942000007,
                    13.29056606000006
                  ],
                  [
                    37.28922113900006,
                    13.28803818800003
                  ],
                  [
                    37.280647187000056,
                    13.28494396700006
                  ],
                  [
                    37.27585906500008,
                    13.288362795000069
                  ],
                  [
                    37.26928096700004,
                    13.288733986000068
                  ],
                  [
                    37.26384429700005,
                    13.290045476000046
                  ],
                  [
                    37.25587690000003,
                    13.294970844000034
                  ],
                  [
                    37.25051719900006,
                    13.294993971000054
                  ],
                  [
                    37.24622167500007,
                    13.292189551000035
                  ],
                  [
                    37.24140623000005,
                    13.283385261000035
                  ],
                  [
                    37.23975242100005,
                    13.27693064600004
                  ],
                  [
                    37.231752802000074,
                    13.27653233600006
                  ],
                  [
                    37.22439882900005,
                    13.274730585000043
                  ],
                  [
                    37.21973127700005,
                    13.270756091000067
                  ],
                  [
                    37.214131671000075,
                    13.265841213000044
                  ],
                  [
                    37.21104790600003,
                    13.259388115000036
                  ],
                  [
                    37.20470911800004,
                    13.255712392000078
                  ],
                  [
                    37.20051099700004,
                    13.260114356000031
                  ],
                  [
                    37.19761429300007,
                    13.264998817000048
                  ],
                  [
                    37.19436528600005,
                    13.27161499600004
                  ],
                  [
                    37.19014582500006,
                    13.27770638800007
                  ],
                  [
                    37.185726628000054,
                    13.282550094000044
                  ],
                  [
                    37.18058668800006,
                    13.286041262000026
                  ],
                  [
                    37.17545436200004,
                    13.288494078000042
                  ],
                  [
                    37.168866352000066,
                    13.290210428000023
                  ],
                  [
                    37.16352613200007,
                    13.292557544000033
                  ],
                  [
                    37.15774619900003,
                    13.297806598000022
                  ],
                  [
                    37.15031358500005,
                    13.300761329000068
                  ],
                  [
                    37.14310049900007,
                    13.302265087000023
                  ],
                  [
                    37.13719126800004,
                    13.303881262000061
                  ],
                  [
                    37.127517210000065,
                    13.305110781000053
                  ],
                  [
                    37.12270069900006,
                    13.308443277000038
                  ],
                  [
                    37.115683284000056,
                    13.311607262000052
                  ],
                  [
                    37.10762565600004,
                    13.31429670600005
                  ],
                  [
                    37.098737854000035,
                    13.316356616000064
                  ],
                  [
                    37.09117712300008,
                    13.315521570000044
                  ],
                  [
                    37.083864653000035,
                    13.314706268000066
                  ],
                  [
                    37.078374032000056,
                    13.311815582000065
                  ],
                  [
                    37.07637821700007,
                    13.318000828000038
                  ],
                  [
                    37.069265442000074,
                    13.317440271000066
                  ],
                  [
                    37.067867490000026,
                    13.323623093000037
                  ],
                  [
                    37.06555381900006,
                    13.329859684000041
                  ],
                  [
                    37.06028947900006,
                    13.331002367000053
                  ],
                  [
                    37.052525124000056,
                    13.33295187300007
                  ],
                  [
                    37.047944839000024,
                    13.338859897000077
                  ],
                  [
                    37.04300273400003,
                    13.34491384000006
                  ],
                  [
                    37.03969357700004,
                    13.351033380000047
                  ],
                  [
                    37.03495555200004,
                    13.353264047000039
                  ],
                  [
                    37.025302311000075,
                    13.354635647000066
                  ],
                  [
                    37.01813626400008,
                    13.35770167100003
                  ],
                  [
                    37.013016797000034,
                    13.360513515000036
                  ],
                  [
                    37.00184710900004,
                    13.35668362000007
                  ],
                  [
                    36.99676973600003,
                    13.359003092000023
                  ],
                  [
                    36.98899863200006,
                    13.360221869000043
                  ],
                  [
                    36.98206348100007,
                    13.361323912000046
                  ],
                  [
                    36.97618658700003,
                    13.364727267000035
                  ],
                  [
                    36.97043101000003,
                    13.365358281000056
                  ],
                  [
                    36.96448784700004,
                    13.369635152000058
                  ],
                  [
                    36.959812449000026,
                    13.367251801000066
                  ],
                  [
                    36.95689010600006,
                    13.36237804600006
                  ],
                  [
                    36.95158246700004,
                    13.364788472000043
                  ],
                  [
                    36.94607745900004,
                    13.36979542000006
                  ],
                  [
                    36.942592372000036,
                    13.375499743000034
                  ],
                  [
                    36.93858768800004,
                    13.379983397000046
                  ],
                  [
                    36.934598117000064,
                    13.375331753000069
                  ],
                  [
                    36.929672897000046,
                    13.372127958000021
                  ],
                  [
                    36.92694331400003,
                    13.377601148000053
                  ],
                  [
                    36.91919201400003,
                    13.376823804000026
                  ],
                  [
                    36.91543894200004,
                    13.38275866400005
                  ],
                  [
                    36.90898952100008,
                    13.384465676000048
                  ],
                  [
                    36.90513609900006,
                    13.388151803000028
                  ],
                  [
                    36.90386561300005,
                    13.394565232000048
                  ],
                  [
                    36.89910439100004,
                    13.402654472000052
                  ],
                  [
                    36.895540236000045,
                    13.40691326800004
                  ],
                  [
                    36.88799024900004,
                    13.407890653000038
                  ],
                  [
                    36.88117802800008,
                    13.407483369000033
                  ],
                  [
                    36.873813265000024,
                    13.413205811000068
                  ],
                  [
                    36.87330633900007,
                    13.41432112800004
                  ],
                  [
                    36.87115808500005,
                    13.419047628000044
                  ],
                  [
                    36.86075186100004,
                    13.425428969000052
                  ],
                  [
                    36.85417012000005,
                    13.431438418000027
                  ],
                  [
                    36.84468292400004,
                    13.435365845000035
                  ],
                  [
                    36.843696591000025,
                    13.440939619000062
                  ],
                  [
                    36.83942447600003,
                    13.44367358900007
                  ],
                  [
                    36.837915545000044,
                    13.444639205000044
                  ],
                  [
                    36.83289347400006,
                    13.445925145000047
                  ],
                  [
                    36.82478994000007,
                    13.44824611200005
                  ],
                  [
                    36.817147515000045,
                    13.446529213000076
                  ],
                  [
                    36.81482439500007,
                    13.44183773900005
                  ],
                  [
                    36.81254541800007,
                    13.435155559000066
                  ],
                  [
                    36.81075185900005,
                    13.428168668000069
                  ],
                  [
                    36.808622144000026,
                    13.418499846000032
                  ],
                  [
                    36.802524181000024,
                    13.413388528000041
                  ],
                  [
                    36.79563104300007,
                    13.411283165000043
                  ],
                  [
                    36.78843733700006,
                    13.40762932900003
                  ],
                  [
                    36.783219823000024,
                    13.402886462000026
                  ],
                  [
                    36.77762198700003,
                    13.394960987000047
                  ],
                  [
                    36.77240128300008,
                    13.388923990000023
                  ],
                  [
                    36.77044945700004,
                    13.38188837100006
                  ],
                  [
                    36.76694371600007,
                    13.378128107000066
                  ],
                  [
                    36.762180940000064,
                    13.374144353000077
                  ],
                  [
                    36.75618354000005,
                    13.372770168000045
                  ],
                  [
                    36.75391739600008,
                    13.372318434000022
                  ],
                  [
                    36.74942058200003,
                    13.371422038000048
                  ],
                  [
                    36.744789713000046,
                    13.366993024000067
                  ],
                  [
                    36.739803196000025,
                    13.364864242000067
                  ],
                  [
                    36.73465985300004,
                    13.363072466000062
                  ],
                  [
                    36.731380941000054,
                    13.368729253000026
                  ],
                  [
                    36.72197653600006,
                    13.366578404000052
                  ],
                  [
                    36.71476863400005,
                    13.367091861000063
                  ],
                  [
                    36.70539579700005,
                    13.372065645000077
                  ],
                  [
                    36.69715822200004,
                    13.372835244000044
                  ],
                  [
                    36.69045711900003,
                    13.373685039000065
                  ],
                  [
                    36.68510106900004,
                    13.374785176000046
                  ],
                  [
                    36.67825724700003,
                    13.371250491000069
                  ],
                  [
                    36.67243366800005,
                    13.36873083200004
                  ],
                  [
                    36.66459551400004,
                    13.36656520400004
                  ],
                  [
                    36.656149638000045,
                    13.369050431000062
                  ],
                  [
                    36.651273152000044,
                    13.375141248000034
                  ],
                  [
                    36.64912614800005,
                    13.380191237000076
                  ],
                  [
                    36.64388211100004,
                    13.378074151000021
                  ],
                  [
                    36.63577966200006,
                    13.38245157700004
                  ],
                  [
                    36.62808122700005,
                    13.381875342000058
                  ],
                  [
                    36.62055520800004,
                    13.37914410600007
                  ],
                  [
                    36.61490379400004,
                    13.376499050000064
                  ],
                  [
                    36.60949644500005,
                    13.375213016000032
                  ],
                  [
                    36.60480770800007,
                    13.377627433000043
                  ],
                  [
                    36.60202133300004,
                    13.382080311000038
                  ],
                  [
                    36.59721252400004,
                    13.385008047000042
                  ],
                  [
                    36.59265187200003,
                    13.38901568600005
                  ],
                  [
                    36.59144366800007,
                    13.394927361000043
                  ],
                  [
                    36.58867765400004,
                    13.402782538000054
                  ],
                  [
                    36.58402958200003,
                    13.408050271000036
                  ],
                  [
                    36.579311862000054,
                    13.411602223000045
                  ],
                  [
                    36.57630386200003,
                    13.417570451000074
                  ],
                  [
                    36.569510996000076,
                    13.425268509000034
                  ],
                  [
                    36.56871912400004,
                    13.430635017000043
                  ],
                  [
                    36.56739399500003,
                    13.43961452800005
                  ],
                  [
                    36.56642194400007,
                    13.446200746000045
                  ],
                  [
                    36.57095123100004,
                    13.449731433000068
                  ],
                  [
                    36.57288095900003,
                    13.456175705000021
                  ],
                  [
                    36.57187446900008,
                    13.461392241000055
                  ],
                  [
                    36.57095195100004,
                    13.466865382000037
                  ],
                  [
                    36.57193041200003,
                    13.473043545000053
                  ],
                  [
                    36.57431031800007,
                    13.477864165000028
                  ],
                  [
                    36.57877691900006,
                    13.482191022000052
                  ],
                  [
                    36.58448720800004,
                    13.483615945000054
                  ],
                  [
                    36.58941090600007,
                    13.485634039000047
                  ],
                  [
                    36.59644508200006,
                    13.489128622000067
                  ],
                  [
                    36.601122891000045,
                    13.498425464000036
                  ],
                  [
                    36.59810236000004,
                    13.504735359000051
                  ],
                  [
                    36.59242982200004,
                    13.508501736000028
                  ],
                  [
                    36.58692005700004,
                    13.513005517000067
                  ],
                  [
                    36.57966374500006,
                    13.52032723900004
                  ],
                  [
                    36.572427755000035,
                    13.522249879000071
                  ],
                  [
                    36.56471175000007,
                    13.533001045000049
                  ],
                  [
                    36.566508518000035,
                    13.539134063000063
                  ],
                  [
                    36.56402897000004,
                    13.547419138000066
                  ],
                  [
                    36.55850041300005,
                    13.55154764200006
                  ],
                  [
                    36.56172858200006,
                    13.55550901600003
                  ],
                  [
                    36.56027328600004,
                    13.563341128000047
                  ],
                  [
                    36.554692386000056,
                    13.571281353000074
                  ],
                  [
                    36.54748430700005,
                    13.574268412000038
                  ],
                  [
                    36.53993781400004,
                    13.575507627000036
                  ],
                  [
                    36.53783675300008,
                    13.581960353000056
                  ],
                  [
                    36.53154999000003,
                    13.581672539000067
                  ],
                  [
                    36.52607865600004,
                    13.584281180000062
                  ],
                  [
                    36.51955610500005,
                    13.585511773000064
                  ],
                  [
                    36.52118978000004,
                    13.591701791000048
                  ],
                  [
                    36.52144529800006,
                    13.592429388000028
                  ],
                  [
                    36.52284784700004,
                    13.59642320100005
                  ],
                  [
                    36.523138051000046,
                    13.597249569000041
                  ],
                  [
                    36.52343481300005,
                    13.598094611000022
                  ],
                  [
                    36.525988125000026,
                    13.606213171000036
                  ],
                  [
                    36.52607435400006,
                    13.606487345000062
                  ],
                  [
                    36.52603516100004,
                    13.606551525000043
                  ],
                  [
                    36.52174484400007,
                    13.613577097000075
                  ],
                  [
                    36.52117162900004,
                    13.614671930000043
                  ],
                  [
                    36.51931183900007,
                    13.618224099000031
                  ],
                  [
                    36.51765407700003,
                    13.622010970000076
                  ],
                  [
                    36.51594714000004,
                    13.625910169000065
                  ],
                  [
                    36.515910837000035,
                    13.625993098000038
                  ],
                  [
                    36.51510334900007,
                    13.627378982000039
                  ],
                  [
                    36.51281608000005,
                    13.631304600000021
                  ],
                  [
                    36.51219025900008,
                    13.634011017000034
                  ],
                  [
                    36.510901757000056,
                    13.63958326200003
                  ],
                  [
                    36.510190762000036,
                    13.649202739000032
                  ],
                  [
                    36.510159361000035,
                    13.649627585000076
                  ],
                  [
                    36.50581283900004,
                    13.652457094000056
                  ],
                  [
                    36.505710384000054,
                    13.653371048000054
                  ],
                  [
                    36.50439169800006,
                    13.665134416000058
                  ],
                  [
                    36.50339049100006,
                    13.665232550000042
                  ],
                  [
                    36.498441824000054,
                    13.665717597000025
                  ],
                  [
                    36.49593953100003,
                    13.668196848000036
                  ],
                  [
                    36.494205306000026,
                    13.66991510300005
                  ],
                  [
                    36.48973579600005,
                    13.677194106000059
                  ],
                  [
                    36.489580696000075,
                    13.677374833000044
                  ],
                  [
                    36.488903909000044,
                    13.678163446000042
                  ],
                  [
                    36.48601378200004,
                    13.681531110000037
                  ],
                  [
                    36.484930650000024,
                    13.68364996400004
                  ],
                  [
                    36.48241527600004,
                    13.688570612000035
                  ],
                  [
                    36.48060121100008,
                    13.690433927000072
                  ],
                  [
                    36.48034934400005,
                    13.690692632000037
                  ],
                  [
                    36.477664256000025,
                    13.693450618000043
                  ],
                  [
                    36.476094627000066,
                    13.699308569000038
                  ],
                  [
                    36.47579642900007,
                    13.700421448000043
                  ],
                  [
                    36.478590731000054,
                    13.704776294000055
                  ],
                  [
                    36.478502742000046,
                    13.705390847000047
                  ],
                  [
                    36.47792960700008,
                    13.70939386200007
                  ],
                  [
                    36.477830280000035,
                    13.71013989200003
                  ],
                  [
                    36.477777606000075,
                    13.720823523000035
                  ],
                  [
                    36.48383618500003,
                    13.727104567000026
                  ],
                  [
                    36.48067406800004,
                    13.734733629000061
                  ],
                  [
                    36.479445886000065,
                    13.735410498000022
                  ],
                  [
                    36.47323411900004,
                    13.73883389100007
                  ],
                  [
                    36.47151338100008,
                    13.740159292000044
                  ],
                  [
                    36.467632415000026,
                    13.743148612000027
                  ],
                  [
                    36.46217687500007,
                    13.748497464000025
                  ],
                  [
                    36.462012059000074,
                    13.748659056000065
                  ],
                  [
                    36.45544957800007,
                    13.754358808000063
                  ],
                  [
                    36.45497658700003,
                    13.756986434000055
                  ],
                  [
                    36.45419566000004,
                    13.761324745000024
                  ],
                  [
                    36.45352451600007,
                    13.762965645000065
                  ],
                  [
                    36.456896097000026,
                    13.770863641000062
                  ],
                  [
                    36.47111000000007,
                    13.804160000000024
                  ],
                  [
                    36.48694000000006,
                    13.839440000000025
                  ],
                  [
                    36.446390000000065,
                    13.956940000000031
                  ],
                  [
                    36.452069229000074,
                    13.974589250000065
                  ],
                  [
                    36.45490764200008,
                    13.983410141000036
                  ],
                  [
                    36.48115881100006,
                    14.064990481000052
                  ],
                  [
                    36.49102071200008,
                    14.07714095800003
                  ],
                  [
                    36.48116106200007,
                    14.06499747600003
                  ],
                  [
                    36.48113492500005,
                    14.064965285000028
                  ],
                  [
                    36.49278514700006,
                    14.101178222000044
                  ],
                  [
                    36.506837709000024,
                    14.144846873000063
                  ],
                  [
                    36.516404246000036,
                    14.174567816000035
                  ],
                  [
                    36.52711300800007,
                    14.207830339000054
                  ],
                  [
                    36.52712186600007,
                    14.207829132000029
                  ],
                  [
                    36.53944000000007,
                    14.246110000000044
                  ],
                  [
                    36.54282000000006,
                    14.262050000000045
                  ],
                  [
                    36.55273739800003,
                    14.278901204000022
                  ],
                  [
                    36.55701987000003,
                    14.280029272000036
                  ],
                  [
                    36.55827362700006,
                    14.280359530000055
                  ],
                  [
                    36.56380893100004,
                    14.282815712000058
                  ],
                  [
                    36.56401715000004,
                    14.282881026000041
                  ],
                  [
                    36.570184588000075,
                    14.284815629000036
                  ],
                  [
                    36.570292823000045,
                    14.284845357000052
                  ],
                  [
                    36.57805611100008,
                    14.286977615000069
                  ],
                  [
                    36.58422388100007,
                    14.283136653000042
                  ],
                  [
                    36.59006338000006,
                    14.285198557000058
                  ],
                  [
                    36.59008021200003,
                    14.285595822000062
                  ],
                  [
                    36.59032376700003,
                    14.286111004000077
                  ],
                  [
                    36.590351111000075,
                    14.286084217000052
                  ],
                  [
                    36.59093941300006,
                    14.285507881000058
                  ],
                  [
                    36.59196512400007,
                    14.285870055000032
                  ],
                  [
                    36.599635137000064,
                    14.28980836200003
                  ],
                  [
                    36.60415149900007,
                    14.290955693000058
                  ],
                  [
                    36.60450675300007,
                    14.29143362700006
                  ],
                  [
                    36.60481965900004,
                    14.291854587000046
                  ],
                  [
                    36.60588546400004,
                    14.293060548000028
                  ],
                  [
                    36.60690731700004,
                    14.293787971000029
                  ],
                  [
                    36.60862204700004,
                    14.29390083800007
                  ],
                  [
                    36.61097557200003,
                    14.293876681000029
                  ],
                  [
                    36.61244923900006,
                    14.293604622000032
                  ],
                  [
                    36.61427563400008,
                    14.292427712000062
                  ],
                  [
                    36.618611513000076,
                    14.29414378100006
                  ],
                  [
                    36.62055604100004,
                    14.29989751900007
                  ],
                  [
                    36.62133814900005,
                    14.306191468000065
                  ],
                  [
                    36.622424469000066,
                    14.306394872000055
                  ],
                  [
                    36.62880686600005,
                    14.307589914000062
                  ],
                  [
                    36.63149825600004,
                    14.307550505000052
                  ],
                  [
                    36.63640640600005,
                    14.307478637000031
                  ],
                  [
                    36.64298639100008,
                    14.306143207000048
                  ],
                  [
                    36.65124373400005,
                    14.304478085000028
                  ],
                  [
                    36.65398456600008,
                    14.303801787000054
                  ],
                  [
                    36.65837406400004,
                    14.302718682000034
                  ],
                  [
                    36.65949653600006,
                    14.302441713000064
                  ],
                  [
                    36.66843173700005,
                    14.29960023700005
                  ],
                  [
                    36.678444987000034,
                    14.297374748000038
                  ],
                  [
                    36.68252462400005,
                    14.296557610000036
                  ],
                  [
                    36.68577859900006,
                    14.295905838000067
                  ],
                  [
                    36.69092990000007,
                    14.29634625500006
                  ],
                  [
                    36.69494052400006,
                    14.298695947000056
                  ],
                  [
                    36.698055914000065,
                    14.300521151000055
                  ],
                  [
                    36.704983424000034,
                    14.30413414800006
                  ],
                  [
                    36.711830070000076,
                    14.306659119000074
                  ],
                  [
                    36.71302833400006,
                    14.306765298000073
                  ],
                  [
                    36.71936933400008,
                    14.307327179000026
                  ],
                  [
                    36.72840617500003,
                    14.309811245000049
                  ],
                  [
                    36.72850339000007,
                    14.30989945600004
                  ],
                  [
                    36.73431320100008,
                    14.315171143000043
                  ],
                  [
                    36.74032392200007,
                    14.316612561000056
                  ],
                  [
                    36.74036341300007,
                    14.316619580000065
                  ],
                  [
                    36.746483752000074,
                    14.317707394000024
                  ],
                  [
                    36.75264217900008,
                    14.317892543000028
                  ],
                  [
                    36.75861123000004,
                    14.317309107000028
                  ],
                  [
                    36.76535195200006,
                    14.315619172000027
                  ],
                  [
                    36.76676716600008,
                    14.315593492000062
                  ],
                  [
                    36.771349404000034,
                    14.315510333000077
                  ],
                  [
                    36.773573628000065,
                    14.315882846000022
                  ],
                  [
                    36.778221862000066,
                    14.31666133300007
                  ],
                  [
                    36.781242226000074,
                    14.316159347000053
                  ],
                  [
                    36.78675334500008,
                    14.315243397000074
                  ],
                  [
                    36.791513053000074,
                    14.31462029100004
                  ],
                  [
                    36.793185890000075,
                    14.314401291000024
                  ],
                  [
                    36.80053531000004,
                    14.314273292000053
                  ],
                  [
                    36.80819476000005,
                    14.313084358000026
                  ],
                  [
                    36.81667001300008,
                    14.31270188600007
                  ],
                  [
                    36.824891034000075,
                    14.313709344000074
                  ],
                  [
                    36.82701073100003,
                    14.308943249000038
                  ],
                  [
                    36.829657463000046,
                    14.307885974000044
                  ],
                  [
                    36.83220887700003,
                    14.306866767000031
                  ],
                  [
                    36.83455214300005,
                    14.30738734700003
                  ],
                  [
                    36.83709650800006,
                    14.307952602000057
                  ],
                  [
                    36.83863498300008,
                    14.308294390000071
                  ],
                  [
                    36.83924710600007,
                    14.308430379000072
                  ],
                  [
                    36.83943878800005,
                    14.308472963000042
                  ],
                  [
                    36.84066295100007,
                    14.308744923000063
                  ],
                  [
                    36.84385009600004,
                    14.311801942000045
                  ],
                  [
                    36.84573967600005,
                    14.31361436900005
                  ],
                  [
                    36.848570153000026,
                    14.31632926900005
                  ],
                  [
                    36.85200609300006,
                    14.316666105000024
                  ],
                  [
                    36.85710065400008,
                    14.317165540000076
                  ],
                  [
                    36.86146266000003,
                    14.317628373000048
                  ],
                  [
                    36.863263550000056,
                    14.317819457000041
                  ],
                  [
                    36.86406143100004,
                    14.317527786000028
                  ],
                  [
                    36.868104480000056,
                    14.316049822000025
                  ],
                  [
                    36.87009874700004,
                    14.314792382000064
                  ],
                  [
                    36.87243518400004,
                    14.313319185000069
                  ],
                  [
                    36.878160851000075,
                    14.310939713000039
                  ],
                  [
                    36.88640887300005,
                    14.311451592000026
                  ],
                  [
                    36.88643582200007,
                    14.311453264000022
                  ],
                  [
                    36.894594493000056,
                    14.310835603000044
                  ],
                  [
                    36.90027321100007,
                    14.304748327000027
                  ],
                  [
                    36.908474658000046,
                    14.301328150000074
                  ],
                  [
                    36.91481128400005,
                    14.299494663000075
                  ],
                  [
                    36.920607207000046,
                    14.298394780000024
                  ],
                  [
                    36.92235532600006,
                    14.298032887000033
                  ],
                  [
                    36.926473360000045,
                    14.297180365000031
                  ],
                  [
                    36.93258766800005,
                    14.295662753000045
                  ],
                  [
                    36.937651508000044,
                    14.291153405000045
                  ],
                  [
                    36.94372560100004,
                    14.289098053000032
                  ],
                  [
                    36.94486917300003,
                    14.289273085000048
                  ],
                  [
                    36.950346016000026,
                    14.290111342000046
                  ],
                  [
                    36.95044347000004,
                    14.290116455000032
                  ],
                  [
                    36.95558370400005,
                    14.290386160000025
                  ],
                  [
                    36.95620147500006,
                    14.290418574000057
                  ],
                  [
                    36.96258518600007,
                    14.28988417100004
                  ],
                  [
                    36.969233974000076,
                    14.28708814600003
                  ],
                  [
                    36.974434690000066,
                    14.28018729200005
                  ],
                  [
                    36.98143466300007,
                    14.274491040000044
                  ],
                  [
                    36.98237196800005,
                    14.27201201400004
                  ],
                  [
                    36.98383494500007,
                    14.268142632000036
                  ],
                  [
                    36.986416260000055,
                    14.263108672000044
                  ],
                  [
                    36.99033158800006,
                    14.259755383000027
                  ],
                  [
                    36.99709932800005,
                    14.257866569000043
                  ],
                  [
                    37.002010632000065,
                    14.253062914000054
                  ],
                  [
                    37.00809751400004,
                    14.249484421000034
                  ],
                  [
                    37.01719210300007,
                    14.250553745000047
                  ],
                  [
                    37.01751668400004,
                    14.250591909000036
                  ],
                  [
                    37.024465029000055,
                    14.254296601000021
                  ],
                  [
                    37.03275500400008,
                    14.258300144000032
                  ],
                  [
                    37.033228001000055,
                    14.258834021000041
                  ],
                  [
                    37.03802429000007,
                    14.264247622000028
                  ],
                  [
                    37.03829254900006,
                    14.264352905000067
                  ],
                  [
                    37.04355762100005,
                    14.266419265000025
                  ],
                  [
                    37.04700877500005,
                    14.26624795500004
                  ],
                  [
                    37.04977217000004,
                    14.266110784000034
                  ],
                  [
                    37.05703051900008,
                    14.262442364000037
                  ],
                  [
                    37.06514290700005,
                    14.261925494000025
                  ],
                  [
                    37.06711757900007,
                    14.263376006000044
                  ],
                  [
                    37.06860979600003,
                    14.264472130000058
                  ],
                  [
                    37.070497346000025,
                    14.265858644000048
                  ],
                  [
                    37.071535923000056,
                    14.266621539000027
                  ],
                  [
                    37.07669161600006,
                    14.267607074000068
                  ],
                  [
                    37.07906412300008,
                    14.26741271000003
                  ],
                  [
                    37.081987011000024,
                    14.267173256000035
                  ],
                  [
                    37.08929718600007,
                    14.267999369000052
                  ],
                  [
                    37.092027108000025,
                    14.270250280000027
                  ],
                  [
                    37.09221430900004,
                    14.270404633000055
                  ],
                  [
                    37.09375511800005,
                    14.271675081000069
                  ],
                  [
                    37.095348208000075,
                    14.276858763000064
                  ],
                  [
                    37.09604356800003,
                    14.282456509000042
                  ],
                  [
                    37.09743485600006,
                    14.28348593100003
                  ],
                  [
                    37.10072586600006,
                    14.285920963000024
                  ],
                  [
                    37.101218619000065,
                    14.286819285000036
                  ],
                  [
                    37.10224613100007,
                    14.288692508000054
                  ],
                  [
                    37.103384651000056,
                    14.29076810600003
                  ],
                  [
                    37.103230472000064,
                    14.292641894000042
                  ],
                  [
                    37.10267576200005,
                    14.299383454000065
                  ],
                  [
                    37.10272229100008,
                    14.303003982000064
                  ],
                  [
                    37.102768301000026,
                    14.306584276000024
                  ],
                  [
                    37.10379361200006,
                    14.31340870400004
                  ],
                  [
                    37.10466035500008,
                    14.320820522000076
                  ],
                  [
                    37.10044877300004,
                    14.32654569500005
                  ],
                  [
                    37.09955439000004,
                    14.333267986000067
                  ],
                  [
                    37.10252766800005,
                    14.34339938100004
                  ],
                  [
                    37.10839849200005,
                    14.356146833000025
                  ],
                  [
                    37.110276836000025,
                    14.358037206000063
                  ],
                  [
                    37.112932029000035,
                    14.360709389000021
                  ],
                  [
                    37.113468709000074,
                    14.361249503000067
                  ],
                  [
                    37.11376079000007,
                    14.365835722000043
                  ],
                  [
                    37.11384847900007,
                    14.367212601000062
                  ],
                  [
                    37.116832084000066,
                    14.372010322000051
                  ],
                  [
                    37.12009730200003,
                    14.376666711000041
                  ],
                  [
                    37.12210314500004,
                    14.379527160000066
                  ],
                  [
                    37.123028214000044,
                    14.38351310400003
                  ],
                  [
                    37.123917153000036,
                    14.387343373000022
                  ],
                  [
                    37.12594224500003,
                    14.393353483000055
                  ],
                  [
                    37.128844884000046,
                    14.399031810000054
                  ],
                  [
                    37.13169886000003,
                    14.402680579000048
                  ],
                  [
                    37.13276838200005,
                    14.404047942000034
                  ],
                  [
                    37.133841490000066,
                    14.40541988700005
                  ],
                  [
                    37.13793936700006,
                    14.405871046000073
                  ],
                  [
                    37.14148074700006,
                    14.40626093700007
                  ],
                  [
                    37.14456474700006,
                    14.408323004000067
                  ],
                  [
                    37.14507675100003,
                    14.408628712000052
                  ],
                  [
                    37.145593123000026,
                    14.408977323000045
                  ],
                  [
                    37.14574208300007,
                    14.40911021100004
                  ],
                  [
                    37.14786011700005,
                    14.410526400000037
                  ],
                  [
                    37.15213864400005,
                    14.413729318000037
                  ],
                  [
                    37.15693821800005,
                    14.415751273000069
                  ],
                  [
                    37.15876024700003,
                    14.416130559000067
                  ],
                  [
                    37.164167478000024,
                    14.417256166000072
                  ],
                  [
                    37.17112379200006,
                    14.413391119000039
                  ],
                  [
                    37.17969781000005,
                    14.414514492000023
                  ],
                  [
                    37.184677185000055,
                    14.416563456000063
                  ],
                  [
                    37.187939775000075,
                    14.417905980000057
                  ],
                  [
                    37.193491771000026,
                    14.420412872000043
                  ],
                  [
                    37.194203920000064,
                    14.420897257000036
                  ],
                  [
                    37.19992678300008,
                    14.424789799000052
                  ],
                  [
                    37.20117328600003,
                    14.426291690000028
                  ],
                  [
                    37.20298973200005,
                    14.428480292000074
                  ],
                  [
                    37.20333558300007,
                    14.428897002000042
                  ],
                  [
                    37.206306135000034,
                    14.432476167000061
                  ],
                  [
                    37.207755097000074,
                    14.433611540000072
                  ],
                  [
                    37.21005630900004,
                    14.435414710000032
                  ],
                  [
                    37.212001635000036,
                    14.436939019000022
                  ],
                  [
                    37.212569460000054,
                    14.437101315000064
                  ],
                  [
                    37.219015151000065,
                    14.438943632000075
                  ],
                  [
                    37.22292528300005,
                    14.439664507000032
                  ],
                  [
                    37.22691160200003,
                    14.440399415000059
                  ],
                  [
                    37.23149500000005,
                    14.436849714000061
                  ],
                  [
                    37.23833121700005,
                    14.432197718000054
                  ],
                  [
                    37.24785106500008,
                    14.429494461000047
                  ],
                  [
                    37.253251447000025,
                    14.430186314000025
                  ],
                  [
                    37.25524407800003,
                    14.432075929000064
                  ],
                  [
                    37.25554356300006,
                    14.432359931000065
                  ],
                  [
                    37.25806890900003,
                    14.434754719000068
                  ],
                  [
                    37.25841694400003,
                    14.43480171400006
                  ],
                  [
                    37.25896227000004,
                    14.434875349000038
                  ],
                  [
                    37.26612510500007,
                    14.43584254700005
                  ],
                  [
                    37.274654643000076,
                    14.437201221000066
                  ],
                  [
                    37.28300813000004,
                    14.43872629200007
                  ],
                  [
                    37.285944949000054,
                    14.440387487000066
                  ],
                  [
                    37.28990070200007,
                    14.442625035000049
                  ],
                  [
                    37.299271658000066,
                    14.444641592000039
                  ],
                  [
                    37.29940360900008,
                    14.444610755000042
                  ],
                  [
                    37.30790988000007,
                    14.442622822000033
                  ],
                  [
                    37.31253636800005,
                    14.434678231000078
                  ],
                  [
                    37.31425690300006,
                    14.42866202700003
                  ],
                  [
                    37.320256810000046,
                    14.425846410000077
                  ],
                  [
                    37.327506440000036,
                    14.422581629000035
                  ],
                  [
                    37.33289202000003,
                    14.416548490000025
                  ],
                  [
                    37.33669593800005,
                    14.411113682000064
                  ],
                  [
                    37.34403103600005,
                    14.409044708000067
                  ],
                  [
                    37.34454800700007,
                    14.411747902000059
                  ],
                  [
                    37.345318520000035,
                    14.415776788000073
                  ],
                  [
                    37.34666592200006,
                    14.415919730000041
                  ],
                  [
                    37.347359263000044,
                    14.41473062600005
                  ],
                  [
                    37.349539168000035,
                    14.413160842000025
                  ],
                  [
                    37.35036014100007,
                    14.41256964400003
                  ],
                  [
                    37.35135654900006,
                    14.413329395000062
                  ],
                  [
                    37.355340385000034,
                    14.416369277000058
                  ],
                  [
                    37.35831952800004,
                    14.415943777000052
                  ],
                  [
                    37.36108116300005,
                    14.413954896000064
                  ],
                  [
                    37.364705515000026,
                    14.419223329000033
                  ],
                  [
                    37.367676568000036,
                    14.41991325400005
                  ],
                  [
                    37.369741702000056,
                    14.419258170000035
                  ],
                  [
                    37.37234023800005,
                    14.423961622000036
                  ],
                  [
                    37.373969171000056,
                    14.426580805000071
                  ],
                  [
                    37.37710982100003,
                    14.42853025200003
                  ],
                  [
                    37.398193365000054,
                    14.461147530000062
                  ],
                  [
                    37.402828502000034,
                    14.47034693300003
                  ],
                  [
                    37.403338287000054,
                    14.471358708000025
                  ],
                  [
                    37.41241163400008,
                    14.473922623000021
                  ],
                  [
                    37.41368745400007,
                    14.474385589000065
                  ],
                  [
                    37.427554170000064,
                    14.479417504000025
                  ],
                  [
                    37.42974504500006,
                    14.480212523000034
                  ],
                  [
                    37.440141211000025,
                    14.477544028000068
                  ],
                  [
                    37.441876672000035,
                    14.473497791000057
                  ],
                  [
                    37.44293806200005,
                    14.471023154000022
                  ],
                  [
                    37.443125562000034,
                    14.470585996000068
                  ],
                  [
                    37.44698364100003,
                    14.470583718000057
                  ],
                  [
                    37.454914950000045,
                    14.470579035000071
                  ],
                  [
                    37.45697182200007,
                    14.470577820000074
                  ],
                  [
                    37.47112804100004,
                    14.468718920000072
                  ],
                  [
                    37.48063368000004,
                    14.470987104000073
                  ],
                  [
                    37.482649181000056,
                    14.471468032000075
                  ],
                  [
                    37.48584038900003,
                    14.472298657000067
                  ],
                  [
                    37.48895134300005,
                    14.473108392000029
                  ],
                  [
                    37.507394720000036,
                    14.46140672200005
                  ],
                  [
                    37.50749884900006,
                    14.461340656000061
                  ],
                  [
                    37.52220535200007,
                    14.460195243000044
                  ],
                  [
                    37.52477118200005,
                    14.45999540400004
                  ],
                  [
                    37.548789784000064,
                    14.446135214000037
                  ],
                  [
                    37.55042241500007,
                    14.447095751000063
                  ],
                  [
                    37.55609530300006,
                    14.450433317000034
                  ],
                  [
                    37.559220950000054,
                    14.452272250000021
                  ],
                  [
                    37.56910915200007,
                    14.454582051000045
                  ],
                  [
                    37.57253101600003,
                    14.455381370000055
                  ],
                  [
                    37.576667232000034,
                    14.46791554400005
                  ],
                  [
                    37.59536375400006,
                    14.477582397000049
                  ],
                  [
                    37.60391778500008,
                    14.479848229000027
                  ],
                  [
                    37.60830998800003,
                    14.481011657000067
                  ],
                  [
                    37.63943580200004,
                    14.490132679000055
                  ],
                  [
                    37.642188298000065,
                    14.490848652000068
                  ],
                  [
                    37.643568274000074,
                    14.491207608000025
                  ],
                  [
                    37.655293140000026,
                    14.494257452000056
                  ],
                  [
                    37.65716951700006,
                    14.494745531000035
                  ],
                  [
                    37.67074345700007,
                    14.504168423000067
                  ],
                  [
                    37.67230298700008,
                    14.521685413000057
                  ],
                  [
                    37.67230469900005,
                    14.521704643000078
                  ],
                  [
                    37.674779252000064,
                    14.523868008000022
                  ],
                  [
                    37.67885976500003,
                    14.527435376000028
                  ],
                  [
                    37.688505287000055,
                    14.545766245000038
                  ],
                  [
                    37.69801075100003,
                    14.562567286000046
                  ],
                  [
                    37.70062965600005,
                    14.578851859000054
                  ],
                  [
                    37.70987388900005,
                    14.588646501000028
                  ],
                  [
                    37.71563913800003,
                    14.602481638000029
                  ],
                  [
                    37.72367322200006,
                    14.623757455000032
                  ],
                  [
                    37.74153494800004,
                    14.642437537000035
                  ],
                  [
                    37.753012795000075,
                    14.642725318000032
                  ],
                  [
                    37.77355448000003,
                    14.630389106000052
                  ],
                  [
                    37.782741687000055,
                    14.65372919500004
                  ],
                  [
                    37.775219794000066,
                    14.678457434000052
                  ],
                  [
                    37.773573456000065,
                    14.698207052000043
                  ],
                  [
                    37.78185992200008,
                    14.734886032000077
                  ],
                  [
                    37.804759614000034,
                    14.768928063000033
                  ],
                  [
                    37.83262237900004,
                    14.805154923000032
                  ],
                  [
                    37.84945360900008,
                    14.812515420000068
                  ],
                  [
                    37.87566050300006,
                    14.799868305000075
                  ],
                  [
                    37.90212812400006,
                    14.810034616000053
                  ],
                  [
                    37.922798632000024,
                    14.826121637000028
                  ],
                  [
                    37.94029629100004,
                    14.845476907000034
                  ],
                  [
                    37.942964148000044,
                    14.842298271000061
                  ],
                  [
                    37.94370588500004,
                    14.841414523000026
                  ]
                ]
              ],
              "type": "Polygon"
            },
            "median days-to-reply": 33,
            "per_resolved": 0.15,
            "referred": 20,
            "replied": 11
          },
          {
            "% replied": 0.75,
            "ADM1_EN": "SNNP",
            "ADM1_PCODE": "ET07",
            "geometry": {
              "coordinates": [
                [
                  [
                    [
                      38.28598895400006,
                      6.435242889000051
                    ],
                    [
                      38.28637216200008,
                      6.434956229000022
                    ],
                    [
                      38.28656356400006,
                      6.434956496000041
                    ],
                    [
                      38.28699415400007,
                      6.43500496300004
                    ],
                    [
                      38.28761561500005,
                      6.435436622000054
                    ],
                    [
                      38.28833337800006,
                      6.435437622000052
                    ],
                    [
                      38.28900355600007,
                      6.435247092000054
                    ],
                    [
                      38.289578231000064,
                      6.434912829000041
                    ],
                    [
                      38.29010485500004,
                      6.434722097000076
                    ],
                    [
                      38.29039222600005,
                      6.434531033000042
                    ],
                    [
                      38.29063181200007,
                      6.434292036000045
                    ],
                    [
                      38.290871597000034,
                      6.433909442000072
                    ],
                    [
                      38.291016343000024,
                      6.4330480570000645
                    ],
                    [
                      38.29068178700004,
                      6.432760397000038
                    ],
                    [
                      38.289917040000034,
                      6.432137080000075
                    ],
                    [
                      38.289678784000046,
                      6.431418760000042
                    ],
                    [
                      38.28944066100007,
                      6.430604710000068
                    ],
                    [
                      38.288867853000056,
                      6.4295987310000555
                    ],
                    [
                      38.28886905000007,
                      6.42873714600006
                    ],
                    [
                      38.28906118200007,
                      6.42821088900007
                    ],
                    [
                      38.289540215000045,
                      6.4278286270000535
                    ],
                    [
                      38.28992241900005,
                      6.42825995100003
                    ],
                    [
                      38.29068709400008,
                      6.428931134000038
                    ],
                    [
                      38.29130954500005,
                      6.428644802000065
                    ],
                    [
                      38.291932459000066,
                      6.428023407000069
                    ],
                    [
                      38.29284207400008,
                      6.427689603000033
                    ],
                    [
                      38.29384673100003,
                      6.427834589000042
                    ],
                    [
                      38.29485158500006,
                      6.427835974000061
                    ],
                    [
                      38.29596521600007,
                      6.428076292000071
                    ],
                    [
                      38.296190996000064,
                      6.428125014000045
                    ],
                    [
                      38.296680664000064,
                      6.428125687000033
                    ],
                    [
                      38.29676519800006,
                      6.428125803000057
                    ],
                    [
                      38.29743516800005,
                      6.428078858000049
                    ],
                    [
                      38.29762696300003,
                      6.427791925000065
                    ],
                    [
                      38.29762794800007,
                      6.427073937000046
                    ],
                    [
                      38.297916099000076,
                      6.4263084770000205
                    ],
                    [
                      38.29801258600003,
                      6.425734218000059
                    ],
                    [
                      38.298443761000044,
                      6.42535188100004
                    ],
                    [
                      38.29892304800006,
                      6.424778146000051
                    ],
                    [
                      38.29940207000004,
                      6.424395874000027
                    ],
                    [
                      38.300024904000054,
                      6.423822334000022
                    ],
                    [
                      38.30055184100007,
                      6.423392260000071
                    ],
                    [
                      38.301461380000035,
                      6.423106306000022
                    ],
                    [
                      38.30237033100008,
                      6.423251143000073
                    ],
                    [
                      38.30303987100007,
                      6.423515318000057
                    ],
                    [
                      38.304092179000065,
                      6.4238039450000315
                    ],
                    [
                      38.30476207800007,
                      6.423804856000061
                    ],
                    [
                      38.30543256100003,
                      6.423374971000044
                    ],
                    [
                      38.30576757500006,
                      6.423327560000075
                    ],
                    [
                      38.30605473900005,
                      6.423280082000076
                    ],
                    [
                      38.306581411000025,
                      6.423041466000029
                    ],
                    [
                      38.30686915800004,
                      6.422563195000066
                    ],
                    [
                      38.307252798000036,
                      6.421941455000024
                    ],
                    [
                      38.30720566000008,
                      6.421414865000031
                    ],
                    [
                      38.30734998500003,
                      6.4208406660000605
                    ],
                    [
                      38.307876978000024,
                      6.420362718000035
                    ],
                    [
                      38.30859530400005,
                      6.419932893000066
                    ],
                    [
                      38.30931337000004,
                      6.4196945310000615
                    ],
                    [
                      38.30998326500003,
                      6.419695434000062
                    ],
                    [
                      38.31074885800007,
                      6.419696465000072
                    ],
                    [
                      38.31156230200003,
                      6.419697558000053
                    ],
                    [
                      38.312136432000045,
                      6.419746195000073
                    ],
                    [
                      38.312757901000055,
                      6.420177825000053
                    ],
                    [
                      38.31385805800005,
                      6.420466496000074
                    ],
                    [
                      38.31419300700003,
                      6.420466945000044
                    ],
                    [
                      38.314193454000076,
                      6.420131883000067
                    ],
                    [
                      38.31427058400004,
                      6.420054933000074
                    ],
                    [
                      38.314720505000025,
                      6.419606060000035
                    ],
                    [
                      38.31515121500007,
                      6.419558770000037
                    ],
                    [
                      38.31586928000007,
                      6.419320398000025
                    ],
                    [
                      38.31639562500004,
                      6.419321101000037
                    ],
                    [
                      38.31821454800007,
                      6.418844863000061
                    ],
                    [
                      38.319076222000035,
                      6.418558812000072
                    ],
                    [
                      38.32036873200008,
                      6.418129732000068
                    ],
                    [
                      38.32044276000005,
                      6.418118724000067
                    ],
                    [
                      38.321325914000056,
                      6.417987401000062
                    ],
                    [
                      38.32290507500005,
                      6.417893758000048
                    ],
                    [
                      38.323813965000056,
                      6.418086422000044
                    ],
                    [
                      38.32438803400004,
                      6.4181829130000665
                    ],
                    [
                      38.32577538900006,
                      6.418400138000038
                    ],
                    [
                      38.32662137600005,
                      6.418379552000033
                    ],
                    [
                      38.32714019200006,
                      6.418366926000033
                    ],
                    [
                      38.32764158700007,
                      6.41835472300005
                    ],
                    [
                      38.32998615900004,
                      6.418405661000065
                    ],
                    [
                      38.33070365400005,
                      6.418598064000037
                    ],
                    [
                      38.33467567800005,
                      6.418220305000034
                    ],
                    [
                      38.334962838000024,
                      6.418172812000023
                    ],
                    [
                      38.335250495000025,
                      6.4177423870000325
                    ],
                    [
                      38.33558581500006,
                      6.41745562400007
                    ],
                    [
                      38.33616007200004,
                      6.417408503000047
                    ],
                    [
                      38.33682996700003,
                      6.41740936900004
                    ],
                    [
                      38.33797817400006,
                      6.417554453000037
                    ],
                    [
                      38.33879118600004,
                      6.417890567000029
                    ],
                    [
                      38.33979498300005,
                      6.418705590000059
                    ],
                    [
                      38.34051112900005,
                      6.419951038000022
                    ],
                    [
                      38.34141972400005,
                      6.42038300400003
                    ],
                    [
                      38.34147656600004,
                      6.420390661000056
                    ],
                    [
                      38.342137351000076,
                      6.420479660000069
                    ],
                    [
                      38.342807496000034,
                      6.420289054000023
                    ],
                    [
                      38.343286670000055,
                      6.419763139000054
                    ],
                    [
                      38.343861298000036,
                      6.419428809000067
                    ],
                    [
                      38.34453144200006,
                      6.4192382010000415
                    ],
                    [
                      38.345488868000075,
                      6.418904360000056
                    ],
                    [
                      38.34625072500006,
                      6.418773456000054
                    ],
                    [
                      38.34673323900006,
                      6.418690549000075
                    ],
                    [
                      38.34821695000005,
                      6.4184052390000375
                    ],
                    [
                      38.34888721300007,
                      6.418118893000042
                    ],
                    [
                      38.35017934100006,
                      6.417976933000034
                    ],
                    [
                      38.35104082000004,
                      6.41783442600007
                    ],
                    [
                      38.35199860200004,
                      6.417213374000028
                    ],
                    [
                      38.352573465000035,
                      6.416687568000043
                    ],
                    [
                      38.35396207100007,
                      6.415923455000041
                    ],
                    [
                      38.354632268000046,
                      6.415684967000061
                    ],
                    [
                      38.35482372600006,
                      6.415637341000036
                    ],
                    [
                      38.35554201200006,
                      6.415207446000068
                    ],
                    [
                      38.35596631400006,
                      6.415130824000073
                    ],
                    [
                      38.356068479000044,
                      6.415112374000046
                    ],
                    [
                      38.357599667000045,
                      6.4151142950000235
                    ],
                    [
                      38.35870020900006,
                      6.415115673000059
                    ],
                    [
                      38.359930131000056,
                      6.415037838000046
                    ],
                    [
                      38.36018366700006,
                      6.415021793000051
                    ],
                    [
                      38.36052886300007,
                      6.414932170000043
                    ],
                    [
                      38.36128456700004,
                      6.414735966000023
                    ],
                    [
                      38.36185876300004,
                      6.414736681000022
                    ],
                    [
                      38.362911989000054,
                      6.414307192000024
                    ],
                    [
                      38.36406097400004,
                      6.413829951000025
                    ],
                    [
                      38.36516192800008,
                      6.4134962490000476
                    ],
                    [
                      38.36587967200006,
                      6.413497137000036
                    ],
                    [
                      38.36648544900004,
                      6.413497886000073
                    ],
                    [
                      38.36669311400004,
                      6.413498143000027
                    ],
                    [
                      38.36712346500008,
                      6.413738007000063
                    ],
                    [
                      38.36764874900007,
                      6.414600255000039
                    ],
                    [
                      38.36844137000003,
                      6.415278242000056
                    ],
                    [
                      38.36846134000007,
                      6.415295323000066
                    ],
                    [
                      38.36965729000008,
                      6.415536128000042
                    ],
                    [
                      38.37056643600005,
                      6.415537245000053
                    ],
                    [
                      38.37211800800003,
                      6.415061751000053
                    ],
                    [
                      38.37305556100006,
                      6.414774428000044
                    ],
                    [
                      38.37353440900006,
                      6.414487813000051
                    ],
                    [
                      38.37487455200005,
                      6.414202248000038
                    ],
                    [
                      38.375264618000074,
                      6.414202724000063
                    ],
                    [
                      38.37592724500007,
                      6.414203531000055
                    ],
                    [
                      38.37697935800003,
                      6.414683478000029
                    ],
                    [
                      38.377457682000056,
                      6.414827659000025
                    ],
                    [
                      38.37822304600007,
                      6.41502005500007
                    ],
                    [
                      38.37884474600003,
                      6.415308008000068
                    ],
                    [
                      38.379418713000064,
                      6.415500171000076
                    ],
                    [
                      38.38008849600004,
                      6.41559671400006
                    ],
                    [
                      38.38090182800005,
                      6.415693430000033
                    ],
                    [
                      38.38276820600004,
                      6.415504214000066
                    ],
                    [
                      38.38387864300006,
                      6.4151724210000225
                    ],
                    [
                      38.38420422000007,
                      6.415075140000056
                    ],
                    [
                      38.38487434700005,
                      6.414884477000044
                    ],
                    [
                      38.38578343800003,
                      6.414933433000044
                    ],
                    [
                      38.38630972900006,
                      6.414981931000057
                    ],
                    [
                      38.38702707700003,
                      6.415317857000048
                    ],
                    [
                      38.38740959100005,
                      6.4155576480000605
                    ],
                    [
                      38.387744198000064,
                      6.415845249000029
                    ],
                    [
                      38.38874796500005,
                      6.4167559160000565
                    ],
                    [
                      38.38896652200003,
                      6.416756177000025
                    ],
                    [
                      38.38927431500008,
                      6.416756544000066
                    ],
                    [
                      38.389322450000066,
                      6.416517266000028
                    ],
                    [
                      38.38984931300007,
                      6.416087093000044
                    ],
                    [
                      38.39028078800004,
                      6.415393537000057
                    ],
                    [
                      38.39099904900007,
                      6.414963589000024
                    ],
                    [
                      38.39162143800007,
                      6.414677127000061
                    ],
                    [
                      38.392626343000074,
                      6.4146304510000505
                    ],
                    [
                      38.393485370000064,
                      6.414345137000055
                    ],
                    [
                      38.39425414500005,
                      6.4138665060000335
                    ],
                    [
                      38.394589659000076,
                      6.413388234000024
                    ],
                    [
                      38.39559563200004,
                      6.412432082000066
                    ],
                    [
                      38.39640975300006,
                      6.411858638000069
                    ],
                    [
                      38.39698462400003,
                      6.4112849110000525
                    ],
                    [
                      38.39803843900006,
                      6.4103288090000206
                    ],
                    [
                      38.39808673700003,
                      6.409945931000038
                    ],
                    [
                      38.39804079500004,
                      6.408318401000031
                    ],
                    [
                      38.398642281000036,
                      6.406559462000075
                    ],
                    [
                      38.400042262000056,
                      6.404951288000063
                    ],
                    [
                      38.39939147900003,
                      6.405024758000025
                    ],
                    [
                      38.399576283000044,
                      6.404634445000056
                    ],
                    [
                      38.39967309900004,
                      6.403677219000031
                    ],
                    [
                      38.400873312000044,
                      6.400256132000038
                    ],
                    [
                      38.40135230000004,
                      6.399825887000077
                    ],
                    [
                      38.402071197000055,
                      6.398821518000034
                    ],
                    [
                      38.402885844000025,
                      6.397769391000054
                    ],
                    [
                      38.40446606200004,
                      6.396718149000037
                    ],
                    [
                      38.40413223200005,
                      6.39576042300007
                    ],
                    [
                      38.40394178200006,
                      6.394946463000053
                    ],
                    [
                      38.40389576200005,
                      6.393366797000056
                    ],
                    [
                      38.40358507500008,
                      6.392382373000032
                    ],
                    [
                      38.40260920900005,
                      6.389290288000041
                    ],
                    [
                      38.40177708300007,
                      6.38665362100005
                    ],
                    [
                      38.40127377300007,
                      6.385058829000059
                    ],
                    [
                      38.400883048000026,
                      6.383661499000027
                    ],
                    [
                      38.40052476500006,
                      6.382380184000056
                    ],
                    [
                      38.400150120000035,
                      6.381111395000062
                    ],
                    [
                      38.39951894600006,
                      6.37897382500006
                    ],
                    [
                      38.399027870000054,
                      6.376755913000068
                    ],
                    [
                      38.39902861600007,
                      6.376114876000031
                    ],
                    [
                      38.39903073600004,
                      6.374294216000067
                    ],
                    [
                      38.39716623000004,
                      6.372424543000022
                    ],
                    [
                      38.395470541000066,
                      6.3713190390000705
                    ],
                    [
                      38.395133232000035,
                      6.369536035000067
                    ],
                    [
                      38.393861998000034,
                      6.368261251000035
                    ],
                    [
                      38.39410243700007,
                      6.367611276000048
                    ],
                    [
                      38.394453604000034,
                      6.366310939000073
                    ],
                    [
                      38.39507576300008,
                      6.3661680670000464
                    ],
                    [
                      38.39593720400006,
                      6.3659776070000476
                    ],
                    [
                      38.39782361400006,
                      6.366598454000041
                    ],
                    [
                      38.39784815000007,
                      6.366071946000034
                    ],
                    [
                      38.39797415600003,
                      6.365719073000037
                    ],
                    [
                      38.39820171300005,
                      6.365468037000028
                    ],
                    [
                      38.39847557400003,
                      6.363778686000046
                    ],
                    [
                      38.39919325200003,
                      6.363779521000026
                    ],
                    [
                      38.399528169000064,
                      6.363779910000062
                    ],
                    [
                      38.40024629200008,
                      6.363397808000059
                    ],
                    [
                      38.40077314400003,
                      6.362919749000071
                    ],
                    [
                      38.40106093500003,
                      6.362297811000076
                    ],
                    [
                      38.402051681000046,
                      6.361673060000044
                    ],
                    [
                      38.40198143400005,
                      6.360356634000027
                    ],
                    [
                      38.40218036300007,
                      6.35899863700007
                    ],
                    [
                      38.401942965000046,
                      6.357418749000033
                    ],
                    [
                      38.40188339300005,
                      6.35721524500002
                    ],
                    [
                      38.401019793000046,
                      6.356505850000076
                    ],
                    [
                      38.40116387900008,
                      6.356027346000076
                    ],
                    [
                      38.40140360100003,
                      6.355596820000073
                    ],
                    [
                      38.402121710000074,
                      6.355214714000056
                    ],
                    [
                      38.40273642500006,
                      6.355070756000032
                    ],
                    [
                      38.40315317400007,
                      6.355243001000076
                    ],
                    [
                      38.40366875600006,
                      6.355863444000022
                    ],
                    [
                      38.403926667000064,
                      6.356070358000068
                    ],
                    [
                      38.40573430100005,
                      6.355555896000055
                    ],
                    [
                      38.40723209500004,
                      6.355092728000045
                    ],
                    [
                      38.40785536800007,
                      6.355357386000037
                    ],
                    [
                      38.40818840900005,
                      6.355930085000068
                    ],
                    [
                      38.40851010200004,
                      6.357031396000025
                    ],
                    [
                      38.40889124800003,
                      6.3584439130000305
                    ],
                    [
                      38.409027483000045,
                      6.359598863000031
                    ],
                    [
                      38.40926569800007,
                      6.3604846760000555
                    ],
                    [
                      38.41001775500007,
                      6.361801881000076
                    ],
                    [
                      38.410142810000025,
                      6.362274711000055
                    ],
                    [
                      38.410787371000026,
                      6.363460158000066
                    ],
                    [
                      38.41087067800004,
                      6.363831223000034
                    ],
                    [
                      38.411085478000075,
                      6.3642742390000535
                    ],
                    [
                      38.411276437000026,
                      6.364645426000038
                    ],
                    [
                      38.41232243700006,
                      6.365191106000054
                    ],
                    [
                      38.41274080000005,
                      6.3654428840000605
                    ],
                    [
                      38.41342201500004,
                      6.365958230000047
                    ],
                    [
                      38.41368493500005,
                      6.366161964000071
                    ],
                    [
                      38.414879287000076,
                      6.367742934000034
                    ],
                    [
                      38.414914846000045,
                      6.368030177000037
                    ],
                    [
                      38.41537463800006,
                      6.368670921000046
                    ],
                    [
                      38.415736088000074,
                      6.369286676000058
                    ],
                    [
                      38.41612729000008,
                      6.369779311000059
                    ],
                    [
                      38.41746676100007,
                      6.369972293000046
                    ],
                    [
                      38.42434710600003,
                      6.368675131000032
                    ],
                    [
                      38.42423628500006,
                      6.368094859000053
                    ],
                    [
                      38.423751105000065,
                      6.365554395000061
                    ],
                    [
                      38.42249250900005,
                      6.354658374000053
                    ],
                    [
                      38.42177494800006,
                      6.348226496000052
                    ],
                    [
                      38.422800074000065,
                      6.3351368710000315
                    ],
                    [
                      38.42345795800003,
                      6.326736483000047
                    ],
                    [
                      38.42354193400007,
                      6.32566421100006
                    ],
                    [
                      38.42491763500004,
                      6.306809053000052
                    ],
                    [
                      38.42493191400007,
                      6.306613342000048
                    ],
                    [
                      38.42746189400003,
                      6.30019304700005
                    ],
                    [
                      38.427042854000035,
                      6.298148361000074
                    ],
                    [
                      38.426254149000044,
                      6.29429990400007
                    ],
                    [
                      38.42539189800004,
                      6.290092589000039
                    ],
                    [
                      38.42652695700008,
                      6.2864195260000315
                    ],
                    [
                      38.43298183400003,
                      6.265531469000052
                    ],
                    [
                      38.43517523700007,
                      6.247237420000033
                    ],
                    [
                      38.43598179600008,
                      6.240510325000059
                    ],
                    [
                      38.436322750000045,
                      6.237815607000073
                    ],
                    [
                      38.43793192700008,
                      6.225097528000049
                    ],
                    [
                      38.43794215200006,
                      6.2250167190000525
                    ],
                    [
                      38.438971759000026,
                      6.216879246000076
                    ],
                    [
                      38.434682692000024,
                      6.1987658050000505
                    ],
                    [
                      38.421510554000065,
                      6.19282934000006
                    ],
                    [
                      38.41328768200003,
                      6.189123428000073
                    ],
                    [
                      38.39421801000003,
                      6.1817727560000435
                    ],
                    [
                      38.389886930000046,
                      6.1774387270000375
                    ],
                    [
                      38.383615760000055,
                      6.171163289000049
                    ],
                    [
                      38.38355356200003,
                      6.171101049000072
                    ],
                    [
                      38.38243119800006,
                      6.169977920000065
                    ],
                    [
                      38.37697371000007,
                      6.164516717000026
                    ],
                    [
                      38.37662389800005,
                      6.1638668980000375
                    ],
                    [
                      38.374901099000056,
                      6.160666578000075
                    ],
                    [
                      38.373244783000075,
                      6.157589760000064
                    ],
                    [
                      38.36528317500006,
                      6.1428000610000595
                    ],
                    [
                      38.36522432000004,
                      6.142319935000046
                    ],
                    [
                      38.36418055400003,
                      6.133805130000042
                    ],
                    [
                      38.36251217800003,
                      6.120194897000033
                    ],
                    [
                      38.354971041000056,
                      6.103754667000032
                    ],
                    [
                      38.35360186200006,
                      6.100781955000059
                    ],
                    [
                      38.35315254500006,
                      6.099806415000046
                    ],
                    [
                      38.35252066400005,
                      6.098434498000074
                    ],
                    [
                      38.35150567300008,
                      6.096230788000071
                    ],
                    [
                      38.34217262900006,
                      6.082422892000068
                    ],
                    [
                      38.33702900000003,
                      6.074813083000038
                    ],
                    [
                      38.333203239000056,
                      6.069172043000037
                    ],
                    [
                      38.328060838000056,
                      6.060796794000055
                    ],
                    [
                      38.322565170000075,
                      6.0518268800000214
                    ],
                    [
                      38.31986929900006,
                      6.047420609000028
                    ],
                    [
                      38.318128769000054,
                      6.03920030300003
                    ],
                    [
                      38.31388050500004,
                      6.02783349200007
                    ],
                    [
                      38.298784126000044,
                      6.019091179000043
                    ],
                    [
                      38.28679179400007,
                      6.011240367000028
                    ],
                    [
                      38.28553350200008,
                      6.010416623000026
                    ],
                    [
                      38.27924000300004,
                      6.0062868850000655
                    ],
                    [
                      38.27817054600007,
                      6.0034878490000665
                    ],
                    [
                      38.27702847200004,
                      6.000498754000034
                    ],
                    [
                      38.275968903000035,
                      5.997725596000066
                    ],
                    [
                      38.27440295800005,
                      5.9936271240000565
                    ],
                    [
                      38.27171014100003,
                      5.986579348000021
                    ],
                    [
                      38.27296017700007,
                      5.98455189200007
                    ],
                    [
                      38.27391314400006,
                      5.983006259000035
                    ],
                    [
                      38.27901283500006,
                      5.974734900000044
                    ],
                    [
                      38.28225995100007,
                      5.970703664000041
                    ],
                    [
                      38.29045527000005,
                      5.972691181000073
                    ],
                    [
                      38.29312954900007,
                      5.973339744000043
                    ],
                    [
                      38.30454344000003,
                      5.979980627000032
                    ],
                    [
                      38.318949083000064,
                      5.975062712000067
                    ],
                    [
                      38.324775017000036,
                      5.963223300000038
                    ],
                    [
                      38.32752917700003,
                      5.955372279000073
                    ],
                    [
                      38.33825291900007,
                      5.955583607000051
                    ],
                    [
                      38.35037728800006,
                      5.951206504000027
                    ],
                    [
                      38.35578869200003,
                      5.948971705000076
                    ],
                    [
                      38.362478543000066,
                      5.947129595000035
                    ],
                    [
                      38.37480906600007,
                      5.943043287000023
                    ],
                    [
                      38.38842836800006,
                      5.93300096300004
                    ],
                    [
                      38.396085707000054,
                      5.920052383000041
                    ],
                    [
                      38.39017518400004,
                      5.913170395000066
                    ],
                    [
                      38.38087825900004,
                      5.903997631000038
                    ],
                    [
                      38.35813865100005,
                      5.902137461000052
                    ],
                    [
                      38.349418806000074,
                      5.892256567000061
                    ],
                    [
                      38.339788971000075,
                      5.882835713000077
                    ],
                    [
                      38.336561491000055,
                      5.879706103000046
                    ],
                    [
                      38.32532922300004,
                      5.868814446000044
                    ],
                    [
                      38.311697507000076,
                      5.86415843900005
                    ],
                    [
                      38.310392267000054,
                      5.863712625000062
                    ],
                    [
                      38.30374959200003,
                      5.861443774000065
                    ],
                    [
                      38.28858485500007,
                      5.864064011000039
                    ],
                    [
                      38.284762820000026,
                      5.865003042000069
                    ],
                    [
                      38.281865940000046,
                      5.865714773000036
                    ],
                    [
                      38.273936753000044,
                      5.867662886000062
                    ],
                    [
                      38.270430162000025,
                      5.868524416000071
                    ],
                    [
                      38.25450044000007,
                      5.858508504000042
                    ],
                    [
                      38.23923070200004,
                      5.844372226000075
                    ],
                    [
                      38.232217406000075,
                      5.841823267000052
                    ],
                    [
                      38.223380975000055,
                      5.838611696000044
                    ],
                    [
                      38.207991238000034,
                      5.840191838000067
                    ],
                    [
                      38.19839140400006,
                      5.849452678000034
                    ],
                    [
                      38.19930691600007,
                      5.860193581000033
                    ],
                    [
                      38.19969959400004,
                      5.864800523000042
                    ],
                    [
                      38.20375642500005,
                      5.8710989910000535
                    ],
                    [
                      38.204120326000066,
                      5.87166398200003
                    ],
                    [
                      38.20888389300006,
                      5.879059612000049
                    ],
                    [
                      38.212497918000054,
                      5.887709944000051
                    ],
                    [
                      38.21423626400008,
                      5.89187073100004
                    ],
                    [
                      38.21481111600008,
                      5.893246647000069
                    ],
                    [
                      38.211791170000026,
                      5.916668766000043
                    ],
                    [
                      38.20669790200003,
                      5.928265721000059
                    ],
                    [
                      38.203731305000076,
                      5.935020423000026
                    ],
                    [
                      38.19179959200005,
                      5.938496512000029
                    ],
                    [
                      38.18097169200007,
                      5.941651025000056
                    ],
                    [
                      38.170151883000074,
                      5.957022411000025
                    ],
                    [
                      38.162552008000034,
                      5.975614095000026
                    ],
                    [
                      38.159322065000026,
                      5.985024948000046
                    ],
                    [
                      38.155136914000025,
                      5.9921935980000285
                    ],
                    [
                      38.15406654100008,
                      5.994027021000022
                    ],
                    [
                      38.15279142900005,
                      5.996211126000048
                    ],
                    [
                      38.150342212000055,
                      6.000406334000047
                    ],
                    [
                      38.14699570400006,
                      6.003273451000041
                    ],
                    [
                      38.13883240900003,
                      6.010267226000053
                    ],
                    [
                      38.121592709000026,
                      6.016677806000075
                    ],
                    [
                      38.12018807000004,
                      6.02578414900006
                    ],
                    [
                      38.11904275200004,
                      6.033209301000056
                    ],
                    [
                      38.11669357300008,
                      6.048862917000065
                    ],
                    [
                      38.11649278800007,
                      6.0502008360000445
                    ],
                    [
                      38.10498298400006,
                      6.066032269000061
                    ],
                    [
                      38.10014307200004,
                      6.077273283000068
                    ],
                    [
                      38.098593093000034,
                      6.08707916700007
                    ],
                    [
                      38.09684564400004,
                      6.089557219000028
                    ],
                    [
                      38.09544382200005,
                      6.091545139000061
                    ],
                    [
                      38.09399626100003,
                      6.0935979210000255
                    ],
                    [
                      38.09207320100006,
                      6.096325006000029
                    ],
                    [
                      38.079863412000066,
                      6.1169868710000515
                    ],
                    [
                      38.08305335800003,
                      6.137198697000031
                    ],
                    [
                      38.086728393000044,
                      6.161044785000058
                    ],
                    [
                      38.08825659100006,
                      6.162948866000022
                    ],
                    [
                      38.08939899100005,
                      6.164372419000074
                    ],
                    [
                      38.102301546000035,
                      6.1804483870000695
                    ],
                    [
                      38.10997148800004,
                      6.173462404000077
                    ],
                    [
                      38.117003786000055,
                      6.16705720300007
                    ],
                    [
                      38.125063726000064,
                      6.1551266500000565
                    ],
                    [
                      38.12745476600003,
                      6.155028483000024
                    ],
                    [
                      38.141383620000056,
                      6.154456615000072
                    ],
                    [
                      38.158393517000036,
                      6.1595268280000255
                    ],
                    [
                      38.17103344100008,
                      6.166887159000055
                    ],
                    [
                      38.184793170000034,
                      6.17977215600007
                    ],
                    [
                      38.187396841000066,
                      6.182210307000048
                    ],
                    [
                      38.196440351000035,
                      6.203026050000062
                    ],
                    [
                      38.19792137500008,
                      6.206434972000068
                    ],
                    [
                      38.195190095000044,
                      6.2181315450000625
                    ],
                    [
                      38.19331145000007,
                      6.226176747000068
                    ],
                    [
                      38.17905169200003,
                      6.238337847000025
                    ],
                    [
                      38.174838210000075,
                      6.248365123000042
                    ],
                    [
                      38.17191181600003,
                      6.255329379000045
                    ],
                    [
                      38.17374178100005,
                      6.26681042000007
                    ],
                    [
                      38.17657922200004,
                      6.272349894000058
                    ],
                    [
                      38.17833170600005,
                      6.2757712310000215
                    ],
                    [
                      38.180822901000056,
                      6.281927460000077
                    ],
                    [
                      38.18167008100005,
                      6.284021009000071
                    ],
                    [
                      38.181771645000026,
                      6.284271994000051
                    ],
                    [
                      38.18670577100005,
                      6.2990982240000335
                    ],
                    [
                      38.18842153000003,
                      6.304253797000058
                    ],
                    [
                      38.19478864900003,
                      6.31451035200007
                    ],
                    [
                      38.19757778500008,
                      6.319003268000074
                    ],
                    [
                      38.20526263100004,
                      6.324268067000048
                    ],
                    [
                      38.213893281000026,
                      6.330174559000056
                    ],
                    [
                      38.21561097000006,
                      6.330266003000077
                    ],
                    [
                      38.23078450500003,
                      6.331073787000037
                    ],
                    [
                      38.23136316500006,
                      6.3311045930000205
                    ],
                    [
                      38.24860305800007,
                      6.336279819000026
                    ],
                    [
                      38.256133506000026,
                      6.339934991000064
                    ],
                    [
                      38.267693604000044,
                      6.345546098000057
                    ],
                    [
                      38.272512918000075,
                      6.34788532400006
                    ],
                    [
                      38.288230414000054,
                      6.359842237000066
                    ],
                    [
                      38.29322972700004,
                      6.372039930000028
                    ],
                    [
                      38.29277095700007,
                      6.39535145800005
                    ],
                    [
                      38.29275972700003,
                      6.395922082000027
                    ],
                    [
                      38.29315196700003,
                      6.397952941000028
                    ],
                    [
                      38.29252888600007,
                      6.398574550000035
                    ],
                    [
                      38.291857555000036,
                      6.399638644000049
                    ],
                    [
                      38.29125804200004,
                      6.400666935000061
                    ],
                    [
                      38.29051465400005,
                      6.401934357000073
                    ],
                    [
                      38.28989190600004,
                      6.402460022000071
                    ],
                    [
                      38.28900566300007,
                      6.403224650000027
                    ],
                    [
                      38.288430926000046,
                      6.403630715000077
                    ],
                    [
                      38.287209809000046,
                      6.404347010000038
                    ],
                    [
                      38.28656326400005,
                      6.4047769050000625
                    ],
                    [
                      38.285796583000035,
                      6.405577593000032
                    ],
                    [
                      38.28500549100005,
                      6.406725273000063
                    ],
                    [
                      38.284406956000055,
                      6.407035567000037
                    ],
                    [
                      38.28371239000006,
                      6.407585055000027
                    ],
                    [
                      38.28311335300003,
                      6.408254342000021
                    ],
                    [
                      38.28293385300003,
                      6.408303045000025
                    ],
                    [
                      38.283937250000065,
                      6.409320507000075
                    ],
                    [
                      38.28460619400005,
                      6.409991562000073
                    ],
                    [
                      38.28494060000003,
                      6.410374955000066
                    ],
                    [
                      38.28470042300006,
                      6.411044743000048
                    ],
                    [
                      38.284364950000054,
                      6.411427201000038
                    ],
                    [
                      38.28424486400007,
                      6.411490585000024
                    ],
                    [
                      38.28430885800003,
                      6.411964991000048
                    ],
                    [
                      38.28286452400005,
                      6.414469669000027
                    ],
                    [
                      38.28192476100003,
                      6.414531021000073
                    ],
                    [
                      38.28131841000004,
                      6.414946783000062
                    ],
                    [
                      38.28100985200007,
                      6.415491105000058
                    ],
                    [
                      38.281390833000046,
                      6.416784016000065
                    ],
                    [
                      38.282107831000076,
                      6.417311544000029
                    ],
                    [
                      38.28244237300004,
                      6.41759920800007
                    ],
                    [
                      38.282489017000046,
                      6.41846085800006
                    ],
                    [
                      38.282511836000026,
                      6.419250676000047
                    ],
                    [
                      38.28227111600006,
                      6.420303388000036
                    ],
                    [
                      38.282125489000066,
                      6.421787024000025
                    ],
                    [
                      38.28202811400007,
                      6.422983532000046
                    ],
                    [
                      38.282169718000034,
                      6.424371840000049
                    ],
                    [
                      38.28259855500005,
                      6.42566481800003
                    ],
                    [
                      38.283124636000025,
                      6.425857018000045
                    ],
                    [
                      38.28364984700005,
                      6.426671472000066
                    ],
                    [
                      38.28369662600005,
                      6.427437390000023
                    ],
                    [
                      38.283312419000026,
                      6.4284420340000565
                    ],
                    [
                      38.282736674000034,
                      6.42954214100007
                    ],
                    [
                      38.282495880000056,
                      6.430642717000069
                    ],
                    [
                      38.282255890000044,
                      6.43116890400006
                    ],
                    [
                      38.282541851000076,
                      6.431983024000033
                    ],
                    [
                      38.282994452000025,
                      6.433395700000062
                    ],
                    [
                      38.282849827000064,
                      6.434161350000068
                    ],
                    [
                      38.28265701400005,
                      6.435166261000063
                    ],
                    [
                      38.282560372000034,
                      6.435836246000065
                    ],
                    [
                      38.28251144700005,
                      6.436602031000064
                    ],
                    [
                      38.28241420000006,
                      6.43770280800004
                    ],
                    [
                      38.28240350100003,
                      6.437769978000063
                    ],
                    [
                      38.28226937000005,
                      6.438612054000032
                    ],
                    [
                      38.28202910600004,
                      6.439329703000055
                    ],
                    [
                      38.28174119300007,
                      6.439903688000072
                    ],
                    [
                      38.28105140400004,
                      6.441578183000047
                    ],
                    [
                      38.28272680600003,
                      6.441149746000065
                    ],
                    [
                      38.28459374600004,
                      6.440625842000031
                    ],
                    [
                      38.28569499400004,
                      6.440148725000029
                    ],
                    [
                      38.28575945700004,
                      6.439646545000073
                    ],
                    [
                      38.28588850600005,
                      6.438641222000058
                    ],
                    [
                      38.286033864000046,
                      6.437349048000044
                    ],
                    [
                      38.285986681000054,
                      6.43687032400004
                    ],
                    [
                      38.28598808600003,
                      6.435865143000058
                    ],
                    [
                      38.28598895400006,
                      6.435242889000051
                    ]
                  ]
                ],
                [
                  [
                    [
                      38.57578418800006,
                      8.44489163000003
                    ],
                    [
                      38.58417213400003,
                      8.43267862700003
                    ],
                    [
                      38.59088214800005,
                      8.42601864300002
                    ],
                    [
                      38.60427199700007,
                      8.431568430000027
                    ],
                    [
                      38.61675172200006,
                      8.431138369000053
                    ],
                    [
                      38.63218731500007,
                      8.418298591000053
                    ],
                    [
                      38.63723142900005,
                      8.414102657000058
                    ],
                    [
                      38.639641649000055,
                      8.412097670000037
                    ],
                    [
                      38.65445164600004,
                      8.394637113000044
                    ],
                    [
                      38.66164154200004,
                      8.376016047000064
                    ],
                    [
                      38.66723175800007,
                      8.350485245000073
                    ],
                    [
                      38.66702444800006,
                      8.346435995000036
                    ],
                    [
                      38.66637889700007,
                      8.333854417000055
                    ],
                    [
                      38.666025158000025,
                      8.32696015700003
                    ],
                    [
                      38.657612210000025,
                      8.304432878000057
                    ],
                    [
                      38.65137209300008,
                      8.286301954000066
                    ],
                    [
                      38.650952231000076,
                      8.285082027000044
                    ],
                    [
                      38.662062149000064,
                      8.270841388000065
                    ],
                    [
                      38.66779782700007,
                      8.267220443000042
                    ],
                    [
                      38.674428130000024,
                      8.263034720000064
                    ],
                    [
                      38.68240200900004,
                      8.258000794000054
                    ],
                    [
                      38.69287090600005,
                      8.250792061000027
                    ],
                    [
                      38.702051880000056,
                      8.244470173000025
                    ],
                    [
                      38.71592177600007,
                      8.231159568000066
                    ],
                    [
                      38.71601842800004,
                      8.219447782000032
                    ],
                    [
                      38.69315277900006,
                      8.20338405700005
                    ],
                    [
                      38.68218734900006,
                      8.190427868000029
                    ],
                    [
                      38.67864194800006,
                      8.171226948000026
                    ],
                    [
                      38.68145190200005,
                      8.148455931000058
                    ],
                    [
                      38.68270365600006,
                      8.137819506000028
                    ],
                    [
                      38.68451186300007,
                      8.122454772000026
                    ],
                    [
                      38.682273405000046,
                      8.11110179900004
                    ],
                    [
                      38.679258693000065,
                      8.095811832000038
                    ],
                    [
                      38.67284312800007,
                      8.089863961000049
                    ],
                    [
                      38.666593239000065,
                      8.095604465000065
                    ],
                    [
                      38.65409344500006,
                      8.113746082000034
                    ],
                    [
                      38.65130554600006,
                      8.116697655000053
                    ],
                    [
                      38.64368361700008,
                      8.124767059000021
                    ],
                    [
                      38.635133765000035,
                      8.132337731000064
                    ],
                    [
                      38.630023847000075,
                      8.144058775000076
                    ],
                    [
                      38.62375395200007,
                      8.162910450000027
                    ],
                    [
                      38.612844136000035,
                      8.194653275000064
                    ],
                    [
                      38.60354429000006,
                      8.222935785000061
                    ],
                    [
                      38.60072433600004,
                      8.249628164000057
                    ],
                    [
                      38.593544457000064,
                      8.260199101000069
                    ],
                    [
                      38.58990604100006,
                      8.26106560200003
                    ],
                    [
                      38.57922469700003,
                      8.263609399000075
                    ],
                    [
                      38.56074500500006,
                      8.266089618000024
                    ],
                    [
                      38.54925865300004,
                      8.262683371000037
                    ],
                    [
                      38.54338003100003,
                      8.249162961000025
                    ],
                    [
                      38.542052848000026,
                      8.246110405000024
                    ],
                    [
                      38.54233873000004,
                      8.234525425000072
                    ],
                    [
                      38.542552826000076,
                      8.225849506000031
                    ],
                    [
                      38.54952958700005,
                      8.215924077000068
                    ],
                    [
                      38.55159275600005,
                      8.212988927000026
                    ],
                    [
                      38.55221694000005,
                      8.212264790000063
                    ],
                    [
                      38.55745587400003,
                      8.206186927000033
                    ],
                    [
                      38.56500998100006,
                      8.197423154000035
                    ],
                    [
                      38.56755711100004,
                      8.19446814400004
                    ],
                    [
                      38.56802264400005,
                      8.193928063000044
                    ],
                    [
                      38.58146253800004,
                      8.171877069000061
                    ],
                    [
                      38.58726248900007,
                      8.156236371000034
                    ],
                    [
                      38.587992471000064,
                      8.142425755000033
                    ],
                    [
                      38.588482448000036,
                      8.127235082000027
                    ],
                    [
                      38.58394489500006,
                      8.108104487000048
                    ],
                    [
                      38.59341238700006,
                      8.090883463000068
                    ],
                    [
                      38.598037789000045,
                      8.08692201100007
                    ],
                    [
                      38.60706229200008,
                      8.07919292400004
                    ],
                    [
                      38.62185219000003,
                      8.06841243100007
                    ],
                    [
                      38.616112212000075,
                      8.056661916000053
                    ],
                    [
                      38.61425931300005,
                      8.049444461000064
                    ],
                    [
                      38.61268221800003,
                      8.043301324000026
                    ],
                    [
                      38.62770176400005,
                      8.033595279000053
                    ],
                    [
                      38.62454525800007,
                      8.026155847000041
                    ],
                    [
                      38.61341951300005,
                      8.01503328900003
                    ],
                    [
                      38.60996556300006,
                      8.011580329000026
                    ],
                    [
                      38.61219887200008,
                      8.006840839000063
                    ],
                    [
                      38.59736768300007,
                      7.9905889410000555
                    ],
                    [
                      38.59284609400004,
                      7.977286683000045
                    ],
                    [
                      38.59193227700007,
                      7.97459828500007
                    ],
                    [
                      38.588672290000034,
                      7.9610676840000565
                    ],
                    [
                      38.58793706000006,
                      7.953322234000041
                    ],
                    [
                      38.58791816200005,
                      7.953123140000059
                    ],
                    [
                      38.587745839000036,
                      7.951307761000066
                    ],
                    [
                      38.58650728900005,
                      7.938259967000022
                    ],
                    [
                      38.579872925000075,
                      7.929632451000032
                    ],
                    [
                      38.57575731700007,
                      7.924280396000029
                    ],
                    [
                      38.575715477000074,
                      7.924193950000074
                    ],
                    [
                      38.56660236600004,
                      7.905365226000072
                    ],
                    [
                      38.56308716900003,
                      7.8851962450000315
                    ],
                    [
                      38.54948523100006,
                      7.870874441000069
                    ],
                    [
                      38.53871111300003,
                      7.86482793600004
                    ],
                    [
                      38.53239552000008,
                      7.861283585000024
                    ],
                    [
                      38.528155585000036,
                      7.858433326000068
                    ],
                    [
                      38.51706835300007,
                      7.851508755000054
                    ],
                    [
                      38.51290808600004,
                      7.848910445000058
                    ],
                    [
                      38.503462685000045,
                      7.830951966000043
                    ],
                    [
                      38.50011475300005,
                      7.812078331000066
                    ],
                    [
                      38.49996268900003,
                      7.811221087000035
                    ],
                    [
                      38.49244288400007,
                      7.795393342000068
                    ],
                    [
                      38.48723280200005,
                      7.791561964000039
                    ],
                    [
                      38.47810882600004,
                      7.7848523940000405
                    ],
                    [
                      38.47696616300004,
                      7.784012106000034
                    ],
                    [
                      38.46833660600004,
                      7.777666121000038
                    ],
                    [
                      38.45548288100008,
                      7.767743874000075
                    ],
                    [
                      38.45409345400003,
                      7.766671276000068
                    ],
                    [
                      38.44484742900005,
                      7.759533909000027
                    ],
                    [
                      38.444716920000076,
                      7.75831908300006
                    ],
                    [
                      38.443839773000036,
                      7.750154360000067
                    ],
                    [
                      38.44339811100008,
                      7.746043172000043
                    ],
                    [
                      38.443376156000056,
                      7.745838807000041
                    ],
                    [
                      38.44262297100005,
                      7.738827908000076
                    ],
                    [
                      38.43865298000003,
                      7.718867018000026
                    ],
                    [
                      38.42582048100007,
                      7.696760837000056
                    ],
                    [
                      38.41243332600004,
                      7.681553431000054
                    ],
                    [
                      38.41230155000005,
                      7.679911233000041
                    ],
                    [
                      38.41116597800004,
                      7.665759736000041
                    ],
                    [
                      38.41088310300006,
                      7.6622345090000294
                    ],
                    [
                      38.418223039000054,
                      7.642483620000064
                    ],
                    [
                      38.41878722800004,
                      7.637466461000031
                    ],
                    [
                      38.41997528100006,
                      7.626901477000047
                    ],
                    [
                      38.42026300900005,
                      7.624342803000047
                    ],
                    [
                      38.41985604900003,
                      7.623675111000068
                    ],
                    [
                      38.41183377300007,
                      7.61051311500006
                    ],
                    [
                      38.40856057700006,
                      7.605142845000046
                    ],
                    [
                      38.400824613000054,
                      7.59530316200005
                    ],
                    [
                      38.40085931300007,
                      7.5926662360000705
                    ],
                    [
                      38.401043085000026,
                      7.578700777000051
                    ],
                    [
                      38.408464121000065,
                      7.574862804000077
                    ],
                    [
                      38.413159703000076,
                      7.572434368000074
                    ],
                    [
                      38.41842131800007,
                      7.569713193000041
                    ],
                    [
                      38.41891480500004,
                      7.569457974000045
                    ],
                    [
                      38.419043576000036,
                      7.569160510000074
                    ],
                    [
                      38.42102429400006,
                      7.5645849930000395
                    ],
                    [
                      38.42148684600005,
                      7.5635164850000365
                    ],
                    [
                      38.42175487000003,
                      7.5628973430000315
                    ],
                    [
                      38.42566291500003,
                      7.55386964500002
                    ],
                    [
                      38.42954287600003,
                      7.533898747000023
                    ],
                    [
                      38.42937230800004,
                      7.532728097000074
                    ],
                    [
                      38.426748651000025,
                      7.514721252000072
                    ],
                    [
                      38.41385755400006,
                      7.504171670000062
                    ],
                    [
                      38.40688526800005,
                      7.503460473000075
                    ],
                    [
                      38.401492433000044,
                      7.502912912000056
                    ],
                    [
                      38.39172793200004,
                      7.501921474000028
                    ],
                    [
                      38.37835815900007,
                      7.494820836000031
                    ],
                    [
                      38.36175843600006,
                      7.487730198000065
                    ],
                    [
                      38.34122879100005,
                      7.478579378000063
                    ],
                    [
                      38.33367504000006,
                      7.469451691000074
                    ],
                    [
                      38.329113789000075,
                      7.463940036000054
                    ],
                    [
                      38.32724489200007,
                      7.461681727000041
                    ],
                    [
                      38.32821784400005,
                      7.456383379000044
                    ],
                    [
                      38.32519778600005,
                      7.433893377000061
                    ],
                    [
                      38.318911943000046,
                      7.4141673950000495
                    ],
                    [
                      38.30886934700004,
                      7.40149247100004
                    ],
                    [
                      38.29248962100007,
                      7.391411572000038
                    ],
                    [
                      38.28015607800006,
                      7.381190495000055
                    ],
                    [
                      38.27944283900007,
                      7.380599418000031
                    ],
                    [
                      38.277238391000026,
                      7.36170585800005
                    ],
                    [
                      38.27717743800008,
                      7.361183443000073
                    ],
                    [
                      38.28152741700006,
                      7.338683435000064
                    ],
                    [
                      38.27567418900003,
                      7.318941660000064
                    ],
                    [
                      38.26521009900006,
                      7.306723977000047
                    ],
                    [
                      38.252471642000046,
                      7.299845706000042
                    ],
                    [
                      38.24654041700006,
                      7.296643076000066
                    ],
                    [
                      38.24515784700003,
                      7.295710196000073
                    ],
                    [
                      38.23363063700003,
                      7.287932290000072
                    ],
                    [
                      38.22003087100006,
                      7.27554118200004
                    ],
                    [
                      38.207496641000034,
                      7.266693849000035
                    ],
                    [
                      38.20577597400006,
                      7.265479310000046
                    ],
                    [
                      38.19859123700007,
                      7.261549926000043
                    ],
                    [
                      38.18755874900006,
                      7.259249973000067
                    ],
                    [
                      38.181081531000075,
                      7.257899595000026
                    ],
                    [
                      38.16379183000004,
                      7.2450484390000724
                    ],
                    [
                      38.143972172000076,
                      7.23220728900003
                    ],
                    [
                      38.12484249100004,
                      7.221886361000031
                    ],
                    [
                      38.104332846000034,
                      7.21087536400006
                    ],
                    [
                      38.10103366200008,
                      7.207848118000072
                    ],
                    [
                      38.10021291800007,
                      7.207095025000058
                    ],
                    [
                      38.086965242000076,
                      7.194943441000021
                    ],
                    [
                      38.07801476100008,
                      7.1802631460000725
                    ],
                    [
                      38.07639475000008,
                      7.15408196900006
                    ],
                    [
                      38.07299522400007,
                      7.138513568000064
                    ],
                    [
                      38.06947476500005,
                      7.122390544000041
                    ],
                    [
                      38.06658256000003,
                      7.089066280000054
                    ],
                    [
                      38.06646476000003,
                      7.087708982000038
                    ],
                    [
                      38.06343772900004,
                      7.078394264000053
                    ],
                    [
                      38.06279904300004,
                      7.07642891200004
                    ],
                    [
                      38.06142899900004,
                      7.072213040000065
                    ],
                    [
                      38.06300476700005,
                      7.065437978000034
                    ],
                    [
                      38.06341245600004,
                      7.057620464000024
                    ],
                    [
                      38.063438708000035,
                      7.057117076000054
                    ],
                    [
                      38.06415474100004,
                      7.043386989000055
                    ],
                    [
                      38.073364671000036,
                      7.029606355000055
                    ],
                    [
                      38.08787458100005,
                      7.022946043000047
                    ],
                    [
                      38.101914478000026,
                      7.010775482000042
                    ],
                    [
                      38.10893942800004,
                      6.99962997800003
                    ],
                    [
                      38.11711436400003,
                      6.980914125000027
                    ],
                    [
                      38.12929791600004,
                      6.97382985400003
                    ],
                    [
                      38.13015427000005,
                      6.974009886000033
                    ],
                    [
                      38.13071104800008,
                      6.973029833000055
                    ],
                    [
                      38.130762213000025,
                      6.971258995000028
                    ],
                    [
                      38.13059588200008,
                      6.970540743000072
                    ],
                    [
                      38.13002274400003,
                      6.969630291000044
                    ],
                    [
                      38.13016900500003,
                      6.968242532000033
                    ],
                    [
                      38.13023680600003,
                      6.966316650000067
                    ],
                    [
                      38.13027009900003,
                      6.965370935000067
                    ],
                    [
                      38.130271950000065,
                      6.964365814000075
                    ],
                    [
                      38.13070613900004,
                      6.962691405000044
                    ],
                    [
                      38.13147413000007,
                      6.961831281000059
                    ],
                    [
                      38.13273452000004,
                      6.961368828000047
                    ],
                    [
                      38.13403026300006,
                      6.960043001000031
                    ],
                    [
                      38.13572071500005,
                      6.958969170000046
                    ],
                    [
                      38.13528956600004,
                      6.957817767000051
                    ],
                    [
                      38.13567460400003,
                      6.956813345000057
                    ],
                    [
                      38.13572504100006,
                      6.955425406000074
                    ],
                    [
                      38.13544044300005,
                      6.953893266000023
                    ],
                    [
                      38.13553869200007,
                      6.9525532770000495
                    ],
                    [
                      38.13544464200004,
                      6.951595844000053
                    ],
                    [
                      38.134823088000076,
                      6.950972488000048
                    ],
                    [
                      38.13353059700006,
                      6.950539359000061
                    ],
                    [
                      38.13262147700004,
                      6.950011201000052
                    ],
                    [
                      38.13238312300007,
                      6.949388544000044
                    ],
                    [
                      38.13311456100007,
                      6.948309084000073
                    ],
                    [
                      38.13377596300006,
                      6.9473329770000305
                    ],
                    [
                      38.13535977400005,
                      6.945612795000045
                    ],
                    [
                      38.135961302000055,
                      6.94408227100007
                    ],
                    [
                      38.136200909000024,
                      6.943084741000064
                    ],
                    [
                      38.13644395400007,
                      6.94207289700006
                    ],
                    [
                      38.13654262800003,
                      6.940493592000053
                    ],
                    [
                      38.13659192200004,
                      6.939727871000059
                    ],
                    [
                      38.136211005000064,
                      6.938482735000036
                    ],
                    [
                      38.13544716800004,
                      6.937093312000059
                    ],
                    [
                      38.13434743900007,
                      6.936038320000023
                    ],
                    [
                      38.13252863800005,
                      6.9353170530000625
                    ],
                    [
                      38.130978302000074,
                      6.934896915000024
                    ],
                    [
                      38.13003918900006,
                      6.934642415000042
                    ],
                    [
                      38.129657063000025,
                      6.93406735800005
                    ],
                    [
                      38.12965542000006,
                      6.934059287000025
                    ],
                    [
                      38.129438794000066,
                      6.932995273000074
                    ],
                    [
                      38.12911116200007,
                      6.931386024000062
                    ],
                    [
                      38.12906563700005,
                      6.930093637000027
                    ],
                    [
                      38.12988225700008,
                      6.9288028290000625
                    ],
                    [
                      38.13084221200006,
                      6.927703733000044
                    ],
                    [
                      38.13096620600004,
                      6.926606866000043
                    ],
                    [
                      38.13108563900005,
                      6.925550337000061
                    ],
                    [
                      38.130993086000046,
                      6.923779231000026
                    ],
                    [
                      38.13065964900005,
                      6.9227734960000475
                    ],
                    [
                      38.130613768000046,
                      6.921672560000047
                    ],
                    [
                      38.13032831600003,
                      6.920619049000038
                    ],
                    [
                      38.13069034000006,
                      6.919088091000049
                    ],
                    [
                      38.13107473200006,
                      6.918418708000047
                    ],
                    [
                      38.13093349500008,
                      6.917078282000034
                    ],
                    [
                      38.130647958000054,
                      6.9160726350000346
                    ],
                    [
                      38.13093830500003,
                      6.914445818000047
                    ],
                    [
                      38.13132400400008,
                      6.913058489000036
                    ],
                    [
                      38.131134607000035,
                      6.911861565000038
                    ],
                    [
                      38.13041810200008,
                      6.910807268000042
                    ],
                    [
                      38.12960581100003,
                      6.909752796000021
                    ],
                    [
                      38.12884542200004,
                      6.909040970000035
                    ],
                    [
                      38.128171414000064,
                      6.908410007000043
                    ],
                    [
                      38.127553953000074,
                      6.906034359000046
                    ],
                    [
                      38.127339568000025,
                      6.904962339000065
                    ],
                    [
                      38.12676746600005,
                      6.903525398000056
                    ],
                    [
                      38.12635615100004,
                      6.902518225000051
                    ],
                    [
                      38.12600458000003,
                      6.901657339000053
                    ],
                    [
                      38.12528950500007,
                      6.899837231000049
                    ],
                    [
                      38.124910482000075,
                      6.89758697000002
                    ],
                    [
                      38.12429102700003,
                      6.895862762000036
                    ],
                    [
                      38.12347912300004,
                      6.894616832000054
                    ],
                    [
                      38.122212854000054,
                      6.893035025000074
                    ],
                    [
                      38.121647074000066,
                      6.8924428440000725
                    ],
                    [
                      38.121113423000054,
                      6.891884290000064
                    ],
                    [
                      38.119993289000035,
                      6.890798180000047
                    ],
                    [
                      38.11967918900007,
                      6.890493621000076
                    ],
                    [
                      38.11895846200008,
                      6.88970688400002
                    ],
                    [
                      38.11805410000005,
                      6.8887196910000625
                    ],
                    [
                      38.11831352000007,
                      6.887796345000027
                    ],
                    [
                      38.11860132100003,
                      6.886771973000066
                    ],
                    [
                      38.11916119700004,
                      6.885706360000029
                    ],
                    [
                      38.12064947600004,
                      6.883746712000061
                    ],
                    [
                      38.12141707400008,
                      6.883030176000034
                    ],
                    [
                      38.12132375400006,
                      6.881689837000067
                    ],
                    [
                      38.12063213600004,
                      6.880156948000035
                    ],
                    [
                      38.119927474000065,
                      6.879426556000055
                    ],
                    [
                      38.11919811000007,
                      6.878670556000031
                    ],
                    [
                      38.11848220300004,
                      6.877329072000066
                    ],
                    [
                      38.117765242000075,
                      6.8765619420000235
                    ],
                    [
                      38.117765441000074,
                      6.876454251000041
                    ],
                    [
                      38.11776683100004,
                      6.875700411000025
                    ],
                    [
                      38.118583984000054,
                      6.874074570000062
                    ],
                    [
                      38.118681794000054,
                      6.872973899000044
                    ],
                    [
                      38.11844427800003,
                      6.871920474000035
                    ],
                    [
                      38.11744165300007,
                      6.870243421000055
                    ],
                    [
                      38.11624835500004,
                      6.868087385000024
                    ],
                    [
                      38.11493640200007,
                      6.865356771000052
                    ],
                    [
                      38.113936368000054,
                      6.862291690000063
                    ],
                    [
                      38.11351911700007,
                      6.860795456000062
                    ],
                    [
                      38.11317517400005,
                      6.859562090000054
                    ],
                    [
                      38.112459484000055,
                      6.8581248760000335
                    ],
                    [
                      38.11126508000007,
                      6.856591050000077
                    ],
                    [
                      38.11026197600006,
                      6.8552011650000395
                    ],
                    [
                      38.10980942500004,
                      6.853908026000056
                    ],
                    [
                      38.109285131000036,
                      6.852566890000048
                    ],
                    [
                      38.10880819400006,
                      6.851513019000038
                    ],
                    [
                      38.10858896700006,
                      6.851293096000063
                    ],
                    [
                      38.10833069300003,
                      6.851034001000073
                    ],
                    [
                      38.10780439500007,
                      6.850506033000045
                    ],
                    [
                      38.10679726400008,
                      6.849899535000077
                    ],
                    [
                      38.10637351100007,
                      6.849644350000062
                    ],
                    [
                      38.10541262900006,
                      6.84906569900005
                    ],
                    [
                      38.10317172400005,
                      6.8478543180000315
                    ],
                    [
                      38.10282733200006,
                      6.846639721000031
                    ],
                    [
                      38.10239848300006,
                      6.845490210000037
                    ],
                    [
                      38.10209545300006,
                      6.843961026000045
                    ],
                    [
                      38.101918142000045,
                      6.8430662530000745
                    ],
                    [
                      38.10102299500005,
                      6.8415927970000325
                    ],
                    [
                      38.10002030600003,
                      6.840011446000062
                    ],
                    [
                      38.099519232000034,
                      6.839077183000029
                    ],
                    [
                      38.09865893800003,
                      6.83817814300005
                    ],
                    [
                      38.09823074800005,
                      6.837102382000069
                    ],
                    [
                      38.09765801400005,
                      6.835663468000064
                    ],
                    [
                      38.09710378300008,
                      6.834352182000032
                    ],
                    [
                      38.09662575100003,
                      6.83282924100007
                    ],
                    [
                      38.096246938000036,
                      6.831622391000053
                    ],
                    [
                      38.09531934900008,
                      6.828318113000023
                    ],
                    [
                      38.09474680200003,
                      6.827204226000049
                    ],
                    [
                      38.09395904100006,
                      6.82594634700007
                    ],
                    [
                      38.09347767000003,
                      6.8240967390000264
                    ],
                    [
                      38.093416009000066,
                      6.82294839900004
                    ],
                    [
                      38.09333887300005,
                      6.821511884000074
                    ],
                    [
                      38.09262234200003,
                      6.8205772130000355
                    ],
                    [
                      38.09169060100004,
                      6.819498546000034
                    ],
                    [
                      38.09136926700006,
                      6.818492822000053
                    ],
                    [
                      38.091370890000064,
                      6.817631294000023
                    ],
                    [
                      38.09143501600005,
                      6.81648552300004
                    ],
                    [
                      38.091477318000045,
                      6.814915858000063
                    ],
                    [
                      38.09089271100004,
                      6.814094526000076
                    ],
                    [
                      38.09060709100004,
                      6.813196560000051
                    ],
                    [
                      38.08981902100004,
                      6.8121181630000365
                    ],
                    [
                      38.08957013000003,
                      6.810789501000045
                    ],
                    [
                      38.08910460900006,
                      6.81007068100007
                    ],
                    [
                      38.08867412200004,
                      6.809818589000031
                    ],
                    [
                      38.08727526200005,
                      6.80888262600007
                    ],
                    [
                      38.08645102100007,
                      6.807947745000035
                    ],
                    [
                      38.085503499000026,
                      6.805738283000039
                    ],
                    [
                      38.08460852600007,
                      6.804228913000031
                    ],
                    [
                      38.08391147400005,
                      6.803047089000074
                    ],
                    [
                      38.082997618000036,
                      6.801497684000026
                    ],
                    [
                      38.08221785100005,
                      6.800511775000075
                    ],
                    [
                      38.08120627900007,
                      6.799232773000028
                    ],
                    [
                      38.08074118900004,
                      6.798298567000074
                    ],
                    [
                      38.08000849800004,
                      6.7964484770000695
                    ],
                    [
                      38.08018969600005,
                      6.79558729200005
                    ],
                    [
                      38.08033498300006,
                      6.794726039000068
                    ],
                    [
                      38.07992232400005,
                      6.793827845000067
                    ],
                    [
                      38.07947663900006,
                      6.79285776200004
                    ],
                    [
                      38.07910743600007,
                      6.791743565000047
                    ],
                    [
                      38.078619667000055,
                      6.790271545000053
                    ],
                    [
                      38.07807010100004,
                      6.786555157000066
                    ],
                    [
                      38.07782145200008,
                      6.785118803000046
                    ],
                    [
                      38.07768740300003,
                      6.784122019000051
                    ],
                    [
                      38.07750275600006,
                      6.782748992000052
                    ],
                    [
                      38.07721669600005,
                      6.782102301000066
                    ],
                    [
                      38.076502162000054,
                      6.7801625010000635
                    ],
                    [
                      38.075836708000054,
                      6.779061112000022
                    ],
                    [
                      38.07517762500004,
                      6.777970261000064
                    ],
                    [
                      38.074013774000036,
                      6.776262935000034
                    ],
                    [
                      38.07315397100007,
                      6.7751843850000455
                    ],
                    [
                      38.071970977000035,
                      6.774105217000056
                    ],
                    [
                      38.07143410300006,
                      6.773170869000069
                    ],
                    [
                      38.070826097000065,
                      6.771877416000052
                    ],
                    [
                      38.07054183500003,
                      6.770297404000075
                    ],
                    [
                      38.06998569900003,
                      6.768924372000072
                    ],
                    [
                      38.07017960100006,
                      6.767680313000028
                    ],
                    [
                      38.07008695300004,
                      6.7660528060000615
                    ],
                    [
                      38.06968528500005,
                      6.7632760040000335
                    ],
                    [
                      38.06939919700005,
                      6.762653242000056
                    ],
                    [
                      38.06921033500004,
                      6.761264864000054
                    ],
                    [
                      38.06873355500005,
                      6.760210974000074
                    ],
                    [
                      38.06777908500004,
                      6.758581817000049
                    ],
                    [
                      38.067493736000074,
                      6.757576156000027
                    ],
                    [
                      38.066443424000056,
                      6.7559946770000465
                    ],
                    [
                      38.06706740900006,
                      6.755182207000075
                    ],
                    [
                      38.068073964000064,
                      6.754609781000056
                    ],
                    [
                      38.06845855100005,
                      6.753796851000061
                    ],
                    [
                      38.068221262000066,
                      6.752695556000049
                    ],
                    [
                      38.06743529700003,
                      6.750588096000058
                    ],
                    [
                      38.06748454800004,
                      6.749870251000061
                    ],
                    [
                      38.067054651000035,
                      6.749342938000041
                    ],
                    [
                      38.06658026800005,
                      6.747044623000022
                    ],
                    [
                      38.06600793100006,
                      6.74589482500005
                    ],
                    [
                      38.06577028400005,
                      6.7449849800000266
                    ],
                    [
                      38.065053309000064,
                      6.74436139200003
                    ],
                    [
                      38.06476732800007,
                      6.743690767000032
                    ],
                    [
                      38.06491362100007,
                      6.742303031000063
                    ],
                    [
                      38.06400651900003,
                      6.740961139000035
                    ],
                    [
                      38.062812708000024,
                      6.739331520000064
                    ],
                    [
                      38.06221608200008,
                      6.738373122000041
                    ],
                    [
                      38.06176431200004,
                      6.737307859000055
                    ],
                    [
                      38.06097689000006,
                      6.735451124000065
                    ],
                    [
                      38.060643870000035,
                      6.734349644000076
                    ],
                    [
                      38.05998475100006,
                      6.732181125000068
                    ],
                    [
                      38.05935737200008,
                      6.731140376000042
                    ],
                    [
                      38.05782892700006,
                      6.729270794000058
                    ],
                    [
                      38.05779377300007,
                      6.728347678000034
                    ],
                    [
                      38.057737786000075,
                      6.726877490000049
                    ],
                    [
                      38.057644063000055,
                      6.725824332000059
                    ],
                    [
                      38.057421849000036,
                      6.724633365000045
                    ],
                    [
                      38.05736208700006,
                      6.72431307100004
                    ],
                    [
                      38.05709911800005,
                      6.722903666000036
                    ],
                    [
                      38.05624058800004,
                      6.721226821000073
                    ],
                    [
                      38.05605084000007,
                      6.720317068000043
                    ],
                    [
                      38.05547753800005,
                      6.719693749000044
                    ],
                    [
                      38.05543114000005,
                      6.718927858000029
                    ],
                    [
                      38.054667540000025,
                      6.7176819590000605
                    ],
                    [
                      38.05390339000007,
                      6.716723234000028
                    ],
                    [
                      38.05390505300005,
                      6.715861711000059
                    ],
                    [
                      38.05457705600003,
                      6.714953619000028
                    ],
                    [
                      38.05505885000008,
                      6.713375083000074
                    ],
                    [
                      38.05542132200003,
                      6.711604867000062
                    ],
                    [
                      38.055280835000076,
                      6.709977269000035
                    ],
                    [
                      38.05509127500005,
                      6.708971790000021
                    ],
                    [
                      38.05361234800006,
                      6.706288635000021
                    ],
                    [
                      38.05332695200008,
                      6.705330834000051
                    ],
                    [
                      38.05323323600004,
                      6.70427767700005
                    ],
                    [
                      38.05213883300007,
                      6.702676735000068
                    ],
                    [
                      38.05156237500006,
                      6.701833462000025
                    ],
                    [
                      38.050718053000026,
                      6.700986066000041
                    ],
                    [
                      38.04998561000008,
                      6.700250951000044
                    ],
                    [
                      38.049316032000036,
                      6.699914618000037
                    ],
                    [
                      38.04919783300005,
                      6.69914858900006
                    ],
                    [
                      38.049438217000045,
                      6.6986225670000294
                    ],
                    [
                      38.04934376800003,
                      6.6979523090000725
                    ],
                    [
                      38.048962638000035,
                      6.696994321000034
                    ],
                    [
                      38.049683231000074,
                      6.695703427000069
                    ],
                    [
                      38.04987638700004,
                      6.694842274000052
                    ],
                    [
                      38.050212885000064,
                      6.694124986000077
                    ],
                    [
                      38.04992740700004,
                      6.693215047000024
                    ],
                    [
                      38.04911598000007,
                      6.691969053000037
                    ],
                    [
                      38.04825501800008,
                      6.691584487000057
                    ],
                    [
                      38.047537211000076,
                      6.691439510000066
                    ],
                    [
                      38.04681856900004,
                      6.691725293000047
                    ],
                    [
                      38.04614733500006,
                      6.692250480000041
                    ],
                    [
                      38.04562138800003,
                      6.691914421000035
                    ],
                    [
                      38.045528524000076,
                      6.690430504000062
                    ],
                    [
                      38.04519564900005,
                      6.689281159000075
                    ],
                    [
                      38.04448044900005,
                      6.68779603400003
                    ],
                    [
                      38.042759388000036,
                      6.686596128000076
                    ],
                    [
                      38.041850570000065,
                      6.686211461000028
                    ],
                    [
                      38.04134875600005,
                      6.685779722000063
                    ],
                    [
                      38.04101617200007,
                      6.684486788000072
                    ],
                    [
                      38.040766018000056,
                      6.684012132000021
                    ],
                    [
                      38.040364596000074,
                      6.684176477000051
                    ],
                    [
                      38.039916729000026,
                      6.6846694560000515
                    ],
                    [
                      38.039115077000076,
                      6.685655598000039
                    ],
                    [
                      38.038055652000025,
                      6.686147381000069
                    ],
                    [
                      38.037805768000055,
                      6.686200638000059
                    ],
                    [
                      38.03707820200003,
                      6.686235583000041
                    ],
                    [
                      38.03569040700006,
                      6.685415855000031
                    ],
                    [
                      38.03787564800007,
                      6.6840640270000335
                    ],
                    [
                      38.03872104800007,
                      6.683094303000075
                    ],
                    [
                      38.03829279300004,
                      6.681296706000069
                    ],
                    [
                      38.038629574000026,
                      6.68043584000003
                    ],
                    [
                      38.038393582000026,
                      6.678712333000021
                    ],
                    [
                      38.03791655500004,
                      6.677849878000075
                    ],
                    [
                      38.03786999300007,
                      6.677179714000033
                    ],
                    [
                      38.03734556400008,
                      6.676077855000074
                    ],
                    [
                      38.03710723900008,
                      6.675550903000044
                    ],
                    [
                      38.03682160500006,
                      6.674736685000028
                    ],
                    [
                      38.03648866300006,
                      6.673635199000046
                    ],
                    [
                      38.03505564100004,
                      6.672052939000025
                    ],
                    [
                      38.03256760800008,
                      6.671425855000052
                    ],
                    [
                      38.03090824900005,
                      6.671266505000062
                    ],
                    [
                      38.02996656000005,
                      6.67107173200003
                    ],
                    [
                      38.02892244000003,
                      6.670855771000049
                    ],
                    [
                      38.028333786000076,
                      6.67005345900003
                    ],
                    [
                      38.02785650100003,
                      6.669334585000058
                    ],
                    [
                      38.02690155800008,
                      6.668088283000031
                    ],
                    [
                      38.02604122400004,
                      6.66741651600006
                    ],
                    [
                      38.02513217300003,
                      6.667175409000038
                    ],
                    [
                      38.02378454600006,
                      6.667646627000067
                    ],
                    [
                      38.02360308300007,
                      6.6677100760000485
                    ],
                    [
                      38.02247207000005,
                      6.66818753900003
                    ],
                    [
                      38.02155739300008,
                      6.666421628000023
                    ],
                    [
                      38.020545722000065,
                      6.666571820000058
                    ],
                    [
                      38.01943654100006,
                      6.665643937000027
                    ],
                    [
                      38.019388640000045,
                      6.665603544000021
                    ],
                    [
                      38.01836173300006,
                      6.66150175100006
                    ],
                    [
                      38.018221836000066,
                      6.659634849000042
                    ],
                    [
                      38.017057855000076,
                      6.6552052860000686
                    ],
                    [
                      38.01658469200004,
                      6.652428340000029
                    ],
                    [
                      38.01598016300005,
                      6.64941077900005
                    ],
                    [
                      38.015778933000036,
                      6.64840631800007
                    ],
                    [
                      38.014616035000074,
                      6.643450274000031
                    ],
                    [
                      38.01461832000007,
                      6.642301587000077
                    ],
                    [
                      38.01404972500006,
                      6.639380864000032
                    ],
                    [
                      38.01362406700008,
                      6.636795462000066
                    ],
                    [
                      38.01295927100006,
                      6.634113859000024
                    ],
                    [
                      38.01212716600003,
                      6.6309125820000645
                    ],
                    [
                      38.01179546100008,
                      6.629636434000076
                    ],
                    [
                      38.011464975000024,
                      6.6273383940000485
                    ],
                    [
                      38.01089335300003,
                      6.625949254000034
                    ],
                    [
                      38.011038951000046,
                      6.624944440000036
                    ],
                    [
                      38.01056372900007,
                      6.623220457000059
                    ],
                    [
                      38.00985280900005,
                      6.619677244000059
                    ],
                    [
                      38.00971076900004,
                      6.618241214000022
                    ],
                    [
                      38.00959474900003,
                      6.617068244000052
                    ],
                    [
                      38.009739582000066,
                      6.616446325000027
                    ],
                    [
                      38.01012554700003,
                      6.614915505000056
                    ],
                    [
                      38.011088924000035,
                      6.611854243000039
                    ],
                    [
                      38.012628835000044,
                      6.607693292000022
                    ],
                    [
                      38.01265717900003,
                      6.605467757000042
                    ],
                    [
                      38.01256534200007,
                      6.603505225000049
                    ],
                    [
                      38.01256752300003,
                      6.602404399000022
                    ],
                    [
                      38.012766559000056,
                      6.5985758170000395
                    ],
                    [
                      38.01267727600003,
                      6.595321011000067
                    ],
                    [
                      38.01253615100006,
                      6.594076314000063
                    ],
                    [
                      38.01251596100008,
                      6.592185718000053
                    ],
                    [
                      38.01270892400004,
                      6.5914203030000635
                    ],
                    [
                      38.01275934200004,
                      6.590128123000056
                    ],
                    [
                      38.012718577000044,
                      6.586538376000021
                    ],
                    [
                      38.012433488000056,
                      6.585484843000074
                    ],
                    [
                      38.013199462000046,
                      6.585390633000031
                    ],
                    [
                      38.01387056400006,
                      6.584865473000036
                    ],
                    [
                      38.015642386000025,
                      6.584390345000031
                    ],
                    [
                      38.01727005500004,
                      6.584202099000038
                    ],
                    [
                      38.017737717000045,
                      6.582323908000035
                    ],
                    [
                      38.01877376500005,
                      6.578162976000044
                    ],
                    [
                      38.01884749800007,
                      6.577804913000023
                    ],
                    [
                      38.01899436000008,
                      6.577091720000055
                    ],
                    [
                      38.01646857000003,
                      6.575178275000042
                    ],
                    [
                      38.01592661500007,
                      6.5756134120000524
                    ],
                    [
                      38.00577098400004,
                      6.575365686000055
                    ],
                    [
                      37.99685384400004,
                      6.575613409000027
                    ],
                    [
                      37.983404878000044,
                      6.556940220000058
                    ],
                    [
                      37.96929754300004,
                      6.549244481000073
                    ],
                    [
                      37.96876584700004,
                      6.548954434000052
                    ],
                    [
                      37.95266291200005,
                      6.549619914000061
                    ],
                    [
                      37.93270059300005,
                      6.557206405000045
                    ],
                    [
                      37.91846080500005,
                      6.574375835000069
                    ],
                    [
                      37.91473687900003,
                      6.583653467000033
                    ],
                    [
                      37.91261203100004,
                      6.590668957000048
                    ],
                    [
                      37.89969188900005,
                      6.594187260000069
                    ],
                    [
                      37.898981664000075,
                      6.594380668000042
                    ],
                    [
                      37.89277595400006,
                      6.596070541000074
                    ],
                    [
                      37.87148281900005,
                      6.5822285140000645
                    ],
                    [
                      37.85442720800006,
                      6.557776617000059
                    ],
                    [
                      37.84373645000005,
                      6.543380561000049
                    ],
                    [
                      37.84247742100007,
                      6.541685166000036
                    ],
                    [
                      37.82339774500008,
                      6.5205332560000215
                    ],
                    [
                      37.81459475400004,
                      6.510571948000063
                    ],
                    [
                      37.81305275700004,
                      6.508329764000052
                    ],
                    [
                      37.81256822600005,
                      6.506765906000055
                    ],
                    [
                      37.81212825400007,
                      6.506985464000024
                    ],
                    [
                      37.80777488100006,
                      6.500655317000053
                    ],
                    [
                      37.79992600400004,
                      6.4781815720000395
                    ],
                    [
                      37.79628600500007,
                      6.449460269000042
                    ],
                    [
                      37.797455987000035,
                      6.429239352000025
                    ],
                    [
                      37.80783590800007,
                      6.410178477000045
                    ],
                    [
                      37.81959582800005,
                      6.393427707000058
                    ],
                    [
                      37.840085687000055,
                      6.378747021000038
                    ],
                    [
                      37.84541563200003,
                      6.351875797000048
                    ],
                    [
                      37.84820560500003,
                      6.331664878000026
                    ],
                    [
                      37.850285590000055,
                      6.326844653000023
                    ],
                    [
                      37.85215556300005,
                      6.304783647000022
                    ],
                    [
                      37.851419140000075,
                      6.299468039000033
                    ],
                    [
                      37.848045572000046,
                      6.278822470000023
                    ],
                    [
                      37.840265601000056,
                      6.248251081000035
                    ],
                    [
                      37.82556701800007,
                      6.220731572000034
                    ],
                    [
                      37.82461793900006,
                      6.219248723000021
                    ],
                    [
                      37.823360180000066,
                      6.217283589000033
                    ],
                    [
                      37.80979803400004,
                      6.196093978000022
                    ],
                    [
                      37.79053327300005,
                      6.172462230000065
                    ],
                    [
                      37.77809593500007,
                      6.149596620000068
                    ],
                    [
                      37.77469594400003,
                      6.123855449000075
                    ],
                    [
                      37.77477053100006,
                      6.123118817000034
                    ],
                    [
                      37.77573682800005,
                      6.113575488000038
                    ],
                    [
                      37.77772590400008,
                      6.098124275000032
                    ],
                    [
                      37.78513584600006,
                      6.072633105000023
                    ],
                    [
                      37.78977580000003,
                      6.049442044000045
                    ],
                    [
                      37.78636580500006,
                      6.028751099000033
                    ],
                    [
                      37.783175819000064,
                      6.0106002700000545
                    ],
                    [
                      37.79148575500005,
                      5.995909596000047
                    ],
                    [
                      37.803736092000065,
                      5.9931788300000335
                    ],
                    [
                      37.81332561500005,
                      5.997789667000063
                    ],
                    [
                      37.82709553300003,
                      6.009990222000056
                    ],
                    [
                      37.84296543800008,
                      6.010940249000043
                    ],
                    [
                      37.856545346000075,
                      5.999009700000045
                    ],
                    [
                      37.856768070000044,
                      5.998702974000025
                    ],
                    [
                      37.86553527800004,
                      5.986629124000046
                    ],
                    [
                      37.88048518100004,
                      5.985039044000075
                    ],
                    [
                      37.88250612200005,
                      5.98356995000006
                    ],
                    [
                      37.89477321600003,
                      5.974652565000042
                    ],
                    [
                      37.89498508200006,
                      5.974498552000057
                    ],
                    [
                      37.903975012000046,
                      5.9605079070000215
                    ],
                    [
                      37.922824898000044,
                      5.960077881000075
                    ],
                    [
                      37.93648182100003,
                      5.9618984710000404
                    ],
                    [
                      37.94465475700008,
                      5.962987996000038
                    ],
                    [
                      37.952694705000056,
                      5.96334801200004
                    ],
                    [
                      37.96857460200005,
                      5.956017667000026
                    ],
                    [
                      37.97758452200003,
                      5.927776367000035
                    ],
                    [
                      37.978994500000056,
                      5.907575443000042
                    ],
                    [
                      37.98224203800004,
                      5.889143715000046
                    ],
                    [
                      37.98247446700003,
                      5.887824539000064
                    ],
                    [
                      37.983563340000046,
                      5.886180512000067
                    ],
                    [
                      37.984105949000025,
                      5.885361258000046
                    ],
                    [
                      37.98932221200005,
                      5.877485525000054
                    ],
                    [
                      37.99094047300008,
                      5.875042206000046
                    ],
                    [
                      37.99630436500007,
                      5.86694357600004
                    ],
                    [
                      38.00254538000007,
                      5.85676032300006
                    ],
                    [
                      38.00713428500006,
                      5.8492727630000445
                    ],
                    [
                      38.00901426300004,
                      5.826541721000069
                    ],
                    [
                      38.01227422300008,
                      5.804270699000028
                    ],
                    [
                      38.01987416700007,
                      5.79004003700004
                    ],
                    [
                      38.03455747100003,
                      5.776639104000026
                    ],
                    [
                      38.039214033000064,
                      5.772389224000051
                    ],
                    [
                      38.054153933000066,
                      5.76414883800004
                    ],
                    [
                      38.06415437600003,
                      5.763261783000075
                    ],
                    [
                      38.07207775000006,
                      5.762558968000064
                    ],
                    [
                      38.088883692000024,
                      5.745607964000044
                    ],
                    [
                      38.08843812400005,
                      5.739580131000025
                    ],
                    [
                      38.087083696000036,
                      5.721256847000063
                    ],
                    [
                      38.08046372100006,
                      5.7010359290000565
                    ],
                    [
                      38.075163846000066,
                      5.688940437000042
                    ],
                    [
                      38.05550388300003,
                      5.68033734100004
                    ],
                    [
                      38.040814141000055,
                      5.67364673000003
                    ],
                    [
                      38.02407442900005,
                      5.660065495000026
                    ],
                    [
                      38.00801470400006,
                      5.650154599000075
                    ],
                    [
                      37.99964369300005,
                      5.649949067000023
                    ],
                    [
                      37.97746523600006,
                      5.649404522000054
                    ],
                    [
                      37.96373546900003,
                      5.645694190000029
                    ],
                    [
                      37.94351999600008,
                      5.639464151000027
                    ],
                    [
                      37.93017464400003,
                      5.616672147000031
                    ],
                    [
                      37.93710458900006,
                      5.597391257000027
                    ],
                    [
                      37.941128269000046,
                      5.585105321000071
                    ],
                    [
                      37.94153453900003,
                      5.568449926000028
                    ],
                    [
                      37.94781448700007,
                      5.537688512000045
                    ],
                    [
                      37.94925445600006,
                      5.507597133000047
                    ],
                    [
                      37.94681445500004,
                      5.47428560000003
                    ],
                    [
                      37.94021448400008,
                      5.449924484000064
                    ],
                    [
                      37.935224497000036,
                      5.423033255000064
                    ],
                    [
                      37.919273874000055,
                      5.395977250000044
                    ],
                    [
                      37.90121237500006,
                      5.373247752000054
                    ],
                    [
                      37.900519185000064,
                      5.369899366000027
                    ],
                    [
                      37.896374714000046,
                      5.349879911000073
                    ],
                    [
                      37.90103466700003,
                      5.326918851000073
                    ],
                    [
                      37.904774635000024,
                      5.303957793000052
                    ],
                    [
                      37.904384624000045,
                      5.279376659000036
                    ],
                    [
                      37.90243462300003,
                      5.259385743000053
                    ],
                    [
                      37.90205956400007,
                      5.25429742700004
                    ],
                    [
                      37.90081933500005,
                      5.2448540870000215
                    ],
                    [
                      37.886762247000036,
                      5.235433683000053
                    ],
                    [
                      37.88508552400003,
                      5.234310022000045
                    ],
                    [
                      37.883194751000076,
                      5.23432966200005
                    ],
                    [
                      37.852657442000066,
                      5.2346468540000615
                    ],
                    [
                      37.83949001900004,
                      5.242430554000066
                    ],
                    [
                      37.827127878000056,
                      5.249738226000034
                    ],
                    [
                      37.81007817200003,
                      5.268299910000053
                    ],
                    [
                      37.79260847900008,
                      5.274220446000072
                    ],
                    [
                      37.77282881700006,
                      5.28335127400004
                    ],
                    [
                      37.76198088500007,
                      5.280506019000029
                    ],
                    [
                      37.75825621300004,
                      5.279529091000029
                    ],
                    [
                      37.75428164900006,
                      5.27848662100007
                    ],
                    [
                      37.74984418500003,
                      5.277322739000056
                    ],
                    [
                      37.747129259000076,
                      5.276610653000034
                    ],
                    [
                      37.74600365400005,
                      5.277574235000031
                    ],
                    [
                      37.74464642500004,
                      5.2787361010000495
                    ],
                    [
                      37.74373683700003,
                      5.27951476100003
                    ],
                    [
                      37.74226707400004,
                      5.280772962000071
                    ],
                    [
                      37.72893957500003,
                      5.29218206500002
                    ],
                    [
                      37.70088005300005,
                      5.305883307000045
                    ],
                    [
                      37.67423051600008,
                      5.307643461000055
                    ],
                    [
                      37.664552005000075,
                      5.304707362000045
                    ],
                    [
                      37.66225788600008,
                      5.304011412000023
                    ],
                    [
                      37.655010848000074,
                      5.301812931000029
                    ],
                    [
                      37.64670603800005,
                      5.299287273000061
                    ],
                    [
                      37.64547815700007,
                      5.2971859470000595
                    ],
                    [
                      37.63728635900003,
                      5.2831669720000605
                    ],
                    [
                      37.62973481100005,
                      5.266009696000026
                    ],
                    [
                      37.62026746200007,
                      5.262555681000038
                    ],
                    [
                      37.60021180700005,
                      5.2552386870000305
                    ],
                    [
                      37.59744173000007,
                      5.2542110320000575
                    ],
                    [
                      37.57983021300004,
                      5.247677435000071
                    ],
                    [
                      37.57837181900004,
                      5.243775355000025
                    ],
                    [
                      37.57785364400007,
                      5.2423889260000465
                    ],
                    [
                      37.55135264900008,
                      5.233926748000044
                    ],
                    [
                      37.53524473900006,
                      5.227456905000054
                    ],
                    [
                      37.51786323600004,
                      5.220475515000032
                    ],
                    [
                      37.491273695000075,
                      5.202913917000046
                    ],
                    [
                      37.46558414400005,
                      5.193173024000032
                    ],
                    [
                      37.44851441600008,
                      5.183818052000049
                    ],
                    [
                      37.446959520000064,
                      5.182965900000056
                    ],
                    [
                      37.441514561000076,
                      5.179981819000034
                    ],
                    [
                      37.43265052000004,
                      5.175082355000029
                    ],
                    [
                      37.43184557200004,
                      5.1746374330000435
                    ],
                    [
                      37.42838929100003,
                      5.172727025000029
                    ],
                    [
                      37.424932940000076,
                      5.170816579000075
                    ],
                    [
                      37.42364304500006,
                      5.170103609000023
                    ],
                    [
                      37.417214982000075,
                      5.1665505950000465
                    ],
                    [
                      37.36717585100007,
                      5.155099544000052
                    ],
                    [
                      37.340736313000036,
                      5.159599950000029
                    ],
                    [
                      37.31724671300003,
                      5.173531212000057
                    ],
                    [
                      37.292357141000025,
                      5.194363099000043
                    ],
                    [
                      37.26316765000007,
                      5.197003334000044
                    ],
                    [
                      37.23810807800004,
                      5.199433549000048
                    ],
                    [
                      37.216908441000044,
                      5.212684750000051
                    ],
                    [
                      37.19715878400007,
                      5.210314530000062
                    ],
                    [
                      37.183431744000075,
                      5.1956367300000466
                    ],
                    [
                      37.181977292000056,
                      5.19408154100006
                    ],
                    [
                      37.18182905900005,
                      5.193923041000062
                    ],
                    [
                      37.17908092300007,
                      5.1935482540000635
                    ],
                    [
                      37.17397380400007,
                      5.192851751000035
                    ],
                    [
                      37.145309687000065,
                      5.1889425750000555
                    ],
                    [
                      37.11223026400006,
                      5.18627232800003
                    ],
                    [
                      37.08212078400004,
                      5.186382331000061
                    ],
                    [
                      37.05222130100003,
                      5.191772811000021
                    ],
                    [
                      37.02255181400005,
                      5.196473236000031
                    ],
                    [
                      37.00331111600008,
                      5.199082903000033
                    ],
                    [
                      37.00264836700006,
                      5.198885947000065
                    ],
                    [
                      36.99257092900007,
                      5.195891134000021
                    ],
                    [
                      36.98309996800003,
                      5.19241227200007
                    ],
                    [
                      36.968608560000064,
                      5.1933778230000485
                    ],
                    [
                      36.96648103200005,
                      5.193519578000064
                    ],
                    [
                      36.96339843900006,
                      5.193724969000073
                    ],
                    [
                      36.958714549000035,
                      5.194037053000045
                    ],
                    [
                      36.94896665400006,
                      5.19468654700006
                    ],
                    [
                      36.92122786400006,
                      5.145130641000037
                    ],
                    [
                      36.892970983000055,
                      5.109787746000052
                    ],
                    [
                      36.88218579100004,
                      5.074983650000036
                    ],
                    [
                      36.871440205000056,
                      5.029060383000058
                    ],
                    [
                      36.87060928100004,
                      5.024372074000041
                    ],
                    [
                      36.86753320300005,
                      5.007015968000076
                    ],
                    [
                      36.86070896700005,
                      4.978767301000062
                    ],
                    [
                      36.86479857100005,
                      4.9441984100000695
                    ],
                    [
                      36.860849493000046,
                      4.93506512700003
                    ],
                    [
                      36.86347565500006,
                      4.793039446000023
                    ],
                    [
                      36.85473946500008,
                      4.736059609000051
                    ],
                    [
                      36.82875072500008,
                      4.709451992000027
                    ],
                    [
                      36.82847998600005,
                      4.709174806000021
                    ],
                    [
                      36.82652322300004,
                      4.709191812000029
                    ],
                    [
                      36.64640914100005,
                      4.710757126000033
                    ],
                    [
                      36.68084120200007,
                      4.604300630000068
                    ],
                    [
                      36.657532315000026,
                      4.580373676000022
                    ],
                    [
                      36.67804527200008,
                      4.529114322000055
                    ],
                    [
                      36.69149376300004,
                      4.495508197000049
                    ],
                    [
                      36.70246245100003,
                      4.46624556200004
                    ],
                    [
                      36.71258200800003,
                      4.4392482680000285
                    ],
                    [
                      36.71425396400008,
                      4.433850543000062
                    ],
                    [
                      36.647500000000036,
                      4.44667000000004
                    ],
                    [
                      36.51177495500008,
                      4.443497223000065
                    ],
                    [
                      36.447710734000054,
                      4.44199962600004
                    ],
                    [
                      36.433610000000044,
                      4.441670000000045
                    ],
                    [
                      36.39666984300004,
                      4.441099760000043
                    ],
                    [
                      36.36411012900004,
                      4.440597140000023
                    ],
                    [
                      36.271660000000054,
                      4.439170000000047
                    ],
                    [
                      36.26365000000004,
                      4.440340000000049
                    ],
                    [
                      36.21117000000004,
                      4.448000000000036
                    ],
                    [
                      36.06868456900003,
                      4.4472097030000555
                    ],
                    [
                      36.045300000000054,
                      4.447080000000028
                    ],
                    [
                      36.03104717300005,
                      4.458281953000039
                    ],
                    [
                      35.96518000000003,
                      4.510050000000035
                    ],
                    [
                      35.95111000000003,
                      4.5211100000000215
                    ],
                    [
                      35.95031824900008,
                      4.546232119000024
                    ],
                    [
                      35.94826000000006,
                      4.611540000000048
                    ],
                    [
                      35.947700000000054,
                      4.629330000000039
                    ],
                    [
                      35.924720000000036,
                      4.640280000000075
                    ],
                    [
                      35.92145000000005,
                      4.64372000000003
                    ],
                    [
                      35.793195526000034,
                      4.7788491440000485
                    ],
                    [
                      35.77444000000003,
                      4.798610000000053
                    ],
                    [
                      35.778014133000056,
                      4.981521910000026
                    ],
                    [
                      35.77824540800003,
                      4.993357784000068
                    ],
                    [
                      35.77837669400003,
                      5.000076512000021
                    ],
                    [
                      35.779990000000055,
                      5.082640000000026
                    ],
                    [
                      35.802770000000066,
                      5.10528000000005
                    ],
                    [
                      35.82361000000003,
                      5.136670000000038
                    ],
                    [
                      35.83069000000006,
                      5.1684000000000765
                    ],
                    [
                      35.80513000000008,
                      5.206810000000075
                    ],
                    [
                      35.79624000000007,
                      5.235140000000058
                    ],
                    [
                      35.798740000000066,
                      5.265550000000076
                    ],
                    [
                      35.821660000000065,
                      5.328610000000026
                    ],
                    [
                      35.79694000000006,
                      5.331110000000024
                    ],
                    [
                      35.77499000000006,
                      5.337220000000059
                    ],
                    [
                      35.76366570500005,
                      5.342402304000075
                    ],
                    [
                      35.75704111600004,
                      5.345433896000031
                    ],
                    [
                      35.75692367600004,
                      5.359012127000028
                    ],
                    [
                      35.75678526300004,
                      5.360427840000057
                    ],
                    [
                      35.756725482000036,
                      5.361039299000026
                    ],
                    [
                      35.75665953500004,
                      5.361713805000022
                    ],
                    [
                      35.756471031000046,
                      5.363641869000048
                    ],
                    [
                      35.75609207200006,
                      5.3675179480000565
                    ],
                    [
                      35.755790269000045,
                      5.367969215000073
                    ],
                    [
                      35.75593428900004,
                      5.368298689000028
                    ],
                    [
                      35.75592936600003,
                      5.369229210000071
                    ],
                    [
                      35.755192487000045,
                      5.372016932000065
                    ],
                    [
                      35.75425913600003,
                      5.372942513000055
                    ],
                    [
                      35.75415477400003,
                      5.376285447000043
                    ],
                    [
                      35.75413488400005,
                      5.376922517000025
                    ],
                    [
                      35.754219403000036,
                      5.380438361000074
                    ],
                    [
                      35.753690438000035,
                      5.382916995000073
                    ],
                    [
                      35.75419526100006,
                      5.384987564000028
                    ],
                    [
                      35.75417604300003,
                      5.388606247000041
                    ],
                    [
                      35.754259423000065,
                      5.392328872000064
                    ],
                    [
                      35.754586016000076,
                      5.396415058000059
                    ],
                    [
                      35.754743063000035,
                      5.398379999000042
                    ],
                    [
                      35.75473095500007,
                      5.400654601000042
                    ],
                    [
                      35.75522970500003,
                      5.403862481000033
                    ],
                    [
                      35.755616469000074,
                      5.408724067000037
                    ],
                    [
                      35.75601369300006,
                      5.4116212260000225
                    ],
                    [
                      35.75578668000003,
                      5.415497285000072
                    ],
                    [
                      35.75576183900006,
                      5.420149881000043
                    ],
                    [
                      35.75594883800005,
                      5.423769674000027
                    ],
                    [
                      35.75562662400006,
                      5.426146005000021
                    ],
                    [
                      35.755287801000065,
                      5.431624062000026
                    ],
                    [
                      35.755247386000065,
                      5.434945743000071
                    ],
                    [
                      35.75510342700005,
                      5.446770271000048
                    ],
                    [
                      35.75487542800005,
                      5.450801401000035
                    ],
                    [
                      35.75506871300007,
                      5.45323219900007
                    ],
                    [
                      35.754745299000035,
                      5.455815298000061
                    ],
                    [
                      35.754616535000025,
                      5.460570715000074
                    ],
                    [
                      35.754190480000034,
                      5.463049861000059
                    ],
                    [
                      35.75451639200003,
                      5.4651933650000615
                    ],
                    [
                      35.75506441300007,
                      5.468797699000049
                    ],
                    [
                      35.75538622200003,
                      5.47091425800005
                    ],
                    [
                      35.75563241200007,
                      5.473754536000058
                    ],
                    [
                      35.75602265600003,
                      5.4782568700000525
                    ],
                    [
                      35.756260403000056,
                      5.480999896000071
                    ],
                    [
                      35.756019406000064,
                      5.487409007000053
                    ],
                    [
                      35.75600262800003,
                      5.490510732000075
                    ],
                    [
                      35.75603909200004,
                      5.493210791000024
                    ],
                    [
                      35.75610024200006,
                      5.4977398560000665
                    ],
                    [
                      35.75614991000003,
                      5.50141958100005
                    ],
                    [
                      35.756130846000076,
                      5.504934867000031
                    ],
                    [
                      35.75684301800004,
                      5.506799836000027
                    ],
                    [
                      35.756927682000025,
                      5.510212294000041
                    ],
                    [
                      35.75783021500007,
                      5.515025033000029
                    ],
                    [
                      35.75760081300007,
                      5.51926293300005
                    ],
                    [
                      35.75717177200005,
                      5.522259013000053
                    ],
                    [
                      35.757159096000066,
                      5.524588694000045
                    ],
                    [
                      35.75713800400007,
                      5.528462461000061
                    ],
                    [
                      35.75707254300005,
                      5.533482842000069
                    ],
                    [
                      35.75696067500007,
                      5.542057778000071
                    ],
                    [
                      35.756867460000024,
                      5.546005767000054
                    ],
                    [
                      35.75682642100003,
                      5.547743700000069
                    ],
                    [
                      35.75662345100005,
                      5.553981241000031
                    ],
                    [
                      35.756436559000065,
                      5.559723557000041
                    ],
                    [
                      35.75633018100007,
                      5.5629915480000705
                    ],
                    [
                      35.756205444000045,
                      5.566919822000045
                    ],
                    [
                      35.75568448100006,
                      5.570192746000032
                    ],
                    [
                      35.75509147400004,
                      5.573918155000058
                    ],
                    [
                      35.754712949000066,
                      5.576296073000037
                    ],
                    [
                      35.754388411000036,
                      5.578334791000032
                    ],
                    [
                      35.754066316000035,
                      5.580607667000038
                    ],
                    [
                      35.75393124000004,
                      5.58639695200003
                    ],
                    [
                      35.75390218300004,
                      5.591083152000067
                    ],
                    [
                      35.75388159600004,
                      5.594401092000055
                    ],
                    [
                      35.75385350600004,
                      5.598925450000024
                    ],
                    [
                      35.75384274400005,
                      5.60065798100004
                    ],
                    [
                      35.753954872000065,
                      5.600820458000044
                    ],
                    [
                      35.75655104000003,
                      5.604233640000075
                    ],
                    [
                      35.757745786000044,
                      5.605804363000061
                    ],
                    [
                      35.76000645500005,
                      5.607574586000055
                    ],
                    [
                      35.76102874600008,
                      5.609337949000064
                    ],
                    [
                      35.76213058600007,
                      5.610980770000026
                    ],
                    [
                      35.764509016000034,
                      5.614526940000076
                    ],
                    [
                      35.76758451200004,
                      5.618266178000056
                    ],
                    [
                      35.769439394000074,
                      5.62033795800005
                    ],
                    [
                      35.771584879000045,
                      5.62273430700003
                    ],
                    [
                      35.77414563600007,
                      5.626036808000038
                    ],
                    [
                      35.77722118400004,
                      5.63000317500007
                    ],
                    [
                      35.77998948800007,
                      5.633327154000028
                    ],
                    [
                      35.78418579300006,
                      5.638807038000039
                    ],
                    [
                      35.78726505000003,
                      5.642828142000042
                    ],
                    [
                      35.790444586000035,
                      5.646464602000037
                    ],
                    [
                      35.79300717600006,
                      5.649684069000045
                    ],
                    [
                      35.79556865300003,
                      5.6531103290000715
                    ],
                    [
                      35.80038744700005,
                      5.658978906000073
                    ],
                    [
                      35.80224288800008,
                      5.660947743000065
                    ],
                    [
                      35.80685235200008,
                      5.665838864000023
                    ],
                    [
                      35.81159794300004,
                      5.666278619000025
                    ],
                    [
                      35.81303954600003,
                      5.666906953000023
                    ],
                    [
                      35.81585991000003,
                      5.6671292960000414
                    ],
                    [
                      35.81726966800005,
                      5.66724042900006
                    ],
                    [
                      35.82314844000007,
                      5.668099931000029
                    ],
                    [
                      35.82614171400007,
                      5.66811635800002
                    ],
                    [
                      35.828309545000025,
                      5.668076545000076
                    ],
                    [
                      35.831523222000044,
                      5.668477663000033
                    ],
                    [
                      35.83697415200004,
                      5.669157987000062
                    ],
                    [
                      35.84213055300006,
                      5.670013372000028
                    ],
                    [
                      35.84421639000004,
                      5.670311771000058
                    ],
                    [
                      35.847390775000065,
                      5.670765882000069
                    ],
                    [
                      35.85162220600006,
                      5.67089233400003
                    ],
                    [
                      35.85483117500007,
                      5.671295806000046
                    ],
                    [
                      35.856779835000054,
                      5.671540808000032
                    ],
                    [
                      35.86429721700006,
                      5.672270253000022
                    ],
                    [
                      35.86637460900005,
                      5.672471816000041
                    ],
                    [
                      35.87039634300004,
                      5.673217430000022
                    ],
                    [
                      35.87289014700008,
                      5.673359075000064
                    ],
                    [
                      35.87442088700004,
                      5.673446013000046
                    ],
                    [
                      35.87741600600003,
                      5.673151982000036
                    ],
                    [
                      35.881345219000025,
                      5.672017320000066
                    ],
                    [
                      35.884446265000065,
                      5.671121787000061
                    ],
                    [
                      35.89523680700006,
                      5.6682393800000455
                    ],
                    [
                      35.899435496000024,
                      5.667117741000027
                    ],
                    [
                      35.90294258100005,
                      5.666012808000062
                    ],
                    [
                      35.90870551300003,
                      5.664197090000073
                    ],
                    [
                      35.91008572900006,
                      5.663762215000077
                    ],
                    [
                      35.91336331200006,
                      5.662442416000033
                    ],
                    [
                      35.91515469600006,
                      5.6617210570000225
                    ],
                    [
                      35.92311530000006,
                      5.659436671000037
                    ],
                    [
                      35.92870433400003,
                      5.658118258000059
                    ],
                    [
                      35.93469122500005,
                      5.656705918000057
                    ],
                    [
                      35.937088552000034,
                      5.6559386670000436
                    ],
                    [
                      35.94327361400008,
                      5.653959108000038
                    ],
                    [
                      35.94627421000007,
                      5.652630554000041
                    ],
                    [
                      35.94850814600005,
                      5.651956821000056
                    ],
                    [
                      35.95157315000006,
                      5.651032429000054
                    ],
                    [
                      35.953481399000054,
                      5.655024726000022
                    ],
                    [
                      35.95400138700006,
                      5.656198715000073
                    ],
                    [
                      35.95495657300006,
                      5.658521036000025
                    ],
                    [
                      35.955329059000064,
                      5.659426652000036
                    ],
                    [
                      35.95614042200003,
                      5.660777865000057
                    ],
                    [
                      35.957242241000074,
                      5.662481981000042
                    ],
                    [
                      35.95777300800006,
                      5.66259933300006
                    ],
                    [
                      35.95894003400008,
                      5.663015404000021
                    ],
                    [
                      35.961095656000055,
                      5.664432237000028
                    ],
                    [
                      35.962494692000064,
                      5.665200901000048
                    ],
                    [
                      35.96354052700008,
                      5.666436218000058
                    ],
                    [
                      35.96475286800006,
                      5.66937075200002
                    ],
                    [
                      35.96531756100006,
                      5.673180342000023
                    ],
                    [
                      35.96478222800005,
                      5.674934436000058
                    ],
                    [
                      35.96436074500008,
                      5.677274761000035
                    ],
                    [
                      35.96476138200006,
                      5.678916643000036
                    ],
                    [
                      35.965684800000076,
                      5.679675209000038
                    ],
                    [
                      35.967846620000046,
                      5.68145108300007
                    ],
                    [
                      35.96819309500006,
                      5.682272794000028
                    ],
                    [
                      35.96708202800005,
                      5.6823255210000525
                    ],
                    [
                      35.965687744000036,
                      5.681827209000062
                    ],
                    [
                      35.96375589300004,
                      5.681136768000044
                    ],
                    [
                      35.96159100600005,
                      5.68147675900002
                    ],
                    [
                      35.96055736500006,
                      5.681914088000042
                    ],
                    [
                      35.95913012900007,
                      5.682517939000036
                    ],
                    [
                      35.958245531000046,
                      5.68397735700006
                    ],
                    [
                      35.95794461200006,
                      5.685615538000036
                    ],
                    [
                      35.95834399100005,
                      5.68749166300006
                    ],
                    [
                      35.95902872100004,
                      5.6892681840000705
                    ],
                    [
                      35.959497517000045,
                      5.690484467000033
                    ],
                    [
                      35.961650132000045,
                      5.692486969000072
                    ],
                    [
                      35.963748914000064,
                      5.693610736000039
                    ],
                    [
                      35.96751995200003,
                      5.693287345000044
                    ],
                    [
                      35.969244969000044,
                      5.693522547000043
                    ],
                    [
                      35.97023453000003,
                      5.69434764500005
                    ],
                    [
                      35.970285932000024,
                      5.695694881000065
                    ],
                    [
                      35.96951916300003,
                      5.696979248000048
                    ],
                    [
                      35.96700281200003,
                      5.697434507000025
                    ],
                    [
                      35.96497720700006,
                      5.696866018000037
                    ],
                    [
                      35.964025535000076,
                      5.696598927000025
                    ],
                    [
                      35.962037818000056,
                      5.696588444000042
                    ],
                    [
                      35.960573184000054,
                      5.697166348000053
                    ],
                    [
                      35.959691012000064,
                      5.698157264000031
                    ],
                    [
                      35.959276843000055,
                      5.699092087000054
                    ],
                    [
                      35.95903466800007,
                      5.700672012000041
                    ],
                    [
                      35.95942909900003,
                      5.703485127000022
                    ],
                    [
                      35.96006139000008,
                      5.705538181000065
                    ],
                    [
                      35.96155952100003,
                      5.709704092000038
                    ],
                    [
                      35.96318323100007,
                      5.7122309000000655
                    ],
                    [
                      35.96400643900006,
                      5.714085390000037
                    ],
                    [
                      35.96451216200006,
                      5.715224660000047
                    ],
                    [
                      35.96566848500004,
                      5.717690439000023
                    ],
                    [
                      35.966830678000065,
                      5.719043545000034
                    ],
                    [
                      35.96832253700006,
                      5.72007400800004
                    ],
                    [
                      35.96936586800007,
                      5.720851703000051
                    ],
                    [
                      35.97093724300004,
                      5.722022998000057
                    ],
                    [
                      35.97278622400006,
                      5.723578751000048
                    ],
                    [
                      35.973932898000044,
                      5.72487888400002
                    ],
                    [
                      35.97578839600004,
                      5.727816879000045
                    ],
                    [
                      35.97589160000007,
                      5.730691831000058
                    ],
                    [
                      35.97599235100006,
                      5.733498662000045
                    ],
                    [
                      35.97785126100007,
                      5.735792483000068
                    ],
                    [
                      35.97831067000004,
                      5.737376141000027
                    ],
                    [
                      35.97841032500003,
                      5.740656259000048
                    ],
                    [
                      35.97772116800007,
                      5.745355165000035
                    ],
                    [
                      35.97750056900003,
                      5.746859237000024
                    ],
                    [
                      35.97737699800007,
                      5.748605310000073
                    ],
                    [
                      35.97718702900005,
                      5.7504239320000465
                    ],
                    [
                      35.97708058300003,
                      5.751442945000065
                    ],
                    [
                      35.97676461700007,
                      5.753355945000067
                    ],
                    [
                      35.97727660000004,
                      5.756052604000047
                    ],
                    [
                      35.97850010500008,
                      5.759599739000066
                    ],
                    [
                      35.97829831000007,
                      5.76056490600007
                    ],
                    [
                      35.97800825300004,
                      5.761952210000061
                    ],
                    [
                      35.97729391900003,
                      5.762828262000028
                    ],
                    [
                      35.975669785000036,
                      5.764820067000073
                    ],
                    [
                      35.97306541200004,
                      5.767333067000038
                    ],
                    [
                      35.972122744000046,
                      5.768675015000042
                    ],
                    [
                      35.97024330600004,
                      5.770246224000061
                    ],
                    [
                      35.96880413700006,
                      5.771471836000046
                    ],
                    [
                      35.96701281400004,
                      5.772981483000024
                    ],
                    [
                      35.96554357700006,
                      5.774379162000059
                    ],
                    [
                      35.96511205300004,
                      5.775232155000026
                    ],
                    [
                      35.96465716500006,
                      5.776131326000041
                    ],
                    [
                      35.96402947300004,
                      5.777692305000073
                    ],
                    [
                      35.96307109500003,
                      5.780243007000024
                    ],
                    [
                      35.96298536300003,
                      5.780520514000045
                    ],
                    [
                      35.96255316300005,
                      5.781919500000072
                    ],
                    [
                      35.962282737000066,
                      5.7827948360000505
                    ],
                    [
                      35.96218678900004,
                      5.783706549000044
                    ],
                    [
                      35.96203634700004,
                      5.785136043000023
                    ],
                    [
                      35.96209219100007,
                      5.786182292000035
                    ],
                    [
                      35.96230211200003,
                      5.790115337000032
                    ],
                    [
                      35.96328236200003,
                      5.792697373000067
                    ],
                    [
                      35.96426512000005,
                      5.794810918000053
                    ],
                    [
                      35.96509026000007,
                      5.796282517000066
                    ],
                    [
                      35.96580028300008,
                      5.797871455000063
                    ],
                    [
                      35.966925125000046,
                      5.800388698000063
                    ],
                    [
                      35.96656739900004,
                      5.8016751740000245
                    ],
                    [
                      35.96608990200008,
                      5.803488077000054
                    ],
                    [
                      35.96580245500007,
                      5.804949024000052
                    ],
                    [
                      35.96546428500005,
                      5.806214976000035
                    ],
                    [
                      35.96477696100004,
                      5.80878795600006
                    ],
                    [
                      35.963908384000035,
                      5.810383642000033
                    ],
                    [
                      35.96325252500003,
                      5.811588525000047
                    ],
                    [
                      35.96241276100005,
                      5.813131252000062
                    ],
                    [
                      35.96240521800007,
                      5.814536728000064
                    ],
                    [
                      35.96367719800003,
                      5.817237481000063
                    ],
                    [
                      35.96582316700005,
                      5.820528574000036
                    ],
                    [
                      35.965436846000046,
                      5.821646736000048
                    ],
                    [
                      35.96481336900007,
                      5.823451301000034
                    ],
                    [
                      35.96322572400004,
                      5.8250825150000765
                    ],
                    [
                      35.96269875400003,
                      5.825888573000043
                    ],
                    [
                      35.961199290000025,
                      5.827616808000073
                    ],
                    [
                      35.96085960700003,
                      5.830106176000072
                    ],
                    [
                      35.960965206000026,
                      5.832215016000021
                    ],
                    [
                      35.960959212000034,
                      5.833327680000025
                    ],
                    [
                      35.96089379600005,
                      5.834615714000051
                    ],
                    [
                      35.961931855000046,
                      5.837315225000054
                    ],
                    [
                      35.96280111600004,
                      5.838784000000032
                    ],
                    [
                      35.964259567000056,
                      5.839436076000027
                    ],
                    [
                      35.96589330200004,
                      5.839381983000067
                    ],
                    [
                      35.968821723000076,
                      5.839285013000051
                    ],
                    [
                      35.97203576900006,
                      5.8397122850000756
                    ],
                    [
                      35.97343576700007,
                      5.840364029000057
                    ],
                    [
                      35.974128377000056,
                      5.842066107000051
                    ],
                    [
                      35.97417349700004,
                      5.84429663100002
                    ],
                    [
                      35.97381143900003,
                      5.846632369000076
                    ],
                    [
                      35.97255472100005,
                      5.85195488100004
                    ],
                    [
                      35.97124484200003,
                      5.85628151100002
                    ],
                    [
                      35.97036454600004,
                      5.8589402460000315
                    ],
                    [
                      35.969580257000075,
                      5.861308969000049
                    ],
                    [
                      35.96927489500007,
                      5.863708417000055
                    ],
                    [
                      35.968796618000056,
                      5.86563841800006
                    ],
                    [
                      35.96825985400005,
                      5.867568101000074
                    ],
                    [
                      35.96842326400008,
                      5.869794396000032
                    ],
                    [
                      35.969991470000025,
                      5.871794055000066
                    ],
                    [
                      35.971101969000074,
                      5.871917201000031
                    ],
                    [
                      35.974266886000066,
                      5.870645944000046
                    ],
                    [
                      35.97607189100006,
                      5.8721198060000575
                    ],
                    [
                      35.97769388000006,
                      5.874998210000058
                    ],
                    [
                      35.97756933200003,
                      5.876403069000048
                    ],
                    [
                      35.97700863600005,
                      5.878503407000039
                    ],
                    [
                      35.976554588000056,
                      5.880204223000021
                    ],
                    [
                      35.97641863500007,
                      5.883717314000023
                    ],
                    [
                      35.97710522600005,
                      5.886532098000032
                    ],
                    [
                      35.98077602800004,
                      5.889070243000049
                    ],
                    [
                      35.98223652300004,
                      5.88937097400003
                    ],
                    [
                      35.98485783600006,
                      5.891317783000034
                    ],
                    [
                      35.98568892700007,
                      5.892488055000058
                    ],
                    [
                      35.987237650000054,
                      5.894668827000032
                    ],
                    [
                      35.98769667300007,
                      5.896311113000024
                    ],
                    [
                      35.98716588900004,
                      5.8971281400000635
                    ],
                    [
                      35.985639923000065,
                      5.89811547000005
                    ],
                    [
                      35.98352625900003,
                      5.899626683000065
                    ],
                    [
                      35.98316965300006,
                      5.900678903000028
                    ],
                    [
                      35.98356763800007,
                      5.90278937100004
                    ],
                    [
                      35.984666806000064,
                      5.905020771000068
                    ],
                    [
                      35.98588358400008,
                      5.907135685000071
                    ],
                    [
                      35.98667902500006,
                      5.90843987300002
                    ],
                    [
                      35.986787493000065,
                      5.9086177160000375
                    ],
                    [
                      35.98785466100003,
                      5.910367415000053
                    ],
                    [
                      35.98852522100003,
                      5.9124187190000725
                    ],
                    [
                      35.98946564800008,
                      5.915295563000029
                    ],
                    [
                      35.98974064500004,
                      5.918518099000039
                    ],
                    [
                      35.989431083000056,
                      5.921678897000049
                    ],
                    [
                      35.98982811700006,
                      5.923965066000051
                    ],
                    [
                      35.98964154500004,
                      5.92601380800005
                    ],
                    [
                      35.989048414000024,
                      5.9275332580000395
                    ],
                    [
                      35.98887081100003,
                      5.929274583000051
                    ],
                    [
                      35.98839748600005,
                      5.932291731000021
                    ],
                    [
                      35.98720249000007,
                      5.933566319000022
                    ],
                    [
                      35.985551050000026,
                      5.934746907000033
                    ],
                    [
                      35.98481596800008,
                      5.93547495100006
                    ],
                    [
                      35.983755882000025,
                      5.93634972600006
                    ],
                    [
                      35.982612704000076,
                      5.937293059000069
                    ],
                    [
                      35.98068309200005,
                      5.939204153000048
                    ],
                    [
                      35.979597574000024,
                      5.940471046000027
                    ],
                    [
                      35.97810776000006,
                      5.942209771000023
                    ],
                    [
                      35.97736416600003,
                      5.944493349000027
                    ],
                    [
                      35.97735517000007,
                      5.946140405000051
                    ],
                    [
                      35.977710228000035,
                      5.948063972000057
                    ],
                    [
                      35.980611203000024,
                      5.952380640000058
                    ],
                    [
                      35.982978856000045,
                      5.953949206000061
                    ],
                    [
                      35.98507185400007,
                      5.955607773000054
                    ],
                    [
                      35.98662001100007,
                      5.956622812000035
                    ],
                    [
                      35.98817516100007,
                      5.956356794000044
                    ],
                    [
                      35.98872550500005,
                      5.955993774000035
                    ],
                    [
                      35.98964041500005,
                      5.955815760000064
                    ],
                    [
                      35.990095877000044,
                      5.956092768000076
                    ],
                    [
                      35.98890230200004,
                      5.95709282200005
                    ],
                    [
                      35.98779761900005,
                      5.958550891000073
                    ],
                    [
                      35.987875032000034,
                      5.961113501000057
                    ],
                    [
                      35.98850828700006,
                      5.962306553000076
                    ],
                    [
                      35.988864368000065,
                      5.964047128000061
                    ],
                    [
                      35.98994809900006,
                      5.966432234000024
                    ],
                    [
                      35.991674587000034,
                      5.968271818000062
                    ],
                    [
                      35.99331867500007,
                      5.968463823000036
                    ],
                    [
                      35.99486688300004,
                      5.9694788640000525
                    ],
                    [
                      35.99714874800003,
                      5.970040375000053
                    ],
                    [
                      36.00033908900008,
                      5.97161342000004
                    ],
                    [
                      36.00315740100007,
                      5.974374030000035
                    ],
                    [
                      36.00442001400006,
                      5.977492188000042
                    ],
                    [
                      36.00484557000004,
                      5.978849060000073
                    ],
                    [
                      36.005857459000026,
                      5.982075433000034
                    ],
                    [
                      36.00643247800008,
                      5.98282400100004
                    ],
                    [
                      36.006244957000035,
                      5.9829864780000435
                    ],
                    [
                      36.00664939200004,
                      5.984559946000047
                    ],
                    [
                      36.00716148300006,
                      5.986552246000031
                    ],
                    [
                      36.00725661000007,
                      5.988690759000065
                    ],
                    [
                      36.007328252000036,
                      5.990301333000048
                    ],
                    [
                      36.00833657900006,
                      5.994195575000049
                    ],
                    [
                      36.00855345000008,
                      5.997335860000021
                    ],
                    [
                      36.00783923200004,
                      5.999580863000062
                    ],
                    [
                      36.00750296100006,
                      6.001171998000075
                    ],
                    [
                      36.005518290000055,
                      6.004675046000045
                    ],
                    [
                      36.003960146000054,
                      6.007196519000047
                    ],
                    [
                      36.00170181800007,
                      6.009386174000042
                    ],
                    [
                      36.00054198300006,
                      6.011170812000046
                    ],
                    [
                      36.00000273100005,
                      6.012000551000028
                    ],
                    [
                      35.999566652000055,
                      6.014715562000049
                    ],
                    [
                      35.99922364300005,
                      6.017524786000024
                    ],
                    [
                      35.99926581200003,
                      6.019354498000041
                    ],
                    [
                      35.999299235000024,
                      6.020804829000042
                    ],
                    [
                      35.99952576600003,
                      6.022164779000036
                    ],
                    [
                      35.99885771800007,
                      6.024503692000053
                    ],
                    [
                      35.99678569500003,
                      6.026834863000033
                    ],
                    [
                      35.996455473000026,
                      6.027270620000024
                    ],
                    [
                      35.99537141700006,
                      6.028701130000059
                    ],
                    [
                      35.99516278300007,
                      6.0298346240000456
                    ],
                    [
                      35.994647755000074,
                      6.032632671000044
                    ],
                    [
                      35.99449212800005,
                      6.034125843000027
                    ],
                    [
                      35.99425244200006,
                      6.036425467000072
                    ],
                    [
                      35.99180257800003,
                      6.03936356600002
                    ],
                    [
                      35.99019123000005,
                      6.041128020000031
                    ],
                    [
                      35.98869489700007,
                      6.042766509000046
                    ],
                    [
                      35.98700258700006,
                      6.044115813000076
                    ],
                    [
                      35.986197391000076,
                      6.045844842000065
                    ],
                    [
                      35.98502012600005,
                      6.047150140000042
                    ],
                    [
                      35.98327865500005,
                      6.048920808000048
                    ],
                    [
                      35.98250698700008,
                      6.051008955000043
                    ],
                    [
                      35.98213829200006,
                      6.052006639000069
                    ],
                    [
                      35.98212970800006,
                      6.053552676000038
                    ],
                    [
                      35.98324199500007,
                      6.055526610000072
                    ],
                    [
                      35.98383921800007,
                      6.057544532000065
                    ],
                    [
                      35.98396452700007,
                      6.06026259500004
                    ],
                    [
                      35.984846461000075,
                      6.061579337000069
                    ],
                    [
                      35.98454977200004,
                      6.064435605000028
                    ],
                    [
                      35.985105662000024,
                      6.0654694280000285
                    ],
                    [
                      35.985804561000066,
                      6.066035533000047
                    ],
                    [
                      35.98649825600006,
                      6.067538635000062
                    ],
                    [
                      35.98780246000007,
                      6.068670328000053
                    ],
                    [
                      35.98864047100005,
                      6.069471466000039
                    ],
                    [
                      35.98928945400007,
                      6.070599510000022
                    ],
                    [
                      35.99049746600008,
                      6.07219918100003
                    ],
                    [
                      35.99198473700005,
                      6.074081515000046
                    ],
                    [
                      35.99379417500006,
                      6.076949525000032
                    ],
                    [
                      35.994206220000024,
                      6.077985055000056
                    ],
                    [
                      35.99498790000007,
                      6.081125955000061
                    ],
                    [
                      35.994929643000035,
                      6.083187100000032
                    ],
                    [
                      35.99482104100008,
                      6.084648611000034
                    ],
                    [
                      35.99327756200006,
                      6.086030916000027
                    ],
                    [
                      35.992346155000064,
                      6.086451967000073
                    ],
                    [
                      35.98975832000008,
                      6.087621807000062
                    ],
                    [
                      35.98719466600005,
                      6.088339543000075
                    ],
                    [
                      35.984994620000066,
                      6.0894253210000215
                    ],
                    [
                      35.98169310900005,
                      6.091310171000032
                    ],
                    [
                      35.97985706500003,
                      6.092690773000072
                    ],
                    [
                      35.97809537300003,
                      6.093852169000058
                    ],
                    [
                      35.97677163900005,
                      6.095162421000055
                    ],
                    [
                      35.97618126000003,
                      6.096110762000023
                    ],
                    [
                      35.973319711000045,
                      6.0977783850000264
                    ],
                    [
                      35.97163564400006,
                      6.098134936000065
                    ],
                    [
                      35.96981353900003,
                      6.0970266260000585
                    ],
                    [
                      35.96908223300005,
                      6.097022511000034
                    ],
                    [
                      35.967394039000055,
                      6.097013007000044
                    ],
                    [
                      35.965937620000034,
                      6.097004803000061
                    ],
                    [
                      35.964697286000046,
                      6.096485389000065
                    ],
                    [
                      35.96104201600008,
                      6.096245166000074
                    ],
                    [
                      35.95936002800005,
                      6.096235673000024
                    ],
                    [
                      35.957090116000074,
                      6.096735274000025
                    ],
                    [
                      35.955187917000046,
                      6.096870929000033
                    ],
                    [
                      35.95253353500004,
                      6.097788942000022
                    ],
                    [
                      35.95123106400007,
                      6.0982393930000285
                    ],
                    [
                      35.94925284100003,
                      6.098887010000055
                    ],
                    [
                      35.94770842200006,
                      6.100415506000047
                    ],
                    [
                      35.94508996700006,
                      6.102142611000033
                    ],
                    [
                      35.94514706500007,
                      6.10411459900007
                    ],
                    [
                      35.945192149000036,
                      6.105671790000031
                    ],
                    [
                      35.94554285700008,
                      6.108309062000046
                    ],
                    [
                      35.948515074000056,
                      6.112937696000074
                    ],
                    [
                      35.94941143800003,
                      6.114109049000035
                    ],
                    [
                      35.95076555500003,
                      6.1158785800000715
                    ],
                    [
                      35.95104023700003,
                      6.119027851000055
                    ],
                    [
                      35.95036293900006,
                      6.122391318000041
                    ],
                    [
                      35.94944460700003,
                      6.123460331000047
                    ],
                    [
                      35.94911136800005,
                      6.123848249000048
                    ],
                    [
                      35.947054912000056,
                      6.125373792000062
                    ],
                    [
                      35.944243191000055,
                      6.12592952600005
                    ],
                    [
                      35.94273507500003,
                      6.126227596000035
                    ],
                    [
                      35.94128115800004,
                      6.126559448000023
                    ],
                    [
                      35.93929324900006,
                      6.127013173000023
                    ],
                    [
                      35.937023605000036,
                      6.12864156400002
                    ],
                    [
                      35.93554802700004,
                      6.129700226000068
                    ],
                    [
                      35.934593121000034,
                      6.130426777000025
                    ],
                    [
                      35.933929069000044,
                      6.131447797000021
                    ],
                    [
                      35.93332852200007,
                      6.134152808000067
                    ],
                    [
                      35.93375141300004,
                      6.136936883000033
                    ],
                    [
                      35.934395798000025,
                      6.13935622300005
                    ],
                    [
                      35.934607662000076,
                      6.14067506300006
                    ],
                    [
                      35.936572127000034,
                      6.143626088000076
                    ],
                    [
                      35.93848680100007,
                      6.147083166000073
                    ],
                    [
                      35.939080786000034,
                      6.148286600000063
                    ],
                    [
                      35.93959922500005,
                      6.149336970000036
                    ],
                    [
                      35.94074628100003,
                      6.151660934000063
                    ],
                    [
                      35.94225484000003,
                      6.154717291000054
                    ],
                    [
                      35.94247283400006,
                      6.156915580000032
                    ],
                    [
                      35.943739176000065,
                      6.159078308000062
                    ],
                    [
                      35.94546874200006,
                      6.159842973000025
                    ],
                    [
                      35.94714002500007,
                      6.161755804000052
                    ],
                    [
                      35.94910512900003,
                      6.163450711000053
                    ],
                    [
                      35.950415763000024,
                      6.164483049000069
                    ],
                    [
                      35.952889097000025,
                      6.16683968600006
                    ],
                    [
                      35.95617283900003,
                      6.16817611700003
                    ],
                    [
                      35.959534338000026,
                      6.168707746000052
                    ],
                    [
                      35.96129177900008,
                      6.168351764000022
                    ],
                    [
                      35.96606045000004,
                      6.165816838000069
                    ],
                    [
                      35.968334026000036,
                      6.164731730000028
                    ],
                    [
                      35.97140797900005,
                      6.164383197000063
                    ],
                    [
                      35.97426044100007,
                      6.16439940600003
                    ],
                    [
                      35.97666992200004,
                      6.165145128000063
                    ],
                    [
                      35.977742533000026,
                      6.1662211350000575
                    ],
                    [
                      35.97713319400003,
                      6.167922023000074
                    ],
                    [
                      35.97636498300005,
                      6.170066357000053
                    ],
                    [
                      35.97544146000007,
                      6.170830064000029
                    ],
                    [
                      35.97053521700008,
                      6.17453647800005
                    ],
                    [
                      35.96614775000006,
                      6.176892604000045
                    ],
                    [
                      35.96509706100005,
                      6.177456828000061
                    ],
                    [
                      35.96366694400007,
                      6.178904150000051
                    ],
                    [
                      35.962271506000036,
                      6.1807111160000545
                    ],
                    [
                      35.96169665000008,
                      6.183135045000029
                    ],
                    [
                      35.962050447000024,
                      6.184255120000046
                    ],
                    [
                      35.962069376000045,
                      6.1843150460000516
                    ],
                    [
                      35.96292830900006,
                      6.187034306000044
                    ],
                    [
                      35.96375959300008,
                      6.189666026000054
                    ],
                    [
                      35.964602126000045,
                      6.191547119000063
                    ],
                    [
                      35.966010331000064,
                      6.194691154000054
                    ],
                    [
                      35.966317039000046,
                      6.195884627000055
                    ],
                    [
                      35.96771443400007,
                      6.20132221700004
                    ],
                    [
                      35.96779188700003,
                      6.203480796000065
                    ],
                    [
                      35.967690548000064,
                      6.205637952000075
                    ],
                    [
                      35.96761664600007,
                      6.20721098100006
                    ],
                    [
                      35.96724581500007,
                      6.20824325500007
                    ],
                    [
                      35.965150202000075,
                      6.209953293000069
                    ],
                    [
                      35.961335707000046,
                      6.2118346710000765
                    ],
                    [
                      35.95831081600005,
                      6.213990713000044
                    ],
                    [
                      35.958021418000044,
                      6.215737268000055
                    ],
                    [
                      35.95672525900005,
                      6.217772704000026
                    ],
                    [
                      35.95608101600004,
                      6.2194773670000245
                    ],
                    [
                      35.956043684000065,
                      6.219650042000069
                    ],
                    [
                      35.95557118000005,
                      6.2218355310000675
                    ],
                    [
                      35.95679270100004,
                      6.223987722000061
                    ],
                    [
                      35.956721498000036,
                      6.225570251000022
                    ],
                    [
                      35.95781027800007,
                      6.227040587000033
                    ],
                    [
                      35.95919460600004,
                      6.228000208000026
                    ],
                    [
                      35.961241064000035,
                      6.228304816000048
                    ],
                    [
                      35.96444712400006,
                      6.23074895600007
                    ],
                    [
                      35.96728503700007,
                      6.233097832000055
                    ],
                    [
                      35.96815091900004,
                      6.233834229000024
                    ],
                    [
                      35.96841178100004,
                      6.2340560810000625
                    ],
                    [
                      35.969104936000065,
                      6.2346455770000375
                    ],
                    [
                      35.96931226300006,
                      6.23604722500005
                    ],
                    [
                      35.97039977500003,
                      6.237449637000054
                    ],
                    [
                      35.97224859900007,
                      6.239833789000045
                    ],
                    [
                      35.97366893000003,
                      6.241665369000032
                    ],
                    [
                      35.97570099700005,
                      6.243433859000049
                    ],
                    [
                      35.97676491200008,
                      6.2453401970000755
                    ],
                    [
                      35.97776335000003,
                      6.246170561000042
                    ],
                    [
                      35.97980719100008,
                      6.249014718000069
                    ],
                    [
                      35.981414717000064,
                      6.249848580000048
                    ],
                    [
                      35.98553044700003,
                      6.25333379500006
                    ],
                    [
                      35.988885441000036,
                      6.255109954000034
                    ],
                    [
                      35.992205013000046,
                      6.25771196200003
                    ],
                    [
                      35.994957545000034,
                      6.259064223000053
                    ],
                    [
                      35.99708733500006,
                      6.26032381400006
                    ],
                    [
                      35.99814380300006,
                      6.260799779000024
                    ],
                    [
                      36.000017472000025,
                      6.261766178000073
                    ],
                    [
                      36.00179520200004,
                      6.262310943000045
                    ],
                    [
                      36.003037178000056,
                      6.263119943000049
                    ],
                    [
                      36.00419863800005,
                      6.26306570600002
                    ],
                    [
                      36.00644977500008,
                      6.264154185000052
                    ],
                    [
                      36.00756824200005,
                      6.26450555200006
                    ],
                    [
                      36.00801469900006,
                      6.264645806000033
                    ],
                    [
                      36.01016954500005,
                      6.265322745000049
                    ],
                    [
                      36.01497240400005,
                      6.265063276000035
                    ],
                    [
                      36.018856518000064,
                      6.265694902000064
                    ],
                    [
                      36.020418531000075,
                      6.267588577000026
                    ],
                    [
                      36.02244617000008,
                      6.271260450000057
                    ],
                    [
                      36.025064916000076,
                      6.273910788000023
                    ],
                    [
                      36.02703356000006,
                      6.275093286000072
                    ],
                    [
                      36.029007610000065,
                      6.275324115000046
                    ],
                    [
                      36.03193937000003,
                      6.2743890470000565
                    ],
                    [
                      36.034659100000056,
                      6.272135018000029
                    ],
                    [
                      36.03505364500006,
                      6.271068161000073
                    ],
                    [
                      36.03642981000007,
                      6.2695095560000595
                    ],
                    [
                      36.03939214500008,
                      6.271332981000057
                    ],
                    [
                      36.04042628700006,
                      6.274363884000024
                    ],
                    [
                      36.04085326000006,
                      6.276489334000075
                    ],
                    [
                      36.04193371700006,
                      6.2794969810000225
                    ],
                    [
                      36.04198495800006,
                      6.283377307000023
                    ],
                    [
                      36.04356762000003,
                      6.288144801000044
                    ],
                    [
                      36.04458985500003,
                      6.293041782000046
                    ],
                    [
                      36.04588901300008,
                      6.295157540000048
                    ],
                    [
                      36.04700511800007,
                      6.296522607000043
                    ],
                    [
                      36.048821746000044,
                      6.298219612000025
                    ],
                    [
                      36.05111007600004,
                      6.2993101880000495
                    ],
                    [
                      36.05246482600006,
                      6.299880091000034
                    ],
                    [
                      36.05465846900006,
                      6.301157538000041
                    ],
                    [
                      36.056800543000065,
                      6.303278058000046
                    ],
                    [
                      36.05814791700004,
                      6.305159821000075
                    ],
                    [
                      36.05847173500007,
                      6.3058644580000305
                    ],
                    [
                      36.05907175200008,
                      6.30741402600006
                    ],
                    [
                      36.05868154900003,
                      6.310176205000062
                    ],
                    [
                      36.05703072500006,
                      6.312275300000067
                    ],
                    [
                      36.05561772600004,
                      6.313719776000028
                    ],
                    [
                      36.05298776200004,
                      6.315063644000077
                    ],
                    [
                      36.05129750100008,
                      6.315850578000038
                    ],
                    [
                      36.048572275000026,
                      6.317474996000044
                    ],
                    [
                      36.04702115500004,
                      6.318496966000055
                    ],
                    [
                      36.04570150300003,
                      6.319988778000038
                    ],
                    [
                      36.044620235000025,
                      6.3207322850000764
                    ],
                    [
                      36.04268623100006,
                      6.323204507000071
                    ],
                    [
                      36.041744633000064,
                      6.3240893580000375
                    ],
                    [
                      36.040992473000074,
                      6.324600459000067
                    ],
                    [
                      36.03949028200003,
                      6.325247844000046
                    ],
                    [
                      36.038078272000064,
                      6.326504827000065
                    ],
                    [
                      36.03661088000007,
                      6.329260782000063
                    ],
                    [
                      36.035333184000024,
                      6.331596133000062
                    ],
                    [
                      36.03471426500005,
                      6.333373007000034
                    ],
                    [
                      36.03512019400006,
                      6.336092797000049
                    ],
                    [
                      36.03567088500006,
                      6.33806376900003
                    ],
                    [
                      36.03682391900003,
                      6.34116265800003
                    ],
                    [
                      36.03806954400005,
                      6.344449492000024
                    ],
                    [
                      36.039131342000076,
                      6.3471261890000505
                    ],
                    [
                      36.03992100700003,
                      6.348255180000024
                    ],
                    [
                      36.04085249900004,
                      6.349150716000054
                    ],
                    [
                      36.04304624400004,
                      6.35042829300005
                    ],
                    [
                      36.044284108000056,
                      6.350483946000054
                    ],
                    [
                      36.04543400100005,
                      6.350535641000022
                    ],
                    [
                      36.048198537000076,
                      6.350270300000034
                    ],
                    [
                      36.050265704000026,
                      6.349110750000023
                    ],
                    [
                      36.052708832000064,
                      6.347719062000067
                    ],
                    [
                      36.05472329600008,
                      6.347589967000033
                    ],
                    [
                      36.056312038000044,
                      6.348208104000037
                    ],
                    [
                      36.05855134700005,
                      6.349720159000071
                    ],
                    [
                      36.06079146800005,
                      6.351091653000026
                    ],
                    [
                      36.06219477500008,
                      6.351380748000054
                    ],
                    [
                      36.063925631000075,
                      6.351718553000069
                    ],
                    [
                      36.06523315900006,
                      6.352381931000025
                    ],
                    [
                      36.066492535000066,
                      6.353279304000068
                    ],
                    [
                      36.06756538900004,
                      6.354035057000033
                    ],
                    [
                      36.06887160400004,
                      6.35493269400007
                    ],
                    [
                      36.06989392100007,
                      6.356344119000028
                    ],
                    [
                      36.070778404000066,
                      6.35728621800007
                    ],
                    [
                      36.071517089000054,
                      6.3591645800000265
                    ],
                    [
                      36.072158665000075,
                      6.36165150000005
                    ],
                    [
                      36.072620613000026,
                      6.362778626000022
                    ],
                    [
                      36.07308123400003,
                      6.364140015000032
                    ],
                    [
                      36.073678105000056,
                      6.366251850000026
                    ],
                    [
                      36.07464751200007,
                      6.368740634000062
                    ],
                    [
                      36.07494286700006,
                      6.369731647000037
                    ],
                    [
                      36.07561267600005,
                      6.371979069000076
                    ],
                    [
                      36.076120667000055,
                      6.373247023000033
                    ],
                    [
                      36.07746474800007,
                      6.375737938000043
                    ],
                    [
                      36.07894960400006,
                      6.378182799000058
                    ],
                    [
                      36.08039002700008,
                      6.38020571800007
                    ],
                    [
                      36.081274026000074,
                      6.381241533000036
                    ],
                    [
                      36.08234722100008,
                      6.381950437000057
                    ],
                    [
                      36.082813171000055,
                      6.3823747700000695
                    ],
                    [
                      36.08407503300003,
                      6.382850467000026
                    ],
                    [
                      36.08548530200005,
                      6.383622676000073
                    ],
                    [
                      36.08640957500006,
                      6.384128769000029
                    ],
                    [
                      36.08767065300003,
                      6.384745021000072
                    ],
                    [
                      36.08930561500006,
                      6.385503951000032
                    ],
                    [
                      36.09098874100005,
                      6.386028875000022
                    ],
                    [
                      36.092294286000026,
                      6.387067070000057
                    ],
                    [
                      36.093363812000064,
                      6.388431915000069
                    ],
                    [
                      36.09424562100003,
                      6.390155212000025
                    ],
                    [
                      36.09511927600005,
                      6.391980870000054
                    ],
                    [
                      36.09557377400006,
                      6.397182686000065
                    ],
                    [
                      36.09559372000007,
                      6.400300802000061
                    ],
                    [
                      36.09714583400006,
                      6.402051497000059
                    ],
                    [
                      36.100221153000064,
                      6.404880209000055
                    ],
                    [
                      36.10009261300007,
                      6.406244185000048
                    ],
                    [
                      36.102553003000025,
                      6.408517085000028
                    ],
                    [
                      36.10410473700006,
                      6.410303302000045
                    ],
                    [
                      36.106951192000054,
                      6.413579856000069
                    ],
                    [
                      36.10923415000008,
                      6.415546964000043
                    ],
                    [
                      36.111404476000075,
                      6.415157890000046
                    ],
                    [
                      36.11304301400003,
                      6.415307694000035
                    ],
                    [
                      36.11386422600003,
                      6.415555451000046
                    ],
                    [
                      36.11510046200004,
                      6.415928415000053
                    ],
                    [
                      36.11753236100003,
                      6.416598092000072
                    ],
                    [
                      36.11841807600007,
                      6.41735277600003
                    ],
                    [
                      36.120020847000035,
                      6.419166758000074
                    ],
                    [
                      36.12116417100003,
                      6.420460739000021
                    ],
                    [
                      36.12320955200005,
                      6.4232367670000485
                    ],
                    [
                      36.125347317000035,
                      6.426247597000042
                    ],
                    [
                      36.125980765000065,
                      6.427163735000022
                    ],
                    [
                      36.12591445900006,
                      6.429302645000064
                    ],
                    [
                      36.128100404000065,
                      6.432613854000067
                    ],
                    [
                      36.12980606100007,
                      6.433020001000045
                    ],
                    [
                      36.13227335500005,
                      6.435751549000031
                    ],
                    [
                      36.13376884100006,
                      6.436369083000045
                    ],
                    [
                      36.135096272000055,
                      6.437209381000059
                    ],
                    [
                      36.136382738000066,
                      6.438023742000041
                    ],
                    [
                      36.137103024000055,
                      6.4381720480000695
                    ],
                    [
                      36.137645347000046,
                      6.4382837130000325
                    ],
                    [
                      36.13848822700004,
                      6.438457261000053
                    ],
                    [
                      36.141534483000044,
                      6.438193185000046
                    ],
                    [
                      36.142853864000074,
                      6.4377117530000305
                    ],
                    [
                      36.14612316600005,
                      6.437704927000027
                    ],
                    [
                      36.146873619000075,
                      6.437703356000043
                    ],
                    [
                      36.14861382000004,
                      6.437108199000022
                    ],
                    [
                      36.15184118700006,
                      6.437969649000024
                    ],
                    [
                      36.152927685000066,
                      6.43769480900005
                    ],
                    [
                      36.155828479000036,
                      6.436961010000061
                    ],
                    [
                      36.157597907000024,
                      6.43619990600007
                    ],
                    [
                      36.15916232700005,
                      6.435526977000052
                    ],
                    [
                      36.161922393000054,
                      6.435779140000022
                    ],
                    [
                      36.16486202100003,
                      6.435759609000058
                    ],
                    [
                      36.16911288000006,
                      6.436503695000056
                    ],
                    [
                      36.17057422500005,
                      6.436759487000074
                    ],
                    [
                      36.17229230100003,
                      6.437235174000023
                    ],
                    [
                      36.18014492000003,
                      6.440147359000036
                    ],
                    [
                      36.182684160000065,
                      6.441237169000033
                    ],
                    [
                      36.186975018000055,
                      6.443233122000038
                    ],
                    [
                      36.19163724400005,
                      6.441845138000076
                    ],
                    [
                      36.193893470000035,
                      6.440451775000042
                    ],
                    [
                      36.19433116600004,
                      6.4386835730000485
                    ],
                    [
                      36.196787906000054,
                      6.435218656000075
                    ],
                    [
                      36.20135660200003,
                      6.429039918000058
                    ],
                    [
                      36.202668233000054,
                      6.429206797000063
                    ],
                    [
                      36.20323777700003,
                      6.4278509850000205
                    ],
                    [
                      36.20479127200008,
                      6.426453691000063
                    ],
                    [
                      36.20794252600007,
                      6.424127916000032
                    ],
                    [
                      36.21090944500003,
                      6.42123878600006
                    ],
                    [
                      36.21204273800004,
                      6.420242070000029
                    ],
                    [
                      36.21284139100004,
                      6.416730812000026
                    ],
                    [
                      36.21443501400006,
                      6.410428035000052
                    ],
                    [
                      36.21519868900003,
                      6.408423994000032
                    ],
                    [
                      36.21610360100004,
                      6.406815182000059
                    ],
                    [
                      36.21971595400004,
                      6.4052632700000345
                    ],
                    [
                      36.21995115500005,
                      6.403809099000057
                    ],
                    [
                      36.220987243000025,
                      6.402783784000064
                    ],
                    [
                      36.22262897000007,
                      6.40237092600006
                    ],
                    [
                      36.22516852700005,
                      6.400510242000053
                    ],
                    [
                      36.22712461800006,
                      6.39901053400007
                    ],
                    [
                      36.228931498000065,
                      6.397625205000054
                    ],
                    [
                      36.23044253100005,
                      6.395384040000067
                    ],
                    [
                      36.23349652500008,
                      6.393666642000028
                    ],
                    [
                      36.235055877000036,
                      6.391144544000042
                    ],
                    [
                      36.23717402700004,
                      6.389234630000033
                    ],
                    [
                      36.239334230000054,
                      6.388215285000058
                    ],
                    [
                      36.24035148400003,
                      6.387858376000054
                    ],
                    [
                      36.242583007000064,
                      6.386640236000062
                    ],
                    [
                      36.24434329500008,
                      6.385946747000048
                    ],
                    [
                      36.24443910300005,
                      6.385933622000039
                    ],
                    [
                      36.24469087700004,
                      6.385899131000031
                    ],
                    [
                      36.246943239000075,
                      6.3851614030000405
                    ],
                    [
                      36.248802682000075,
                      6.385021390000077
                    ],
                    [
                      36.251318285000025,
                      6.385514692000072
                    ],
                    [
                      36.25248539100005,
                      6.386146193000059
                    ],
                    [
                      36.25439724900008,
                      6.3871806570000444
                    ],
                    [
                      36.256638759000055,
                      6.388482248000059
                    ],
                    [
                      36.258637167000074,
                      6.389212464000025
                    ],
                    [
                      36.259733238000024,
                      6.389573662000032
                    ],
                    [
                      36.25972064200005,
                      6.389608362000047
                    ],
                    [
                      36.26005726000005,
                      6.3899012850000645
                    ],
                    [
                      36.261403907000044,
                      6.390358331000073
                    ],
                    [
                      36.262789627000075,
                      6.390515666000056
                    ],
                    [
                      36.263948913000036,
                      6.39097171100002
                    ],
                    [
                      36.26611879600006,
                      6.391658065000058
                    ],
                    [
                      36.266790136000054,
                      6.392261470000051
                    ],
                    [
                      36.26771881600007,
                      6.3938034840000455
                    ],
                    [
                      36.268936143000076,
                      6.397446458000047
                    ],
                    [
                      36.26997881900007,
                      6.399323982000055
                    ],
                    [
                      36.27118777800007,
                      6.401017449000051
                    ],
                    [
                      36.27207132900003,
                      6.402240563000021
                    ],
                    [
                      36.27309642100005,
                      6.403184906000035
                    ],
                    [
                      36.27416908200007,
                      6.4041730640000765
                    ],
                    [
                      36.27510222300003,
                      6.404880956000056
                    ],
                    [
                      36.27673280300007,
                      6.406576660000042
                    ],
                    [
                      36.27887644300006,
                      6.408696850000069
                    ],
                    [
                      36.28088081000004,
                      6.410581986000068
                    ],
                    [
                      36.28321235800007,
                      6.412609442000075
                    ],
                    [
                      36.285781873000076,
                      6.413935215000038
                    ],
                    [
                      36.28797614800004,
                      6.4153527190000545
                    ],
                    [
                      36.28998602900003,
                      6.416206888000033
                    ],
                    [
                      36.29087262200005,
                      6.416867660000037
                    ],
                    [
                      36.29283567300007,
                      6.417721574000041
                    ],
                    [
                      36.294657947000076,
                      6.4186216030000764
                    ],
                    [
                      36.29662423000008,
                      6.418866304000062
                    ],
                    [
                      36.298915227000066,
                      6.419721933000062
                    ],
                    [
                      36.300922196000045,
                      6.421138418000055
                    ],
                    [
                      36.30422952600003,
                      6.424717472000054
                    ],
                    [
                      36.306703766000055,
                      6.426370729000041
                    ],
                    [
                      36.30744789100004,
                      6.427405646000068
                    ],
                    [
                      36.30889004200003,
                      6.429334647000076
                    ],
                    [
                      36.310046433000025,
                      6.432152555000073
                    ],
                    [
                      36.31283831600007,
                      6.435775756000055
                    ],
                    [
                      36.314227249000055,
                      6.438922939000065
                    ],
                    [
                      36.31500355900005,
                      6.4416288460000715
                    ],
                    [
                      36.31533140500005,
                      6.4427715850000595
                    ],
                    [
                      36.315964364000024,
                      6.4471332570000754
                    ],
                    [
                      36.31657651800003,
                      6.448687758000062
                    ],
                    [
                      36.31725888300008,
                      6.450420546000032
                    ],
                    [
                      36.31848967800005,
                      6.452345349000041
                    ],
                    [
                      36.319303502000025,
                      6.453618059000064
                    ],
                    [
                      36.32034691800004,
                      6.454243991000055
                    ],
                    [
                      36.323086525000065,
                      6.455887434000033
                    ],
                    [
                      36.32335072600006,
                      6.458356873000071
                    ],
                    [
                      36.32543914200005,
                      6.458933085000069
                    ],
                    [
                      36.32589692200003,
                      6.458836330000054
                    ],
                    [
                      36.32725691200005,
                      6.458548886000074
                    ],
                    [
                      36.32845051500004,
                      6.45884206300002
                    ],
                    [
                      36.32945415800003,
                      6.458895149000057
                    ],
                    [
                      36.330409745000054,
                      6.458995800000025
                    ],
                    [
                      36.33127122800005,
                      6.45880904400002
                    ],
                    [
                      36.33227437200003,
                      6.458957758000054
                    ],
                    [
                      36.33351653900007,
                      6.4591077240000345
                    ],
                    [
                      36.334996982000064,
                      6.459402390000037
                    ],
                    [
                      36.33654926000003,
                      6.459673520000024
                    ],
                    [
                      36.33807701400008,
                      6.460064064000051
                    ],
                    [
                      36.33936874600005,
                      6.459879545000035
                    ],
                    [
                      36.340466261000074,
                      6.460267832000056
                    ],
                    [
                      36.341613332000065,
                      6.460321646000068
                    ],
                    [
                      36.34199802000006,
                      6.459893285000021
                    ],
                    [
                      36.343051229000025,
                      6.459611872000039
                    ],
                    [
                      36.343817356000045,
                      6.459376776000056
                    ],
                    [
                      36.34501198500004,
                      6.459478648000072
                    ],
                    [
                      36.345919035000065,
                      6.459722475000035
                    ],
                    [
                      36.34682733400007,
                      6.459727212000075
                    ],
                    [
                      36.34859587900007,
                      6.459784249000052
                    ],
                    [
                      36.34969092000006,
                      6.460650698000052
                    ],
                    [
                      36.350788204000025,
                      6.461086786000067
                    ],
                    [
                      36.35198035700006,
                      6.461666824000076
                    ],
                    [
                      36.354221504000066,
                      6.462778330000049
                    ],
                    [
                      36.35555984700005,
                      6.462236801000074
                    ],
                    [
                      36.356189527000026,
                      6.462962394000044
                    ],
                    [
                      36.35687291600004,
                      6.463749872000051
                    ],
                    [
                      36.35785748300003,
                      6.464744976000077
                    ],
                    [
                      36.359063536000065,
                      6.4659639300000435
                    ],
                    [
                      36.359529149000025,
                      6.467181400000072
                    ],
                    [
                      36.36038395500003,
                      6.468285690000073
                    ],
                    [
                      36.36114439200003,
                      6.469150391000028
                    ],
                    [
                      36.36219638700004,
                      6.469108034000044
                    ],
                    [
                      36.363057155000035,
                      6.469064682000067
                    ],
                    [
                      36.36463800000007,
                      6.46845122700006
                    ],
                    [
                      36.36578734300008,
                      6.468074627000021
                    ],
                    [
                      36.366364986000065,
                      6.467312504000063
                    ],
                    [
                      36.36742168400008,
                      6.466361581000058
                    ],
                    [
                      36.36773733500007,
                      6.464837269000043
                    ],
                    [
                      36.36900672000007,
                      6.4640002530000515
                    ],
                    [
                      36.36929486300005,
                      6.462642634000076
                    ],
                    [
                      36.37033603000003,
                      6.46063278400004
                    ],
                    [
                      36.37127512200004,
                      6.460786582000026
                    ],
                    [
                      36.371707601000026,
                      6.460358437000025
                    ],
                    [
                      36.37223445700005,
                      6.460169877000055
                    ],
                    [
                      36.373050370000044,
                      6.459552430000031
                    ],
                    [
                      36.374055534000036,
                      6.4593185170000424
                    ],
                    [
                      36.37465397500006,
                      6.459154234000039
                    ],
                    [
                      36.375468160000025,
                      6.45887151200003
                    ],
                    [
                      36.37618648500006,
                      6.458636115000047
                    ],
                    [
                      36.37657016700007,
                      6.45839899300006
                    ],
                    [
                      36.37714458000005,
                      6.458258492000027
                    ],
                    [
                      36.37824363100003,
                      6.458359795000035
                    ],
                    [
                      36.38049102100007,
                      6.458275726000068
                    ],
                    [
                      36.38216449000004,
                      6.458236514000021
                    ],
                    [
                      36.38412136200003,
                      6.4588682410000615
                    ],
                    [
                      36.385217967000074,
                      6.459447723000039
                    ],
                    [
                      36.38602847100003,
                      6.459882272000073
                    ],
                    [
                      36.38655139900004,
                      6.46045880500003
                    ],
                    [
                      36.38722020400007,
                      6.460557881000057
                    ],
                    [
                      36.388507842000024,
                      6.461405669000044
                    ],
                    [
                      36.38980474300007,
                      6.462809943000025
                    ],
                    [
                      36.39342320600008,
                      6.4656237410000585
                    ],
                    [
                      36.40038986400003,
                      6.469479596000042
                    ],
                    [
                      36.40419950900008,
                      6.47136258200004
                    ],
                    [
                      36.40519285100004,
                      6.4719518640000615
                    ],
                    [
                      36.406892801000026,
                      6.472960325000031
                    ],
                    [
                      36.40922018400005,
                      6.473950552000076
                    ],
                    [
                      36.40924162400006,
                      6.47395967500006
                    ],
                    [
                      36.409257000000025,
                      6.473966216000065
                    ],
                    [
                      36.41121508300006,
                      6.474799308000058
                    ],
                    [
                      36.41372971200008,
                      6.474905300000046
                    ],
                    [
                      36.41624340000004,
                      6.475197627000057
                    ],
                    [
                      36.41772768000004,
                      6.476416473000029
                    ],
                    [
                      36.41845584500004,
                      6.479774532000022
                    ],
                    [
                      36.419925928000055,
                      6.483788605000029
                    ],
                    [
                      36.42279855900006,
                      6.486784873000033
                    ],
                    [
                      36.42369658000007,
                      6.487976286000048
                    ],
                    [
                      36.424393218000034,
                      6.488900519000026
                    ],
                    [
                      36.424791302000074,
                      6.489428657000076
                    ],
                    [
                      36.42724020500003,
                      6.492677598000057
                    ],
                    [
                      36.42982967000006,
                      6.496417841000039
                    ],
                    [
                      36.43161567800007,
                      6.497951922000027
                    ],
                    [
                      36.43213416100008,
                      6.49839726600004
                    ],
                    [
                      36.43234991600008,
                      6.498582587000044
                    ],
                    [
                      36.433539901000074,
                      6.49960470700006
                    ],
                    [
                      36.436134165000055,
                      6.50241319600002
                    ],
                    [
                      36.43807964400003,
                      6.504566148000038
                    ],
                    [
                      36.44050885300004,
                      6.507032825000067
                    ],
                    [
                      36.44025943200006,
                      6.508457182000029
                    ],
                    [
                      36.44306765500005,
                      6.511955103000048
                    ],
                    [
                      36.44424034100007,
                      6.513415788000032
                    ],
                    [
                      36.44563296000007,
                      6.514226074000021
                    ],
                    [
                      36.447955971000056,
                      6.515577693000068
                    ],
                    [
                      36.44881545100003,
                      6.516340845000059
                    ],
                    [
                      36.450503034000064,
                      6.5178392750000285
                    ],
                    [
                      36.45101667500006,
                      6.518295346000059
                    ],
                    [
                      36.454441132000056,
                      6.522785231000057
                    ],
                    [
                      36.45852813600004,
                      6.5252285150000375
                    ],
                    [
                      36.46177106700003,
                      6.528785681000045
                    ],
                    [
                      36.46483896800004,
                      6.530105650000053
                    ],
                    [
                      36.46921777700004,
                      6.530127678000042
                    ],
                    [
                      36.471084380000036,
                      6.52948479500003
                    ],
                    [
                      36.47852698000003,
                      6.531665273000044
                    ],
                    [
                      36.480812419000074,
                      6.532300565000071
                    ],
                    [
                      36.48323469700006,
                      6.532997433000048
                    ],
                    [
                      36.485935848000054,
                      6.533010933000071
                    ],
                    [
                      36.48993307500007,
                      6.53393139800005
                    ],
                    [
                      36.49222160700003,
                      6.536444240000037
                    ],
                    [
                      36.49281040100004,
                      6.538748493000071
                    ],
                    [
                      36.49328684200003,
                      6.539551692000032
                    ],
                    [
                      36.49365086800003,
                      6.540165377000051
                    ],
                    [
                      36.49460905500007,
                      6.541780710000069
                    ],
                    [
                      36.49623328700005,
                      6.544518857000071
                    ],
                    [
                      36.49808077300003,
                      6.545707610000022
                    ],
                    [
                      36.50062137500004,
                      6.5473423260000345
                    ],
                    [
                      36.50164827200007,
                      6.54805815800006
                    ],
                    [
                      36.503512786000044,
                      6.549357869000062
                    ],
                    [
                      36.50627519000005,
                      6.550389623000058
                    ],
                    [
                      36.507626893000065,
                      6.550894477000043
                    ],
                    [
                      36.509823839000035,
                      6.55171501500007
                    ],
                    [
                      36.51220106900007,
                      6.552602875000048
                    ],
                    [
                      36.51469543300004,
                      6.553716456000075
                    ],
                    [
                      36.517128875000026,
                      6.554802825000024
                    ],
                    [
                      36.518609404000074,
                      6.555463775000021
                    ],
                    [
                      36.51965986000005,
                      6.555932725000048
                    ],
                    [
                      36.52058689000006,
                      6.556346573000042
                    ],
                    [
                      36.52154258500008,
                      6.557091436000064
                    ],
                    [
                      36.52274233000003,
                      6.558026507000022
                    ],
                    [
                      36.52407531000006,
                      6.559065414000031
                    ],
                    [
                      36.52504183700006,
                      6.559803249000026
                    ],
                    [
                      36.526327122000055,
                      6.560784417000036
                    ],
                    [
                      36.52731518400003,
                      6.561538684000027
                    ],
                    [
                      36.528560834000075,
                      6.562489583000058
                    ],
                    [
                      36.52939987700006,
                      6.562830029000054
                    ],
                    [
                      36.530094097000074,
                      6.563828224000076
                    ],
                    [
                      36.53031428000003,
                      6.5639304630000765
                    ],
                    [
                      36.53207992400007,
                      6.564704375000076
                    ],
                    [
                      36.53461096600006,
                      6.565434226000036
                    ],
                    [
                      36.536949555000035,
                      6.566402248000031
                    ],
                    [
                      36.53869025700004,
                      6.567391238000027
                    ],
                    [
                      36.54031105700005,
                      6.568451375000052
                    ],
                    [
                      36.54221833400004,
                      6.569608566000056
                    ],
                    [
                      36.543359278000025,
                      6.571001124000077
                    ],
                    [
                      36.54488117000005,
                      6.572730334000028
                    ],
                    [
                      36.54664195700008,
                      6.574508539000021
                    ],
                    [
                      36.547669093000025,
                      6.575603477000072
                    ],
                    [
                      36.548354697000036,
                      6.57633433500007
                    ],
                    [
                      36.55009030700006,
                      6.578375460000075
                    ],
                    [
                      36.551701964000074,
                      6.579101244000071
                    ],
                    [
                      36.55309667100005,
                      6.579729324000027
                    ],
                    [
                      36.55491118700007,
                      6.580312122000066
                    ],
                    [
                      36.55735000000004,
                      6.580371874000036
                    ],
                    [
                      36.56045649500004,
                      6.5808174880000365
                    ],
                    [
                      36.56203237600005,
                      6.5813034460000495
                    ],
                    [
                      36.56432656700008,
                      6.581601595000052
                    ],
                    [
                      36.566142101000025,
                      6.580934961000025
                    ],
                    [
                      36.56958690500005,
                      6.5821787200000585
                    ],
                    [
                      36.570636953000076,
                      6.58255783900006
                    ],
                    [
                      36.57302767700003,
                      6.5847708470000725
                    ],
                    [
                      36.57342931900007,
                      6.585720741000046
                    ],
                    [
                      36.57391800700003,
                      6.586876498000038
                    ],
                    [
                      36.57482581000005,
                      6.5881799520000754
                    ],
                    [
                      36.575806030000024,
                      6.5895873770000435
                    ],
                    [
                      36.57718548300005,
                      6.5920192890000635
                    ],
                    [
                      36.578389412000035,
                      6.594141749000073
                    ],
                    [
                      36.57897447100004,
                      6.5965071380000495
                    ],
                    [
                      36.57958191200004,
                      6.5985682210000505
                    ],
                    [
                      36.58015578900006,
                      6.600515415000075
                    ],
                    [
                      36.58135368000006,
                      6.601967128000069
                    ],
                    [
                      36.58250478800005,
                      6.603362136000044
                    ],
                    [
                      36.58413503300005,
                      6.605337788000043
                    ],
                    [
                      36.58632772400006,
                      6.607149573000072
                    ],
                    [
                      36.588168506000045,
                      6.608865296000033
                    ],
                    [
                      36.58938289100007,
                      6.609997169000053
                    ],
                    [
                      36.59021282600003,
                      6.610770710000054
                    ],
                    [
                      36.59150654300004,
                      6.612600507000025
                    ],
                    [
                      36.59276145500007,
                      6.614375406000022
                    ],
                    [
                      36.593691421000074,
                      6.615690707000056
                    ],
                    [
                      36.594455663000076,
                      6.6184512210000435
                    ],
                    [
                      36.59477327500008,
                      6.619598459000031
                    ],
                    [
                      36.59645991000008,
                      6.62260856100005
                    ],
                    [
                      36.597549049000065,
                      6.625015384000051
                    ],
                    [
                      36.60023980200003,
                      6.6273298900000555
                    ],
                    [
                      36.60158820800007,
                      6.627936958000021
                    ],
                    [
                      36.60293590100008,
                      6.628543701000069
                    ],
                    [
                      36.60493441800003,
                      6.629153743000074
                    ],
                    [
                      36.606295130000035,
                      6.629500879000034
                    ],
                    [
                      36.60733322700003,
                      6.629765709000026
                    ],
                    [
                      36.60915000700004,
                      6.630178606000072
                    ],
                    [
                      36.61003226100007,
                      6.630379112000071
                    ],
                    [
                      36.61259082000004,
                      6.629872264000028
                    ],
                    [
                      36.61468375100003,
                      6.62945764400007
                    ],
                    [
                      36.616443109000045,
                      6.629109099000061
                    ],
                    [
                      36.61964445000007,
                      6.629324600000075
                    ],
                    [
                      36.62157701000007,
                      6.630277523000075
                    ],
                    [
                      36.62353815700004,
                      6.63124453100005
                    ],
                    [
                      36.62466257600005,
                      6.632133152000051
                    ],
                    [
                      36.62583120900007,
                      6.63305671300003
                    ],
                    [
                      36.62832442600006,
                      6.634869847000061
                    ],
                    [
                      36.63042023600008,
                      6.636080674000027
                    ],
                    [
                      36.631721414000026,
                      6.636969876000023
                    ],
                    [
                      36.632093456000064,
                      6.6372241220000205
                    ],
                    [
                      36.63328969600008,
                      6.638041604000023
                    ],
                    [
                      36.63451427100006,
                      6.639327184000024
                    ],
                    [
                      36.63555787700005,
                      6.640422772000022
                    ],
                    [
                      36.63654927300007,
                      6.641463545000022
                    ],
                    [
                      36.637408669000024,
                      6.642331091000074
                    ],
                    [
                      36.637914428000045,
                      6.642841645000033
                    ],
                    [
                      36.639537234000045,
                      6.64447982400003
                    ],
                    [
                      36.64065263900005,
                      6.645115985000075
                    ],
                    [
                      36.64342974300007,
                      6.646699864000027
                    ],
                    [
                      36.64549948600006,
                      6.647242537000068
                    ],
                    [
                      36.64702476700006,
                      6.647642451000024
                    ],
                    [
                      36.64861912200007,
                      6.648060469000029
                    ],
                    [
                      36.65042661800004,
                      6.6485343640000565
                    ],
                    [
                      36.65284763000005,
                      6.649392609000074
                    ],
                    [
                      36.65587811300003,
                      6.6504668930000435
                    ],
                    [
                      36.657953871000075,
                      6.6512027220000505
                    ],
                    [
                      36.65998345000003,
                      6.651922171000024
                    ],
                    [
                      36.661554410000065,
                      6.652479042000039
                    ],
                    [
                      36.66301571900004,
                      6.65299703900007
                    ],
                    [
                      36.663990788000035,
                      6.653286404000028
                    ],
                    [
                      36.66505448300006,
                      6.653602068000055
                    ],
                    [
                      36.66658437800004,
                      6.654056077000064
                    ],
                    [
                      36.667812956000034,
                      6.6544206640000425
                    ],
                    [
                      36.66954567600004,
                      6.655514868000068
                    ],
                    [
                      36.670862826000075,
                      6.656346636000023
                    ],
                    [
                      36.67180439900005,
                      6.656941226000072
                    ],
                    [
                      36.67452804800007,
                      6.659690269000066
                    ],
                    [
                      36.67588843500005,
                      6.661063328000068
                    ],
                    [
                      36.677081592000036,
                      6.662528249000047
                    ],
                    [
                      36.67832879200006,
                      6.66405951400003
                    ],
                    [
                      36.679570322000075,
                      6.665583809000054
                    ],
                    [
                      36.67968164800004,
                      6.66687554300006
                    ],
                    [
                      36.679886071000055,
                      6.669247539000025
                    ],
                    [
                      36.68018720500004,
                      6.672741742000028
                    ],
                    [
                      36.68018070100004,
                      6.6741233840000405
                    ],
                    [
                      36.68017406700005,
                      6.675532117000046
                    ],
                    [
                      36.68016566400007,
                      6.677316511000072
                    ],
                    [
                      36.68015657300003,
                      6.679246172000035
                    ],
                    [
                      36.67982154600003,
                      6.680158782000035
                    ],
                    [
                      36.67924440400003,
                      6.681730906000041
                    ],
                    [
                      36.678432917000066,
                      6.683941351000044
                    ],
                    [
                      36.67876102900004,
                      6.684803535000071
                    ],
                    [
                      36.67926750200007,
                      6.686134400000071
                    ],
                    [
                      36.67990983300007,
                      6.687375985000074
                    ],
                    [
                      36.68077490200005,
                      6.6890481030000615
                    ],
                    [
                      36.68122694700003,
                      6.68992187300006
                    ],
                    [
                      36.682050495000055,
                      6.691513721000035
                    ],
                    [
                      36.683122824000066,
                      6.69300800000002
                    ],
                    [
                      36.68419076600003,
                      6.694496160000028
                    ],
                    [
                      36.68539147900003,
                      6.696169323000049
                    ],
                    [
                      36.686103176000074,
                      6.697161051000023
                    ],
                    [
                      36.68702244900004,
                      6.698442022000052
                    ],
                    [
                      36.68778537800006,
                      6.699501266000027
                    ],
                    [
                      36.68824415100005,
                      6.7001382210000315
                    ],
                    [
                      36.688792600000056,
                      6.700899679000031
                    ],
                    [
                      36.68930244300003,
                      6.70160753600004
                    ],
                    [
                      36.69020463900006,
                      6.702860122000061
                    ],
                    [
                      36.69235286300005,
                      6.704699881000067
                    ],
                    [
                      36.69349450500005,
                      6.705677586000036
                    ],
                    [
                      36.69499636900008,
                      6.705584573000067
                    ],
                    [
                      36.69726159900006,
                      6.7065990070000225
                    ],
                    [
                      36.699080880000054,
                      6.707413723000059
                    ],
                    [
                      36.700190417000044,
                      6.707910595000044
                    ],
                    [
                      36.70202693300007,
                      6.708493830000066
                    ],
                    [
                      36.70369783500007,
                      6.709024463000048
                    ],
                    [
                      36.70498790000005,
                      6.709434148000071
                    ],
                    [
                      36.70634328700004,
                      6.709869044000072
                    ],
                    [
                      36.70878588000005,
                      6.7106527760000745
                    ],
                    [
                      36.70978070900003,
                      6.710708442000055
                    ],
                    [
                      36.711042993000035,
                      6.710779070000058
                    ],
                    [
                      36.71268865500008,
                      6.7108711450000555
                    ],
                    [
                      36.714654015000065,
                      6.71088031000005
                    ],
                    [
                      36.71569151700004,
                      6.7108851460000665
                    ],
                    [
                      36.718390370000066,
                      6.711698297000055
                    ],
                    [
                      36.72018837100006,
                      6.71250724600003
                    ],
                    [
                      36.72206249100003,
                      6.712703416000068
                    ],
                    [
                      36.72419036300005,
                      6.712926138000057
                    ],
                    [
                      36.72537818200004,
                      6.713228883000056
                    ],
                    [
                      36.72676508100005,
                      6.713582365000036
                    ],
                    [
                      36.727789665000046,
                      6.713843500000053
                    ],
                    [
                      36.729563162000034,
                      6.71362670000002
                    ],
                    [
                      36.73188645100004,
                      6.71334267900005
                    ],
                    [
                      36.73409949100005,
                      6.713072126000043
                    ],
                    [
                      36.73640172800003,
                      6.713082764000035
                    ],
                    [
                      36.73837545600003,
                      6.712435131000063
                    ],
                    [
                      36.74061228800008,
                      6.7117011530000354
                    ],
                    [
                      36.74293695400007,
                      6.7115710440000385
                    ],
                    [
                      36.743916427000045,
                      6.711516222000057
                    ],
                    [
                      36.745571674000075,
                      6.711724538000055
                    ],
                    [
                      36.74721781100004,
                      6.711931703000062
                    ],
                    [
                      36.74918753600008,
                      6.711715810000044
                    ],
                    [
                      36.75072308000006,
                      6.711547501000041
                    ],
                    [
                      36.75339849900007,
                      6.711422632000051
                    ],
                    [
                      36.754627828000025,
                      6.711365251000075
                    ],
                    [
                      36.75656580900005,
                      6.711193364000053
                    ],
                    [
                      36.758383122000055,
                      6.711032173000035
                    ],
                    [
                      36.76008479700005,
                      6.711039951000032
                    ],
                    [
                      36.76099055700007,
                      6.711124022000035
                    ],
                    [
                      36.763486784000065,
                      6.711355710000021
                    ],
                    [
                      36.76555137100007,
                      6.71142246900007
                    ],
                    [
                      36.76708989400004,
                      6.711472211000057
                    ],
                    [
                      36.76989039600005,
                      6.711985341000059
                    ],
                    [
                      36.771992486000045,
                      6.7119949010000255
                    ],
                    [
                      36.773177514000054,
                      6.711434893000046
                    ],
                    [
                      36.774299780000035,
                      6.710904540000058
                    ],
                    [
                      36.77670217200006,
                      6.710915440000065
                    ],
                    [
                      36.77740468600007,
                      6.710518318000027
                    ],
                    [
                      36.77980662700003,
                      6.710629277000066
                    ],
                    [
                      36.78080416000006,
                      6.710289266000075
                    ],
                    [
                      36.78244838300003,
                      6.709728821000056
                    ],
                    [
                      36.784778922000044,
                      6.708934427000031
                    ],
                    [
                      36.789182408000045,
                      6.705416501000059
                    ],
                    [
                      36.790855392000026,
                      6.7040799330000596
                    ],
                    [
                      36.793363369000076,
                      6.702076249000072
                    ],
                    [
                      36.79357998200004,
                      6.701903189000063
                    ],
                    [
                      36.79521325700006,
                      6.7005983060000744
                    ],
                    [
                      36.796716167000056,
                      6.699357164000048
                    ],
                    [
                      36.79905906500005,
                      6.697422310000036
                    ],
                    [
                      36.800176699000076,
                      6.69646263900006
                    ],
                    [
                      36.80091678100007,
                      6.695827154000028
                    ],
                    [
                      36.80159429300005,
                      6.695055191000051
                    ],
                    [
                      36.80270572300003,
                      6.693788805000054
                    ],
                    [
                      36.80339684100005,
                      6.693001327000047
                    ],
                    [
                      36.805626834000066,
                      6.690914429000031
                    ],
                    [
                      36.80741992700007,
                      6.689493321000043
                    ],
                    [
                      36.80968580100006,
                      6.6888400990000605
                    ],
                    [
                      36.809715561000075,
                      6.686985621000076
                    ],
                    [
                      36.813301988000035,
                      6.685028050000028
                    ],
                    [
                      36.816638374000036,
                      6.683809408000059
                    ],
                    [
                      36.818742291000035,
                      6.682312423000042
                    ],
                    [
                      36.82028781100007,
                      6.681543685000065
                    ],
                    [
                      36.82221689900007,
                      6.68110413200003
                    ],
                    [
                      36.823489220000056,
                      6.680814222000038
                    ],
                    [
                      36.82559803700008,
                      6.680333701000052
                    ],
                    [
                      36.82729164400007,
                      6.679586073000053
                    ],
                    [
                      36.82889789800004,
                      6.678876997000032
                    ],
                    [
                      36.83021653900005,
                      6.678294881000056
                    ],
                    [
                      36.83140769800008,
                      6.677769036000029
                    ],
                    [
                      36.832365002000074,
                      6.67734338300005
                    ],
                    [
                      36.83358941500006,
                      6.6767989590000525
                    ],
                    [
                      36.836352125000076,
                      6.675570528000037
                    ],
                    [
                      36.83816917100006,
                      6.674155950000056
                    ],
                    [
                      36.83981828900005,
                      6.672872090000055
                    ],
                    [
                      36.84352467400004,
                      6.671654838000052
                    ],
                    [
                      36.846838269000045,
                      6.67129301600005
                    ],
                    [
                      36.848955484000044,
                      6.671061818000055
                    ],
                    [
                      36.84986752000003,
                      6.670868393000035
                    ],
                    [
                      36.85241832400004,
                      6.6703274060000695
                    ],
                    [
                      36.85490197200005,
                      6.670135771000048
                    ],
                    [
                      36.858878600000025,
                      6.6698289310000405
                    ],
                    [
                      36.860323624000046,
                      6.669717429000059
                    ],
                    [
                      36.86174395100005,
                      6.669447684000033
                    ],
                    [
                      36.86387959000007,
                      6.669042085000058
                    ],
                    [
                      36.866842965000046,
                      6.668462831000056
                    ],
                    [
                      36.86816503000006,
                      6.669088468000041
                    ],
                    [
                      36.87004758100005,
                      6.669979340000054
                    ],
                    [
                      36.87188695300006,
                      6.6705442400000265
                    ],
                    [
                      36.87339526300008,
                      6.671007461000045
                    ],
                    [
                      36.87524035300004,
                      6.6730078230000345
                    ],
                    [
                      36.87732478100003,
                      6.675267643000041
                    ],
                    [
                      36.87834051800007,
                      6.676332968000054
                    ],
                    [
                      36.87978113500003,
                      6.677843908000057
                    ],
                    [
                      36.88194821500008,
                      6.678840036000054
                    ],
                    [
                      36.88357141200004,
                      6.680080521000036
                    ],
                    [
                      36.884764559000075,
                      6.68205942000003
                    ],
                    [
                      36.88547231700005,
                      6.683233271000063
                    ],
                    [
                      36.88631544000003,
                      6.684631624000076
                    ],
                    [
                      36.88803289200007,
                      6.686155817000042
                    ],
                    [
                      36.888773581000066,
                      6.686813156000028
                    ],
                    [
                      36.89110542000003,
                      6.687527893000038
                    ],
                    [
                      36.892352509000034,
                      6.687910136000028
                    ],
                    [
                      36.89399786800004,
                      6.688414446000024
                    ],
                    [
                      36.895179306000045,
                      6.68911027300004
                    ],
                    [
                      36.89673533100006,
                      6.689958149000063
                    ],
                    [
                      36.89788643000003,
                      6.690585377000048
                    ],
                    [
                      36.898979894000036,
                      6.6911811970000485
                    ],
                    [
                      36.90070104700004,
                      6.6921190320000505
                    ],
                    [
                      36.90266324000004,
                      6.69318819700004
                    ],
                    [
                      36.90368368400004,
                      6.693218713000022
                    ],
                    [
                      36.90465130600006,
                      6.693247647000021
                    ],
                    [
                      36.90651216400005,
                      6.693303286000059
                    ],
                    [
                      36.90887805700004,
                      6.694004132000032
                    ],
                    [
                      36.91011155600006,
                      6.694953060000046
                    ],
                    [
                      36.91055701800008,
                      6.69529575100006
                    ],
                    [
                      36.91178031800007,
                      6.696236825000028
                    ],
                    [
                      36.91339085800007,
                      6.697050490000038
                    ],
                    [
                      36.91512112700008,
                      6.697924635000049
                    ],
                    [
                      36.91631099500006,
                      6.698525760000052
                    ],
                    [
                      36.91791243600005,
                      6.6992617360000395
                    ],
                    [
                      36.91956192300006,
                      6.700019784000062
                    ],
                    [
                      36.92067881500003,
                      6.700303975000054
                    ],
                    [
                      36.92161038200004,
                      6.700541008000073
                    ],
                    [
                      36.92271709600004,
                      6.700822605000042
                    ],
                    [
                      36.924096864000035,
                      6.70132185500006
                    ],
                    [
                      36.92547872100005,
                      6.701327696000021
                    ],
                    [
                      36.92735243200008,
                      6.701730343000065
                    ],
                    [
                      36.92922448300004,
                      6.702527710000027
                    ],
                    [
                      36.931491778000066,
                      6.703228053000032
                    ],
                    [
                      36.93229442000006,
                      6.7038835150000295
                    ],
                    [
                      36.932437966000066,
                      6.703884120000055
                    ],
                    [
                      36.93329924600005,
                      6.703887747000067
                    ],
                    [
                      36.934495871000024,
                      6.703797107000071
                    ],
                    [
                      36.93717661800008,
                      6.703521350000074
                    ],
                    [
                      36.93914043500007,
                      6.7030512130000375
                    ],
                    [
                      36.940982621000046,
                      6.703058945000066
                    ],
                    [
                      36.943188691000046,
                      6.701872224000056
                    ],
                    [
                      36.94458106600007,
                      6.701271709000025
                    ],
                    [
                      36.94582519200003,
                      6.7007351310000445
                    ],
                    [
                      36.94678257100003,
                      6.700643457000069
                    ],
                    [
                      36.95052198500008,
                      6.698936876000062
                    ],
                    [
                      36.952533036000034,
                      6.698610390000056
                    ],
                    [
                      36.953540057000055,
                      6.698088357000074
                    ],
                    [
                      36.956836604000046,
                      6.697055542000044
                    ],
                    [
                      36.95821149900007,
                      6.6966247810000255
                    ],
                    [
                      36.96157521600003,
                      6.695621854000024
                    ],
                    [
                      36.96343358400003,
                      6.695067756000071
                    ],
                    [
                      36.96646276100006,
                      6.6939571210000395
                    ],
                    [
                      36.96846544300007,
                      6.693222842000068
                    ],
                    [
                      36.97094491800004,
                      6.692045513000039
                    ],
                    [
                      36.97325980800008,
                      6.690946329000042
                    ],
                    [
                      36.975622325000074,
                      6.690048156000046
                    ],
                    [
                      36.97755064900008,
                      6.689315048000026
                    ],
                    [
                      36.97836378000005,
                      6.68900590800007
                    ],
                    [
                      36.98066582700005,
                      6.687723687000073
                    ],
                    [
                      36.98188915000003,
                      6.6870169360000205
                    ],
                    [
                      36.982968060000076,
                      6.686393613000064
                    ],
                    [
                      36.98488690600004,
                      6.685205475000032
                    ],
                    [
                      36.98620842100007,
                      6.683823522000068
                    ],
                    [
                      36.98693045500005,
                      6.682773994000058
                    ],
                    [
                      36.98913427100007,
                      6.67988138100003
                    ],
                    [
                      36.989640681000026,
                      6.676725460000057
                    ],
                    [
                      36.99004153300007,
                      6.675246788000038
                    ],
                    [
                      36.99056152600008,
                      6.67226892900004
                    ],
                    [
                      36.99149334300006,
                      6.67049496900006
                    ],
                    [
                      36.991061939000076,
                      6.667059907000066
                    ],
                    [
                      36.99187042400007,
                      6.662424894000026
                    ],
                    [
                      36.99147547600006,
                      6.65944653400004
                    ],
                    [
                      36.99342774400003,
                      6.655671136000024
                    ],
                    [
                      36.99364196500005,
                      6.651527133000059
                    ],
                    [
                      36.99295828600003,
                      6.649747985000033
                    ],
                    [
                      36.99168963500006,
                      6.64619009200004
                    ],
                    [
                      36.99051328300004,
                      6.644211572000074
                    ],
                    [
                      36.98951410900003,
                      6.6423612900000535
                    ],
                    [
                      36.988966262000076,
                      6.641346780000049
                    ],
                    [
                      36.98791307500005,
                      6.637534168000059
                    ],
                    [
                      36.988386742000046,
                      6.635671841000033
                    ],
                    [
                      36.98906171300007,
                      6.6335425020000685
                    ],
                    [
                      36.98956710700003,
                      6.631948126000054
                    ],
                    [
                      36.99108616500007,
                      6.630905638000058
                    ],
                    [
                      36.991355989000056,
                      6.621818494000024
                    ],
                    [
                      36.99081341200008,
                      6.61191245200007
                    ],
                    [
                      36.98978356400005,
                      6.607247659000052
                    ],
                    [
                      36.989072803000056,
                      6.605570599000032
                    ],
                    [
                      36.988052270000026,
                      6.603162615000031
                    ],
                    [
                      36.988549515000045,
                      6.60169075400006
                    ],
                    [
                      36.98911362100006,
                      6.600020974000074
                    ],
                    [
                      36.98942140100007,
                      6.599590056000068
                    ],
                    [
                      36.99074337800005,
                      6.598016656000027
                    ],
                    [
                      36.99247372100007,
                      6.596014332000038
                    ],
                    [
                      36.99405745100006,
                      6.594776854000031
                    ],
                    [
                      36.995736855000075,
                      6.593539753000073
                    ],
                    [
                      36.99765679400008,
                      6.591968725000072
                    ],
                    [
                      36.999862035000035,
                      6.590829396000061
                    ],
                    [
                      37.00115620400004,
                      6.590212653000037
                    ],
                    [
                      37.00350284900003,
                      6.589600115000053
                    ],
                    [
                      37.00455494500005,
                      6.589700004000065
                    ],
                    [
                      37.00723474800003,
                      6.589519346000031
                    ],
                    [
                      37.00919523600004,
                      6.589766373000032
                    ],
                    [
                      37.010126211000056,
                      6.590248494000036
                    ],
                    [
                      37.012501401000065,
                      6.591470439000034
                    ],
                    [
                      37.012656598000035,
                      6.591550282000071
                    ],
                    [
                      37.01409085800003,
                      6.591795197000067
                    ],
                    [
                      37.01557201000003,
                      6.592279499000028
                    ],
                    [
                      37.01681301100007,
                      6.593002049000063
                    ],
                    [
                      37.018102998000074,
                      6.593437745000074
                    ],
                    [
                      37.01910689300007,
                      6.593633097000065
                    ],
                    [
                      37.02139983600006,
                      6.594503338000038
                    ],
                    [
                      37.02412601100008,
                      6.59470551000004
                    ],
                    [
                      37.025752606000026,
                      6.594711950000033
                    ],
                    [
                      37.02766133000006,
                      6.595963376000043
                    ],
                    [
                      37.02925985200005,
                      6.597022207000066
                    ],
                    [
                      37.03121568200004,
                      6.598465178000026
                    ],
                    [
                      37.033025544000054,
                      6.600529507000033
                    ],
                    [
                      37.034550255000056,
                      6.602114294000046
                    ],
                    [
                      37.03588115600007,
                      6.6043202550000615
                    ],
                    [
                      37.03726028500006,
                      6.606430724000063
                    ],
                    [
                      37.03880630900005,
                      6.608685374000061
                    ],
                    [
                      37.040473837000036,
                      6.610462084000062
                    ],
                    [
                      37.04304719800007,
                      6.613055666000037
                    ],
                    [
                      37.04581402800005,
                      6.615123744000073
                    ],
                    [
                      37.04733239400008,
                      6.61643988000003
                    ],
                    [
                      37.04819813300003,
                      6.617190309000023
                    ],
                    [
                      37.05284979400005,
                      6.620557493000035
                    ],
                    [
                      37.054520973000024,
                      6.621425196000075
                    ],
                    [
                      37.05566811700004,
                      6.621716739000021
                    ],
                    [
                      37.05767496800007,
                      6.62239438000006
                    ],
                    [
                      37.05996684000007,
                      6.6235993910000275
                    ],
                    [
                      37.06149563300005,
                      6.624179469000069
                    ],
                    [
                      37.06483676200003,
                      6.6262497200000325
                    ],
                    [
                      37.066749266000045,
                      6.626592068000036
                    ],
                    [
                      37.06904360800007,
                      6.627175107000028
                    ],
                    [
                      37.072271690000036,
                      6.627570394000031
                    ],
                    [
                      37.073610623000036,
                      6.6277669620000665
                    ],
                    [
                      37.07652809500007,
                      6.628065333000052
                    ],
                    [
                      37.07767528000005,
                      6.628356833000055
                    ],
                    [
                      37.080351869000026,
                      6.629084834000025
                    ],
                    [
                      37.082120874000054,
                      6.6294265740000355
                    ],
                    [
                      37.084415267000054,
                      6.630009551000057
                    ],
                    [
                      37.08699582300005,
                      6.630832837000071
                    ],
                    [
                      37.08833459700003,
                      6.6310772120000365
                    ],
                    [
                      37.09137210500006,
                      6.631280280000055
                    ],
                    [
                      37.094097884000064,
                      6.631673504000048
                    ],
                    [
                      37.09723651100006,
                      6.632095115000027
                    ],
                    [
                      37.09739764700004,
                      6.632116760000031
                    ],
                    [
                      37.09983581300003,
                      6.63265238200006
                    ],
                    [
                      37.100275246000024,
                      6.632879088000038
                    ],
                    [
                      37.10198470900008,
                      6.633761007000032
                    ],
                    [
                      37.10351654400006,
                      6.6335754930000235
                    ],
                    [
                      37.10442417500008,
                      6.63396171100004
                    ],
                    [
                      37.10571293800007,
                      6.634779975000072
                    ],
                    [
                      37.107381745000055,
                      6.6363173390000725
                    ],
                    [
                      37.10892436900008,
                      6.639576587000022
                    ],
                    [
                      37.110350492000066,
                      6.642022050000037
                    ],
                    [
                      37.11052244600006,
                      6.6423612900000535
                    ],
                    [
                      37.11139530200006,
                      6.644083310000042
                    ],
                    [
                      37.11339581100003,
                      6.646483118000049
                    ],
                    [
                      37.11573036900006,
                      6.649123415000076
                    ],
                    [
                      37.115901715000064,
                      6.6492458090000355
                    ],
                    [
                      37.11876058400003,
                      6.6512879150000686
                    ],
                    [
                      37.12085885600004,
                      6.653161800000021
                    ],
                    [
                      37.12133353100006,
                      6.654168324000068
                    ],
                    [
                      37.12190554400007,
                      6.654744624000045
                    ],
                    [
                      37.122241581000026,
                      6.65445883700005
                    ],
                    [
                      37.122912746000054,
                      6.654126478000023
                    ],
                    [
                      37.12329536100003,
                      6.654175775000056
                    ],
                    [
                      37.124011651000046,
                      6.6545612440000355
                    ],
                    [
                      37.12487348800005,
                      6.654420982000033
                    ],
                    [
                      37.12631042800007,
                      6.6540436780000505
                    ],
                    [
                      37.12779431000007,
                      6.653905767000026
                    ],
                    [
                      37.12889448900006,
                      6.654005620000021
                    ],
                    [
                      37.13037656300003,
                      6.654346135000026
                    ],
                    [
                      37.13266991900008,
                      6.655263840000032
                    ],
                    [
                      37.13410342900005,
                      6.655795539000053
                    ],
                    [
                      37.136013459000026,
                      6.656855318000055
                    ],
                    [
                      37.136967395000056,
                      6.657672267000066
                    ],
                    [
                      37.13770745100004,
                      6.658105656000032
                    ],
                    [
                      37.13927930300008,
                      6.660025349000023
                    ],
                    [
                      37.14037337900004,
                      6.661751865000042
                    ],
                    [
                      37.14146746200004,
                      6.663478381000061
                    ],
                    [
                      37.14294292100004,
                      6.665589087000058
                    ],
                    [
                      37.143988808000074,
                      6.667411108000067
                    ],
                    [
                      37.14537110100008,
                      6.6688516390000245
                    ],
                    [
                      37.146612006000055,
                      6.669717504000062
                    ],
                    [
                      37.14941025400003,
                      6.670015077000073
                    ],
                    [
                      37.152424739000026,
                      6.67007422100005
                    ],
                    [
                      37.15433881600006,
                      6.670081386000049
                    ],
                    [
                      37.15644448000006,
                      6.670041415000071
                    ],
                    [
                      37.15855050500005,
                      6.669905748000076
                    ],
                    [
                      37.16003320400006,
                      6.670102660000055
                    ],
                    [
                      37.160879384000054,
                      6.670189064000056
                    ],
                    [
                      37.162951114000066,
                      6.670400605000054
                    ],
                    [
                      37.164913055000056,
                      6.670407907000026
                    ],
                    [
                      37.166109360000064,
                      6.670412356000043
                    ],
                    [
                      37.167306379000024,
                      6.670225425000069
                    ],
                    [
                      37.16867159200007,
                      6.669847735000076
                    ],
                    [
                      37.169246885000064,
                      6.669562800000051
                    ],
                    [
                      37.171643225000025,
                      6.668566939000073
                    ],
                    [
                      37.173702467000055,
                      6.66814395800003
                    ],
                    [
                      37.17600220700007,
                      6.667386941000075
                    ],
                    [
                      37.17806126800008,
                      6.6670117850000565
                    ],
                    [
                      37.179640394000046,
                      6.667017612000052
                    ],
                    [
                      37.18074011500005,
                      6.667260894000037
                    ],
                    [
                      37.18203354000008,
                      6.66688289700005
                    ],
                    [
                      37.18371154300007,
                      6.666027857000074
                    ],
                    [
                      37.186975346000054,
                      6.663360505000071
                    ],
                    [
                      37.187961408000035,
                      6.661976602000038
                    ],
                    [
                      37.188441684000054,
                      6.661499909000042
                    ],
                    [
                      37.189595395000026,
                      6.660068770000066
                    ],
                    [
                      37.19070037100005,
                      6.658876676000034
                    ],
                    [
                      37.19156310500006,
                      6.6584970690000205
                    ],
                    [
                      37.19252469200006,
                      6.65725659800006
                    ],
                    [
                      37.19339179600007,
                      6.655680860000075
                    ],
                    [
                      37.19440189100004,
                      6.6540114480000625
                    ],
                    [
                      37.19444514000003,
                      6.653939969000021
                    ],
                    [
                      37.194980507000025,
                      6.653055145000053
                    ],
                    [
                      37.19623302000008,
                      6.650763115000075
                    ],
                    [
                      37.19815264600004,
                      6.649239043000023
                    ],
                    [
                      37.19987737400004,
                      6.648671170000057
                    ],
                    [
                      37.201408436000065,
                      6.648724583000046
                    ],
                    [
                      37.202557384000045,
                      6.64858521900004
                    ],
                    [
                      37.20679169400006,
                      6.64874412000006
                    ],
                    [
                      37.20808281200004,
                      6.648988028000076
                    ],
                    [
                      37.21037811900004,
                      6.649426950000077
                    ],
                    [
                      37.21243313700006,
                      6.650152072000026
                    ],
                    [
                      37.21611167000003,
                      6.651839971000072
                    ],
                    [
                      37.21869101400006,
                      6.653141119000054
                    ],
                    [
                      37.21988628100007,
                      6.653432502000044
                    ],
                    [
                      37.22208868100006,
                      6.653105500000038
                    ],
                    [
                      37.22694704700007,
                      6.652740170000072
                    ],
                    [
                      37.22742556800006,
                      6.652741885000069
                    ],
                    [
                      37.22847694500007,
                      6.653128425000034
                    ],
                    [
                      37.22976895600004,
                      6.653133052000044
                    ],
                    [
                      37.230116820000035,
                      6.653086890000054
                    ],
                    [
                      37.231875485000046,
                      6.652853508000021
                    ],
                    [
                      37.23331139600003,
                      6.652762946000053
                    ],
                    [
                      37.23445985300003,
                      6.652767047000054
                    ],
                    [
                      37.23608581000008,
                      6.65305993000004
                    ],
                    [
                      37.237328268000056,
                      6.65354282800007
                    ],
                    [
                      37.238903993000065,
                      6.654505381000035
                    ],
                    [
                      37.24052570400005,
                      6.655994410000062
                    ],
                    [
                      37.24125996500004,
                      6.65685712800007
                    ],
                    [
                      37.24166940400005,
                      6.6573381950000226
                    ],
                    [
                      37.24252054500005,
                      6.6602120410000225
                    ],
                    [
                      37.241662150000025,
                      6.666094163000025
                    ],
                    [
                      37.24170727600006,
                      6.666859875000057
                    ],
                    [
                      37.24198979600004,
                      6.668152749000058
                    ],
                    [
                      37.24194545000006,
                      6.668305868000061
                    ],
                    [
                      37.241699090000054,
                      6.669156499000053
                    ],
                    [
                      37.24083293700005,
                      6.670493125000064
                    ],
                    [
                      37.239967120000074,
                      6.671734057000037
                    ],
                    [
                      37.239339545000064,
                      6.673262916000056
                    ],
                    [
                      37.23926852300008,
                      6.6740038700000355
                    ],
                    [
                      37.23913486500004,
                      6.673648382000067
                    ],
                    [
                      37.23848755300003,
                      6.672798792000037
                    ],
                    [
                      37.23834894200007,
                      6.672616867000045
                    ],
                    [
                      37.237179162000075,
                      6.671871061000047
                    ],
                    [
                      37.23596110400007,
                      6.671244696000031
                    ],
                    [
                      37.234884898000075,
                      6.671097306000036
                    ],
                    [
                      37.23387919000004,
                      6.671309016000066
                    ],
                    [
                      37.232800671000064,
                      6.671807544000046
                    ],
                    [
                      37.23248635900006,
                      6.672715505000042
                    ],
                    [
                      37.23209983600003,
                      6.673742823000055
                    ],
                    [
                      37.23196587700005,
                      6.674400235000064
                    ],
                    [
                      37.23181896600005,
                      6.675332719000039
                    ],
                    [
                      37.23155361900007,
                      6.6759298500000455
                    ],
                    [
                      37.23109496400008,
                      6.677052601000071
                    ],
                    [
                      37.23123612300003,
                      6.677722961000029
                    ],
                    [
                      37.231090324000036,
                      6.67834444500005
                    ],
                    [
                      37.23102685500004,
                      6.679360958000075
                    ],
                    [
                      37.23075815100003,
                      6.680891085000042
                    ],
                    [
                      37.23075256300007,
                      6.682446081000023
                    ],
                    [
                      37.230628366000076,
                      6.683713571000055
                    ],
                    [
                      37.23051445500005,
                      6.685447603000057
                    ],
                    [
                      37.23050791500003,
                      6.687265751000041
                    ],
                    [
                      37.23000250300004,
                      6.688077326000041
                    ],
                    [
                      37.229137569000045,
                      6.689055069000062
                    ],
                    [
                      37.228488327000036,
                      6.689937893000035
                    ],
                    [
                      37.22842622400003,
                      6.690571637000062
                    ],
                    [
                      37.22839565600003,
                      6.692413619000035
                    ],
                    [
                      37.228772727000035,
                      6.694017838000036
                    ],
                    [
                      37.22907905000005,
                      6.69533472300003
                    ],
                    [
                      37.229086831000075,
                      6.69649503100004
                    ],
                    [
                      37.22881965200003,
                      6.697594539000022
                    ],
                    [
                      37.22826662600005,
                      6.698334166000052
                    ],
                    [
                      37.227547654000034,
                      6.698642575000065
                    ],
                    [
                      37.225776008000025,
                      6.698899335000021
                    ],
                    [
                      37.22434108900006,
                      6.698678842000049
                    ],
                    [
                      37.22410154700003,
                      6.698749745000043
                    ],
                    [
                      37.223358731000076,
                      6.699034138000059
                    ],
                    [
                      37.222711109000045,
                      6.699462413000049
                    ],
                    [
                      37.222493848000056,
                      6.69998793700006
                    ],
                    [
                      37.22239423700006,
                      6.7010641210000585
                    ],
                    [
                      37.222616662000064,
                      6.702416587000073
                    ],
                    [
                      37.222900337000056,
                      6.703374542000063
                    ],
                    [
                      37.22302283600004,
                      6.7041581590000305
                    ],
                    [
                      37.22353930300005,
                      6.70533855900004
                    ],
                    [
                      37.22368044800004,
                      6.706008919000055
                    ],
                    [
                      37.22436970200005,
                      6.707303268000032
                    ],
                    [
                      37.22509489400005,
                      6.708585784000036
                    ],
                    [
                      37.22535508000004,
                      6.709424040000044
                    ],
                    [
                      37.22578172900006,
                      6.710549975000049
                    ],
                    [
                      37.225753816000065,
                      6.711650343000031
                    ],
                    [
                      37.22543936100004,
                      6.7125822100000505
                    ],
                    [
                      37.22533913900003,
                      6.713825856000028
                    ],
                    [
                      37.22523883000008,
                      6.715093424000031
                    ],
                    [
                      37.22495909300005,
                      6.716348380000056
                    ],
                    [
                      37.22466387600008,
                      6.718572170000073
                    ],
                    [
                      37.224705054000026,
                      6.720414406000032
                    ],
                    [
                      37.22490545900007,
                      6.72124048400002
                    ],
                    [
                      37.22547551300005,
                      6.722414787000048
                    ],
                    [
                      37.226188886000045,
                      6.723661382000046
                    ],
                    [
                      37.227141732000064,
                      6.724860996000075
                    ],
                    [
                      37.22736051600003,
                      6.725081310000064
                    ],
                    [
                      37.22816697800005,
                      6.725893409000037
                    ],
                    [
                      37.229073533000076,
                      6.726662236000038
                    ],
                    [
                      37.23013541700004,
                      6.727491432000022
                    ],
                    [
                      37.23116197400003,
                      6.728164996000032
                    ],
                    [
                      37.232524503000036,
                      6.728576619000023
                    ],
                    [
                      37.23414991800007,
                      6.729084880000073
                    ],
                    [
                      37.23505890900003,
                      6.729183855000031
                    ],
                    [
                      37.23630067500005,
                      6.7299060340000665
                    ],
                    [
                      37.23720863400007,
                      6.730292083000052
                    ],
                    [
                      37.23811538500007,
                      6.731013051000048
                    ],
                    [
                      37.23872228100004,
                      6.731936288000043
                    ],
                    [
                      37.23965167700004,
                      6.733016189000068
                    ],
                    [
                      37.24043758000005,
                      6.734071648000054
                    ],
                    [
                      37.24127074300003,
                      6.735294741000075
                    ],
                    [
                      37.24198494900003,
                      6.736326019000046
                    ],
                    [
                      37.242987183000025,
                      6.737119098000051
                    ],
                    [
                      37.24419201100005,
                      6.7381401760000585
                    ],
                    [
                      37.245766693000064,
                      6.739461625000047
                    ],
                    [
                      37.247294382000064,
                      6.740543667000054
                    ],
                    [
                      37.24858303000008,
                      6.741553078000038
                    ],
                    [
                      37.24941699900006,
                      6.742560857000058
                    ],
                    [
                      37.24977252600007,
                      6.743519072000026
                    ],
                    [
                      37.25000737000005,
                      6.744763937000073
                    ],
                    [
                      37.249834693000025,
                      6.746305389000042
                    ],
                    [
                      37.249791594000044,
                      6.746408970000061
                    ],
                    [
                      37.24966571700003,
                      6.746711482000023
                    ],
                    [
                      37.248297869000055,
                      6.747759206000069
                    ],
                    [
                      37.247194550000074,
                      6.748449022000045
                    ],
                    [
                      37.24633114000005,
                      6.748972234000064
                    ],
                    [
                      37.24565952000006,
                      6.749400441000034
                    ],
                    [
                      37.244940814000074,
                      6.749613166000074
                    ],
                    [
                      37.244519823000076,
                      6.750221697000029
                    ],
                    [
                      37.24348449100006,
                      6.751964379000071
                    ],
                    [
                      37.243165102000034,
                      6.754259876000049
                    ],
                    [
                      37.24318342200007,
                      6.755814964000024
                    ],
                    [
                      37.243348782000055,
                      6.756413645000066
                    ],
                    [
                      37.24338049200003,
                      6.757574045000069
                    ],
                    [
                      37.24356091000004,
                      6.758530484000062
                    ],
                    [
                      37.243615316000046,
                      6.7588189110000485
                    ],
                    [
                      37.243659121000064,
                      6.7599434690000635
                    ],
                    [
                      37.243941635000056,
                      6.761236353000072
                    ],
                    [
                      37.244452840000065,
                      6.762159249000035
                    ],
                    [
                      37.24507169700007,
                      6.763094494000029
                    ],
                    [
                      37.246050222000065,
                      6.763839649000033
                    ],
                    [
                      37.247172514000056,
                      6.764537474000065
                    ],
                    [
                      37.24815276900006,
                      6.764804162000075
                    ],
                    [
                      37.24934798400005,
                      6.765191240000036
                    ],
                    [
                      37.25020798000003,
                      6.765624957000057
                    ],
                    [
                      37.25154438100003,
                      6.7666823960000215
                    ],
                    [
                      37.252317997000034,
                      6.7678454680000755
                    ],
                    [
                      37.25288694600005,
                      6.7693546940000715
                    ],
                    [
                      37.253601040000035,
                      6.770433818000072
                    ],
                    [
                      37.25464984300004,
                      6.771609839000064
                    ],
                    [
                      37.25589208700006,
                      6.772236311000029
                    ],
                    [
                      37.25725476900004,
                      6.772647900000038
                    ],
                    [
                      37.25852301100008,
                      6.772700293000071
                    ],
                    [
                      37.25996881900005,
                      6.7732916010000395
                    ],
                    [
                      37.26168929600004,
                      6.774039391000031
                    ],
                    [
                      37.26295557700007,
                      6.774642012000072
                    ],
                    [
                      37.264150492000056,
                      6.775124755000036
                    ],
                    [
                      37.264937872000075,
                      6.775797431000058
                    ],
                    [
                      37.26586713900008,
                      6.776949086000059
                    ],
                    [
                      37.26631732900006,
                      6.778218648000063
                    ],
                    [
                      37.266575974000034,
                      6.779511451000076
                    ],
                    [
                      37.26641977000003,
                      6.779690320000043
                    ],
                    [
                      37.26723442500003,
                      6.779430068000067
                    ],
                    [
                      37.26718946400007,
                      6.778616502000034
                    ],
                    [
                      37.26688167100008,
                      6.777682380000044
                    ],
                    [
                      37.26645438700007,
                      6.776699983000071
                    ],
                    [
                      37.26650293600005,
                      6.776508767000053
                    ],
                    [
                      37.26774751100004,
                      6.777163616000053
                    ],
                    [
                      37.26817403000007,
                      6.77836132300007
                    ],
                    [
                      37.26878432800004,
                      6.781712819000063
                    ],
                    [
                      37.268589277000046,
                      6.782716918000062
                    ],
                    [
                      37.26915341900008,
                      6.785589777000041
                    ],
                    [
                      37.26924522100006,
                      6.786690595000039
                    ],
                    [
                      37.270004078000056,
                      6.7886550480000665
                    ],
                    [
                      37.271433588000036,
                      6.790478351000047
                    ],
                    [
                      37.272435888000075,
                      6.791295331000072
                    ],
                    [
                      37.27360751900005,
                      6.791610515000059
                    ],
                    [
                      37.274132861000055,
                      6.79194731900003
                    ],
                    [
                      37.27407834200005,
                      6.79381317800005
                    ],
                    [
                      37.27373576300005,
                      6.795917248000023
                    ],
                    [
                      37.273780729000066,
                      6.796730816000036
                    ],
                    [
                      37.274397546000046,
                      6.798264136000057
                    ],
                    [
                      37.27521027100005,
                      6.798554117000037
                    ],
                    [
                      37.27673828700006,
                      6.799612205000074
                    ],
                    [
                      37.27716517700003,
                      6.800714219000042
                    ],
                    [
                      37.27725153700004,
                      6.803346144000045
                    ],
                    [
                      37.27693502000005,
                      6.804852216000029
                    ],
                    [
                      37.27688203300005,
                      6.806287455000074
                    ],
                    [
                      37.276733308000075,
                      6.807722352000042
                    ],
                    [
                      37.277016083000035,
                      6.80896739700006
                    ],
                    [
                      37.27810819200005,
                      6.81145936300004
                    ],
                    [
                      37.27886522600005,
                      6.813950136000074
                    ],
                    [
                      37.27956907200007,
                      6.816220900000076
                    ],
                    [
                      37.27962243500008,
                      6.8163930620000315
                    ],
                    [
                      37.279928383000026,
                      6.817853504000027
                    ],
                    [
                      37.27973076100005,
                      6.8195753150000655
                    ],
                    [
                      37.280252381000025,
                      6.820964755000034
                    ],
                    [
                      37.280918978000045,
                      6.821971930000075
                    ],
                    [
                      37.28191998800003,
                      6.82317168700007
                    ],
                    [
                      37.282682332000036,
                      6.824179204000075
                    ],
                    [
                      37.28310532200004,
                      6.826381703000038
                    ],
                    [
                      37.28343496100007,
                      6.827914003000046
                    ],
                    [
                      37.284053190000066,
                      6.829064549000066
                    ],
                    [
                      37.28505473000007,
                      6.830120763000025
                    ],
                    [
                      37.28590627300008,
                      6.83104521100006
                    ],
                    [
                      37.28627075900005,
                      6.831440902000054
                    ],
                    [
                      37.286421924000024,
                      6.831732466000062
                    ],
                    [
                      37.286755654000046,
                      6.832376150000073
                    ],
                    [
                      37.28736430600003,
                      6.833550093000042
                    ],
                    [
                      37.28755629200003,
                      6.833614815000033
                    ],
                    [
                      37.28851185900004,
                      6.833936954000023
                    ],
                    [
                      37.28980473100006,
                      6.833845850000046
                    ],
                    [
                      37.291095565000035,
                      6.8343289100000675
                    ],
                    [
                      37.292912820000026,
                      6.8348616810000635
                    ],
                    [
                      37.294249157000024,
                      6.836014766000062
                    ],
                    [
                      37.29510762800004,
                      6.836926918000074
                    ],
                    [
                      37.295295725000074,
                      6.83788454300003
                    ],
                    [
                      37.296153523000044,
                      6.838988083000061
                    ],
                    [
                      37.29696328400007,
                      6.840139301000022
                    ],
                    [
                      37.297726700000055,
                      6.840859723000051
                    ],
                    [
                      37.29877193400006,
                      6.843112277000046
                    ],
                    [
                      37.29974680600003,
                      6.844957874000045
                    ],
                    [
                      37.30007819100007,
                      6.846011703000045
                    ],
                    [
                      37.300743674000046,
                      6.847353802000043
                    ],
                    [
                      37.301074724000046,
                      6.8485033260000705
                    ],
                    [
                      37.30211862900006,
                      6.8511386600000606
                    ],
                    [
                      37.30278378400004,
                      6.85257645400003
                    ],
                    [
                      37.30277464400007,
                      6.855160221000062
                    ],
                    [
                      37.30319772300004,
                      6.857362730000034
                    ],
                    [
                      37.303837259000034,
                      6.858459925000034
                    ],
                    [
                      37.304078066000045,
                      6.85887305600005
                    ],
                    [
                      37.30474441600006,
                      6.859975918000032
                    ],
                    [
                      37.30579478000004,
                      6.860793046000026
                    ],
                    [
                      37.30670254000006,
                      6.8613225810000245
                    ],
                    [
                      37.30760556900003,
                      6.863191847000053
                    ],
                    [
                      37.30833456700003,
                      6.863854605000029
                    ],
                    [
                      37.30908496300003,
                      6.864536816000054
                    ],
                    [
                      37.31100030500005,
                      6.86444786800007
                    ],
                    [
                      37.31205541200006,
                      6.863925252000058
                    ],
                    [
                      37.31258304900007,
                      6.863640018000069
                    ],
                    [
                      37.31382510700007,
                      6.864409960000046
                    ],
                    [
                      37.315449331000025,
                      6.865420484000026
                    ],
                    [
                      37.317701154000076,
                      6.86494990500006
                    ],
                    [
                      37.31990862200007,
                      6.863474340000039
                    ],
                    [
                      37.32120293000003,
                      6.863000386000067
                    ],
                    [
                      37.321739723000064,
                      6.863176648000035
                    ],
                    [
                      37.323044035000066,
                      6.863604933000033
                    ],
                    [
                      37.324908497000024,
                      6.864377025000067
                    ],
                    [
                      37.32615058400006,
                      6.8651469410000345
                    ],
                    [
                      37.32639331100006,
                      6.865279034000025
                    ],
                    [
                      37.32853985600008,
                      6.866447190000031
                    ],
                    [
                      37.330550139000025,
                      6.8665977400000315
                    ],
                    [
                      37.33160440700004,
                      6.866314317000047
                    ],
                    [
                      37.33237375200008,
                      6.865360018000047
                    ],
                    [
                      37.33338080800007,
                      6.864885030000039
                    ],
                    [
                      37.334432743000036,
                      6.865271475000043
                    ],
                    [
                      37.335097681000036,
                      6.866804948000038
                    ],
                    [
                      37.33557211700003,
                      6.868050667000034
                    ],
                    [
                      37.335949637000056,
                      6.869630991000065
                    ],
                    [
                      37.335957275000055,
                      6.869654940000032
                    ],
                    [
                      37.33642324400006,
                      6.871115951000036
                    ],
                    [
                      37.33613182700003,
                      6.872311161000027
                    ],
                    [
                      37.33689286200007,
                      6.873749271000065
                    ],
                    [
                      37.338039243000026,
                      6.874518833000025
                    ],
                    [
                      37.33966771900003,
                      6.874333086000036
                    ],
                    [
                      37.34053149300007,
                      6.873761891000072
                    ],
                    [
                      37.34091815800008,
                      6.872710553000047
                    ],
                    [
                      37.341758570000025,
                      6.871971803000065
                    ],
                    [
                      37.343436076000046,
                      6.8714512670000545
                    ],
                    [
                      37.34511093100008,
                      6.871696301000043
                    ],
                    [
                      37.34657074900008,
                      6.872118603000047
                    ],
                    [
                      37.34678496300006,
                      6.872180571000058
                    ],
                    [
                      37.34917797800006,
                      6.872428069000023
                    ],
                    [
                      37.35233884000007,
                      6.872151855000027
                    ],
                    [
                      37.35487812800005,
                      6.871634239000059
                    ],
                    [
                      37.35578910500004,
                      6.871254571000065
                    ],
                    [
                      37.35732428600005,
                      6.870350698000038
                    ],
                    [
                      37.35921796500003,
                      6.869615519000035
                    ],
                    [
                      37.36103990700008,
                      6.868856163000032
                    ],
                    [
                      37.363196163000055,
                      6.868337186000076
                    ],
                    [
                      37.36774478900003,
                      6.868256998000049
                    ],
                    [
                      37.370140752000054,
                      6.867643104000024
                    ],
                    [
                      37.37215239600005,
                      6.8674106900000425
                    ],
                    [
                      37.37402170800004,
                      6.866794987000048
                    ],
                    [
                      37.37502955900004,
                      6.866080656000065
                    ],
                    [
                      37.377422753000076,
                      6.86628016100002
                    ],
                    [
                      37.37864369600004,
                      6.866260365000073
                    ],
                    [
                      37.37993880200003,
                      6.865546994000056
                    ],
                    [
                      37.38128388400003,
                      6.864211738000051
                    ],
                    [
                      37.38368176100005,
                      6.863023574000067
                    ],
                    [
                      37.38545836000003,
                      6.8614983550000375
                    ],
                    [
                      37.38620913400007,
                      6.861242437000044
                    ],
                    [
                      37.38684839300004,
                      6.861024530000066
                    ],
                    [
                      37.388465465000024,
                      6.86085530500003
                    ],
                    [
                      37.38862047200007,
                      6.86083908300003
                    ],
                    [
                      37.39014995500003,
                      6.861609819000023
                    ],
                    [
                      37.39268164600003,
                      6.863340916000027
                    ],
                    [
                      37.39449776600003,
                      6.86430400200004
                    ],
                    [
                      37.396041129000025,
                      6.865040982000039
                    ],
                    [
                      37.39722244200004,
                      6.86560507400003
                    ],
                    [
                      37.39915915500006,
                      6.866305374000035
                    ],
                    [
                      37.40007848700003,
                      6.866464925000059
                    ],
                    [
                      37.40140811800006,
                      6.866695681000067
                    ],
                    [
                      37.40332242300008,
                      6.866941312000051
                    ],
                    [
                      37.40538323200008,
                      6.86632611400006
                    ],
                    [
                      37.40672316800004,
                      6.866521970000065
                    ],
                    [
                      37.40772764400003,
                      6.866812411000069
                    ],
                    [
                      37.41006793300005,
                      6.868542798000021
                    ],
                    [
                      37.411445824000054,
                      6.869425561000071
                    ],
                    [
                      37.41164457100007,
                      6.869552889000033
                    ],
                    [
                      37.413558108000075,
                      6.87003773400005
                    ],
                    [
                      37.41537589400008,
                      6.870522256000072
                    ],
                    [
                      37.41647456100003,
                      6.871291499000051
                    ],
                    [
                      37.41883813700008,
                      6.873237262000032
                    ],
                    [
                      37.421033762000036,
                      6.875302091000037
                    ],
                    [
                      37.42203779700003,
                      6.8757360580000295
                    ],
                    [
                      37.423137120000035,
                      6.876313890000063
                    ],
                    [
                      37.42385357000006,
                      6.87684260900005
                    ],
                    [
                      37.42461522100007,
                      6.878184942000075
                    ],
                    [
                      37.42427927800003,
                      6.878423091000059
                    ],
                    [
                      37.42518330900003,
                      6.880148700000063
                    ],
                    [
                      37.42551310500005,
                      6.881776717000037
                    ],
                    [
                      37.425174162000076,
                      6.882924023000044
                    ],
                    [
                      37.425408514000026,
                      6.8844560240000305
                    ],
                    [
                      37.426433753000026,
                      6.885727449000058
                    ],
                    [
                      37.42762555400003,
                      6.887310451000076
                    ],
                    [
                      37.428769798000076,
                      6.888797595000028
                    ],
                    [
                      37.42934184300003,
                      6.889565091000065
                    ],
                    [
                      37.43029315800004,
                      6.891482257000064
                    ],
                    [
                      37.43177431400005,
                      6.892444142000045
                    ],
                    [
                      37.433160186000066,
                      6.893262158000027
                    ],
                    [
                      37.434162859000025,
                      6.894126766000056
                    ],
                    [
                      37.43497463800003,
                      6.894799343000045
                    ],
                    [
                      37.43492471600007,
                      6.895421244000033
                    ],
                    [
                      37.43539913200004,
                      6.896762630000069
                    ],
                    [
                      37.43577857100007,
                      6.897864449000053
                    ],
                    [
                      37.43527196800005,
                      6.89903514100007
                    ],
                    [
                      37.434644794000064,
                      6.900468618000048
                    ],
                    [
                      37.434208983000076,
                      6.9019505720000325
                    ],
                    [
                      37.43434854100008,
                      6.903195158000074
                    ],
                    [
                      37.43456599800004,
                      6.904525983000042
                    ],
                    [
                      37.43463017100004,
                      6.904918722000048
                    ],
                    [
                      37.43409103400006,
                      6.90869718700003
                    ],
                    [
                      37.43303037100003,
                      6.910894849000044
                    ],
                    [
                      37.431412641000065,
                      6.912346028000059
                    ],
                    [
                      37.431037323000055,
                      6.91268270300003
                    ],
                    [
                      37.42988497600004,
                      6.913635925000051
                    ],
                    [
                      37.429355420000036,
                      6.914495496000029
                    ],
                    [
                      37.42906385400005,
                      6.915786510000032
                    ],
                    [
                      37.42920054700005,
                      6.917892403000053
                    ],
                    [
                      37.42948120600005,
                      6.919903069000043
                    ],
                    [
                      37.430482176000055,
                      6.921294050000029
                    ],
                    [
                      37.43042828400007,
                      6.923112209000067
                    ],
                    [
                      37.429321575000074,
                      6.924735488000067
                    ],
                    [
                      37.428624644000024,
                      6.925522725000064
                    ],
                    [
                      37.42756723300005,
                      6.9267155010000465
                    ],
                    [
                      37.42694109100006,
                      6.927814000000069
                    ],
                    [
                      37.42631494700004,
                      6.928912498000045
                    ],
                    [
                      37.42590279500007,
                      6.9296009460000505
                    ],
                    [
                      37.42540006400003,
                      6.9304406950000725
                    ],
                    [
                      37.423862514000064,
                      6.932014673000026
                    ],
                    [
                      37.42323365100003,
                      6.933926617000054
                    ],
                    [
                      37.42294268200004,
                      6.935026219000065
                    ],
                    [
                      37.42360686500007,
                      6.936894606000067
                    ],
                    [
                      37.42369627000005,
                      6.938808934000065
                    ],
                    [
                      37.42357265600003,
                      6.939980867000031
                    ],
                    [
                      37.42299245600003,
                      6.941653716000076
                    ],
                    [
                      37.422902599000054,
                      6.942036983000037
                    ],
                    [
                      37.42255527100008,
                      6.943518442000027
                    ],
                    [
                      37.422073064000074,
                      6.944521703000021
                    ],
                    [
                      37.42067910800006,
                      6.946096136000051
                    ],
                    [
                      37.42052986200008,
                      6.947770414000047
                    ],
                    [
                      37.42100329500005,
                      6.949398914000028
                    ],
                    [
                      37.42147768800004,
                      6.950740316000065
                    ],
                    [
                      37.42209462400007,
                      6.952417146000073
                    ],
                    [
                      37.42192438700005,
                      6.953206115000057
                    ],
                    [
                      37.42148717600003,
                      6.955070836000061
                    ],
                    [
                      37.42129147400004,
                      6.956314302000067
                    ],
                    [
                      37.42128683800007,
                      6.95770195700004
                    ],
                    [
                      37.421236074000035,
                      6.958563100000049
                    ],
                    [
                      37.42142378600005,
                      6.959712142000058
                    ],
                    [
                      37.42113214400007,
                      6.961003138000024
                    ],
                    [
                      37.42122600000005,
                      6.961577659000056
                    ],
                    [
                      37.422396150000054,
                      6.962903746000052
                    ],
                    [
                      37.42241567600007,
                      6.963830612000038
                    ],
                    [
                      37.422125150000056,
                      6.964786656000058
                    ],
                    [
                      37.42219546300004,
                      6.965241473000049
                    ],
                    [
                      37.42238397600005,
                      6.966151266000054
                    ],
                    [
                      37.422522042000026,
                      6.967826501000047
                    ],
                    [
                      37.42251644300006,
                      6.969501257000047
                    ],
                    [
                      37.42308630500003,
                      6.970938680000074
                    ],
                    [
                      37.423326177000035,
                      6.972323882000069
                    ],
                    [
                      37.42365009100007,
                      6.974194411000042
                    ],
                    [
                      37.423070462000055,
                      6.975675847000048
                    ],
                    [
                      37.42268318600003,
                      6.9769186720000675
                    ],
                    [
                      37.42256098100006,
                      6.977659949000042
                    ],
                    [
                      37.42298525700005,
                      6.979671096000061
                    ],
                    [
                      37.42388923200008,
                      6.981444593000049
                    ],
                    [
                      37.42357744100008,
                      6.9827117990000716
                    ],
                    [
                      37.42543527200007,
                      6.985132949000047
                    ],
                    [
                      37.42614882200007,
                      6.9865708540000355
                    ],
                    [
                      37.427025324000056,
                      6.9888240790000395
                    ],
                    [
                      37.427258058000064,
                      6.990834588000041
                    ],
                    [
                      37.42741455200007,
                      6.994160739000051
                    ],
                    [
                      37.426930678000076,
                      6.995642497000063
                    ],
                    [
                      37.42654001900007,
                      6.997890175000066
                    ],
                    [
                      37.42639201700007,
                      6.999181651000072
                    ],
                    [
                      37.426722770000026,
                      7.000522577000027
                    ],
                    [
                      37.42710317800004,
                      7.001337312000032
                    ],
                    [
                      37.42686045900007,
                      7.002890335000075
                    ],
                    [
                      37.42790847100008,
                      7.004568617000075
                    ],
                    [
                      37.42938592000007,
                      7.006726839000066
                    ],
                    [
                      37.43055317300008,
                      7.007976172000042
                    ],
                    [
                      37.43102841600006,
                      7.009078328000044
                    ],
                    [
                      37.43231815900003,
                      7.010087500000054
                    ],
                    [
                      37.43200064500007,
                      7.012525519000064
                    ],
                    [
                      37.432209201000035,
                      7.014607728000044
                    ],
                    [
                      37.433300399000075,
                      7.017124853000041
                    ],
                    [
                      37.43278991300008,
                      7.019396063000045
                    ],
                    [
                      37.432763806000025,
                      7.0198849490000725
                    ],
                    [
                      37.43273020600003,
                      7.0205141700000695
                    ],
                    [
                      37.43339275100004,
                      7.020839398000021
                    ],
                    [
                      37.432806680000056,
                      7.02212230300006
                    ],
                    [
                      37.43313809400007,
                      7.023271831000045
                    ],
                    [
                      37.43246293100003,
                      7.0246572480000395
                    ],
                    [
                      37.43236329600006,
                      7.02580533500003
                    ],
                    [
                      37.43255375000007,
                      7.026140928000075
                    ],
                    [
                      37.43358131700006,
                      7.026790348000077
                    ],
                    [
                      37.43487110700005,
                      7.0277995250000345
                    ],
                    [
                      37.43627520200005,
                      7.0288142890000245
                    ],
                    [
                      37.43826347900006,
                      7.030251240000041
                    ],
                    [
                      37.43896940800005,
                      7.0310921050000275
                    ],
                    [
                      37.44007630400006,
                      7.03241057200006
                    ],
                    [
                      37.44007199200007,
                      7.033702535000032
                    ],
                    [
                      37.44021371100007,
                      7.034704310000052
                    ],
                    [
                      37.440351548000024,
                      7.035678656000073
                    ],
                    [
                      37.44077637200007,
                      7.037915767000072
                    ],
                    [
                      37.441340550000064,
                      7.038761562000047
                    ],
                    [
                      37.44194399300005,
                      7.039666217000047
                    ],
                    [
                      37.443091104000075,
                      7.040387801000065
                    ],
                    [
                      37.44486405600003,
                      7.040154441000027
                    ],
                    [
                      37.44572284100008,
                      7.041162168000028
                    ],
                    [
                      37.446243011000035,
                      7.043173641000067
                    ],
                    [
                      37.44648144300004,
                      7.0444462100000464
                    ],
                    [
                      37.44668042600006,
                      7.045508233000021
                    ],
                    [
                      37.445166897000036,
                      7.046938735000026
                    ],
                    [
                      37.44343830300005,
                      7.048224959000038
                    ],
                    [
                      37.44214017100006,
                      7.0496920520000685
                    ],
                    [
                      37.44105769000004,
                      7.051123970000049
                    ],
                    [
                      37.44105145000003,
                      7.052990136000062
                    ],
                    [
                      37.44140924000004,
                      7.053421989000071
                    ],
                    [
                      37.44198160900004,
                      7.054141664000042
                    ],
                    [
                      37.44291009400007,
                      7.055795619000037
                    ],
                    [
                      37.44383882300008,
                      7.05737780000004
                    ],
                    [
                      37.44455321800007,
                      7.058600382000066
                    ],
                    [
                      37.445552606000035,
                      7.060541679000039
                    ],
                    [
                      37.446696417000055,
                      7.0622681270000385
                    ],
                    [
                      37.44862840900004,
                      7.064643186000069
                    ],
                    [
                      37.448625297000035,
                      7.065576273000033
                    ],
                    [
                      37.44912345000006,
                      7.06701346400007
                    ],
                    [
                      37.449620168000024,
                      7.068881309000062
                    ],
                    [
                      37.45026178400008,
                      7.070390754000073
                    ],
                    [
                      37.45083179300008,
                      7.071828184000026
                    ],
                    [
                      37.451975883000046,
                      7.073482852000041
                    ],
                    [
                      37.45290514800007,
                      7.074921475000053
                    ],
                    [
                      37.45404781900004,
                      7.077006797000024
                    ],
                    [
                      37.454763694000064,
                      7.0777987200000325
                    ],
                    [
                      37.45533610900003,
                      7.07851838800002
                    ],
                    [
                      37.45576243800008,
                      7.079955340000026
                    ],
                    [
                      37.45568843900003,
                      7.080601086000058
                    ],
                    [
                      37.45582617200006,
                      7.082395964000057
                    ],
                    [
                      37.455893487000026,
                      7.083759948000022
                    ],
                    [
                      37.45581876800003,
                      7.084621021000032
                    ],
                    [
                      37.45617396500006,
                      7.085842408000076
                    ],
                    [
                      37.456167994000054,
                      7.08763680900006
                    ],
                    [
                      37.45645026500006,
                      7.089180948000035
                    ],
                    [
                      37.45637805500007,
                      7.089288373000045
                    ],
                    [
                      37.45660867200007,
                      7.08939007500004
                    ],
                    [
                      37.45759488500005,
                      7.090692062000073
                    ],
                    [
                      37.45759082600006,
                      7.091912256000057
                    ],
                    [
                      37.45816254300007,
                      7.092847253000059
                    ],
                    [
                      37.45858673600003,
                      7.094930192000049
                    ],
                    [
                      37.45875173600007,
                      7.0965476240000385
                    ],
                    [
                      37.45886507500006,
                      7.097658638000041
                    ],
                    [
                      37.45972325900004,
                      7.098881694000056
                    ],
                    [
                      37.459647346000054,
                      7.100101650000056
                    ],
                    [
                      37.459283060000075,
                      7.101607755000032
                    ],
                    [
                      37.45942342400008,
                      7.102613098000063
                    ],
                    [
                      37.459238173000074,
                      7.104299240000046
                    ],
                    [
                      37.45951818300006,
                      7.106525254000076
                    ],
                    [
                      37.45936846200004,
                      7.108525378000024
                    ],
                    [
                      37.45921737100008,
                      7.110543759000052
                    ],
                    [
                      37.45950144400007,
                      7.11154958000003
                    ],
                    [
                      37.459567320000076,
                      7.113344221000034
                    ],
                    [
                      37.459706725000046,
                      7.11463666800006
                    ],
                    [
                      37.45964376300003,
                      7.115215611000053
                    ],
                    [
                      37.45955846600003,
                      7.115999935000048
                    ],
                    [
                      37.45777636200006,
                      7.118242612000074
                    ],
                    [
                      37.456621219000056,
                      7.1198657010000375
                    ],
                    [
                      37.45613705200003,
                      7.121395323000058
                    ],
                    [
                      37.45536593300005,
                      7.1227804330000595
                    ],
                    [
                      37.45507033300004,
                      7.125219853000033
                    ],
                    [
                      37.45542401500006,
                      7.126126442000043
                    ],
                    [
                      37.45432690100006,
                      7.127959807000025
                    ],
                    [
                      37.45434771600003,
                      7.1301294370000505
                    ],
                    [
                      37.45460044400005,
                      7.131819646000054
                    ],
                    [
                      37.45544410200006,
                      7.13519806100004
                    ],
                    [
                      37.45615884600005,
                      7.136348879000025
                    ],
                    [
                      37.457685438000055,
                      7.138268027000038
                    ],
                    [
                      37.45902121600005,
                      7.139947280000058
                    ],
                    [
                      37.46105125400004,
                      7.141748476000032
                    ],
                    [
                      37.462634723000065,
                      7.1426374590000705
                    ],
                    [
                      37.46353778500003,
                      7.1431444500000225
                    ],
                    [
                      37.46593011400006,
                      7.144061588000056
                    ],
                    [
                      37.46784401700006,
                      7.144785720000073
                    ],
                    [
                      37.469137518000025,
                      7.144790016000059
                    ],
                    [
                      37.470717352000065,
                      7.14513021700003
                    ],
                    [
                      37.473111301000074,
                      7.145568813000068
                    ],
                    [
                      37.476128532000075,
                      7.145865904000061
                    ],
                    [
                      37.47921913700003,
                      7.145708626000044
                    ],
                    [
                      37.480991567000046,
                      7.145762320000074
                    ],
                    [
                      37.48209202700008,
                      7.1461966090000715
                    ],
                    [
                      37.483672830000046,
                      7.146249663000049
                    ],
                    [
                      37.48472601700007,
                      7.146492383000066
                    ],
                    [
                      37.48649688100005,
                      7.1470245690000525
                    ],
                    [
                      37.486657524000066,
                      7.147098139000036
                    ],
                    [
                      37.487536187000046,
                      7.147500542000046
                    ],
                    [
                      37.48860169300008,
                      7.147988511000051
                    ],
                    [
                      37.48973061500004,
                      7.148457141000051
                    ],
                    [
                      37.49104171600004,
                      7.149001394000038
                    ],
                    [
                      37.49264674700004,
                      7.150077743000054
                    ],
                    [
                      37.493623126000045,
                      7.150732506000054
                    ],
                    [
                      37.49506256300003,
                      7.152040552000074
                    ],
                    [
                      37.49610701700004,
                      7.152989662000039
                    ],
                    [
                      37.496833570000035,
                      7.153864227000042
                    ],
                    [
                      37.49780113700007,
                      7.1550289000000475
                    ],
                    [
                      37.499328916000024,
                      7.156660850000037
                    ],
                    [
                      37.50018753400008,
                      7.157812096000043
                    ],
                    [
                      37.501142601000026,
                      7.158772248000048
                    ],
                    [
                      37.501828268000054,
                      7.159461563000036
                    ],
                    [
                      37.50295723800008,
                      7.160596533000046
                    ],
                    [
                      37.50352166000005,
                      7.161317767000071
                    ],
                    [
                      37.50417770100006,
                      7.162156071000027
                    ],
                    [
                      37.504491107000035,
                      7.162556547000065
                    ],
                    [
                      37.50493915200008,
                      7.163480064000055
                    ],
                    [
                      37.50507107800007,
                      7.163751990000037
                    ],
                    [
                      37.50595935900003,
                      7.165582913000037
                    ],
                    [
                      37.50664790600007,
                      7.167475311000032
                    ],
                    [
                      37.507077793000065,
                      7.1683075980000694
                    ],
                    [
                      37.50771327100006,
                      7.169537916000024
                    ],
                    [
                      37.508870812000055,
                      7.171049098000026
                    ],
                    [
                      37.51041528300004,
                      7.172894835000022
                    ],
                    [
                      37.51256539000008,
                      7.174720187000048
                    ],
                    [
                      37.513855431000025,
                      7.17582496600005
                    ],
                    [
                      37.515143618000025,
                      7.177503965000028
                    ],
                    [
                      37.51701063300004,
                      7.177988523000067
                    ],
                    [
                      37.51815804300003,
                      7.178757866000069
                    ],
                    [
                      37.519567351000035,
                      7.180030502000022
                    ],
                    [
                      37.520808276000025,
                      7.181517928000062
                    ],
                    [
                      37.522722921000025,
                      7.1820983270000625
                    ],
                    [
                      37.52363202500004,
                      7.1824840720000225
                    ],
                    [
                      37.52434917100004,
                      7.182964904000073
                    ],
                    [
                      37.52588098900003,
                      7.18340050200004
                    ],
                    [
                      37.52717093700005,
                      7.184553106000067
                    ],
                    [
                      37.52783555700006,
                      7.186469342000066
                    ],
                    [
                      37.52797483100005,
                      7.187857514000029
                    ],
                    [
                      37.52773002500004,
                      7.189483715000051
                    ],
                    [
                      37.530421373000024,
                      7.189943259000074
                    ],
                    [
                      37.530093617000034,
                      7.190781036000033
                    ],
                    [
                      37.529766546000076,
                      7.193103754000049
                    ],
                    [
                      37.53094157100003,
                      7.19608295200004
                    ],
                    [
                      37.53089046800005,
                      7.198335059000044
                    ],
                    [
                      37.52998591700003,
                      7.200420521000069
                    ],
                    [
                      37.527291078000076,
                      7.204336511000065
                    ],
                    [
                      37.52629486600006,
                      7.205442197000025
                    ],
                    [
                      37.52407403300003,
                      7.206694195000068
                    ],
                    [
                      37.52383739700008,
                      7.20789439400005
                    ],
                    [
                      37.52234892300004,
                      7.208846634000054
                    ],
                    [
                      37.52095720500006,
                      7.209512067000048
                    ],
                    [
                      37.52028685600004,
                      7.20936634100002
                    ],
                    [
                      37.51841660300005,
                      7.20983880600005
                    ],
                    [
                      37.51673489500007,
                      7.211268921000055
                    ],
                    [
                      37.51514744900004,
                      7.2131778560000726
                    ],
                    [
                      37.513180255000066,
                      7.213984946000039
                    ],
                    [
                      37.51121477500004,
                      7.214265659000034
                    ],
                    [
                      37.509967403000076,
                      7.214740113000062
                    ],
                    [
                      37.508622944000024,
                      7.215597063000075
                    ],
                    [
                      37.50790514900007,
                      7.215307606000067
                    ],
                    [
                      37.50682947700005,
                      7.214562384000033
                    ],
                    [
                      37.50678603800003,
                      7.2145318050000355
                    ],
                    [
                      37.505395306000025,
                      7.2135528010000485
                    ],
                    [
                      37.503146109000056,
                      7.212684102000026
                    ],
                    [
                      37.50180511000008,
                      7.212488299000029
                    ],
                    [
                      37.500225639000064,
                      7.211956747000045
                    ],
                    [
                      37.49931777200004,
                      7.2111881360000325
                    ],
                    [
                      37.49826789700006,
                      7.209892685000057
                    ],
                    [
                      37.49674108800008,
                      7.207925740000064
                    ],
                    [
                      37.495641103000025,
                      7.207300048000036
                    ],
                    [
                      37.49344019400007,
                      7.206335766000052
                    ],
                    [
                      37.49138129900007,
                      7.205898313000034
                    ],
                    [
                      37.49013679300003,
                      7.205511392000062
                    ],
                    [
                      37.48815128500007,
                      7.204619577000074
                    ],
                    [
                      37.487477357000046,
                      7.204379524000046
                    ],
                    [
                      37.48733769800003,
                      7.204329777000055
                    ],
                    [
                      37.48614127400003,
                      7.203895155000055
                    ],
                    [
                      37.48465578100007,
                      7.203938088000029
                    ],
                    [
                      37.483965339000065,
                      7.203807432000076
                    ],
                    [
                      37.48259675400004,
                      7.203548450000028
                    ],
                    [
                      37.48122059200006,
                      7.20337201600006
                    ],
                    [
                      37.48068099500006,
                      7.2033028340000556
                    ],
                    [
                      37.478621977000046,
                      7.202913180000053
                    ],
                    [
                      37.47646969300007,
                      7.201757583000074
                    ],
                    [
                      37.475734431000035,
                      7.2013306780000335
                    ],
                    [
                      37.47522633800003,
                      7.2010356710000565
                    ],
                    [
                      37.47345498100003,
                      7.200599103000059
                    ],
                    [
                      37.47220859300006,
                      7.200786350000044
                    ],
                    [
                      37.47086798000004,
                      7.200494764000041
                    ],
                    [
                      37.46959932100003,
                      7.200179490000039
                    ],
                    [
                      37.46754049700007,
                      7.19974194100007
                    ],
                    [
                      37.46543392700005,
                      7.199256371000047
                    ],
                    [
                      37.46519849600003,
                      7.199214666000046
                    ],
                    [
                      37.46433257000007,
                      7.199061273000041
                    ],
                    [
                      37.45963015600006,
                      7.201103070000045
                    ],
                    [
                      37.45876715500003,
                      7.20149856200004
                    ],
                    [
                      37.45745520000003,
                      7.202099795000038
                    ],
                    [
                      37.45678262700005,
                      7.202755916000058
                    ],
                    [
                      37.455881764000026,
                      7.20439215600004
                    ],
                    [
                      37.45472892500004,
                      7.205249581000032
                    ],
                    [
                      37.45415120700005,
                      7.206061095000052
                    ],
                    [
                      37.45304497700005,
                      7.2073014780000335
                    ],
                    [
                      37.45275327300004,
                      7.208544615000051
                    ],
                    [
                      37.45114288000008,
                      7.210094315000049
                    ],
                    [
                      37.450087636000035,
                      7.210425695000026
                    ],
                    [
                      37.44917303900007,
                      7.211666714000046
                    ],
                    [
                      37.44829635000008,
                      7.212023747000046
                    ],
                    [
                      37.447541682000065,
                      7.212331086000063
                    ],
                    [
                      37.44658095500006,
                      7.213045582000063
                    ],
                    [
                      37.44618130600003,
                      7.213154985000074
                    ],
                    [
                      37.445918007000046,
                      7.213497086000075
                    ],
                    [
                      37.44471598900003,
                      7.214920001000053
                    ],
                    [
                      37.44441698000003,
                      7.215335054000036
                    ],
                    [
                      37.44369205300006,
                      7.217150912000022
                    ],
                    [
                      37.44272934600008,
                      7.218439598000032
                    ],
                    [
                      37.441624690000026,
                      7.219201439000074
                    ],
                    [
                      37.440087652000045,
                      7.220296753000071
                    ],
                    [
                      37.43821635300003,
                      7.221055963000026
                    ],
                    [
                      37.43744774600003,
                      7.221627539000053
                    ],
                    [
                      37.43526540300007,
                      7.222266044000037
                    ],
                    [
                      37.43397153900003,
                      7.222309456000062
                    ],
                    [
                      37.43210236900006,
                      7.2224465890000715
                    ],
                    [
                      37.430231384000024,
                      7.223110061000057
                    ],
                    [
                      37.427690910000024,
                      7.223388416000034
                    ],
                    [
                      37.42672980300006,
                      7.224198558000069
                    ],
                    [
                      37.42600644600003,
                      7.225535871000034
                    ],
                    [
                      37.42490191700006,
                      7.226249812000049
                    ],
                    [
                      37.42231102400007,
                      7.227245711000023
                    ],
                    [
                      37.42087241100006,
                      7.227575682000065
                    ],
                    [
                      37.41857115900007,
                      7.227950508000049
                    ],
                    [
                      37.41823078600004,
                      7.228156368000043
                    ],
                    [
                      37.41672251700004,
                      7.229068570000038
                    ],
                    [
                      37.41635923700005,
                      7.2292871070000615
                    ],
                    [
                      37.41537806000008,
                      7.2298773490000485
                    ],
                    [
                      37.414800909000064,
                      7.230497393000064
                    ],
                    [
                      37.41374427000005,
                      7.231211467000037
                    ],
                    [
                      37.41215169800006,
                      7.234459719000029
                    ],
                    [
                      37.41089668700005,
                      7.2370870900000455
                    ],
                    [
                      37.40978859200004,
                      7.23880581700007
                    ],
                    [
                      37.408848008000064,
                      7.239738543000044
                    ],
                    [
                      37.40877883500008,
                      7.23980713800006
                    ],
                    [
                      37.407024275000026,
                      7.241403970000022
                    ],
                    [
                      37.405100453000045,
                      7.24312817200007
                    ],
                    [
                      37.40452472900006,
                      7.243644154000037
                    ],
                    [
                      37.40370695300004,
                      7.24455043200004
                    ],
                    [
                      37.40284243600007,
                      7.245121594000068
                    ],
                    [
                      37.40264689500003,
                      7.2462214510000535
                    ],
                    [
                      37.40130270100008,
                      7.2469344740000565
                    ],
                    [
                      37.39871622000004,
                      7.246638276000056
                    ],
                    [
                      37.39737675500004,
                      7.246011514000031
                    ],
                    [
                      37.39589253100007,
                      7.245671335000054
                    ],
                    [
                      37.39464518200003,
                      7.246097581000072
                    ],
                    [
                      37.39402294700005,
                      7.24590398600003
                    ],
                    [
                      37.39248928600006,
                      7.245994267000071
                    ],
                    [
                      37.39152909400008,
                      7.246517217000076
                    ],
                    [
                      37.39071247900006,
                      7.24708852200007
                    ],
                    [
                      37.38912987900005,
                      7.247465714000043
                    ],
                    [
                      37.388195935000056,
                      7.2473427820000325
                    ],
                    [
                      37.38666312400005,
                      7.247193799000058
                    ],
                    [
                      37.38541917400005,
                      7.2466630410000334
                    ],
                    [
                      37.38412369100007,
                      7.246370730000024
                    ],
                    [
                      37.38369555600008,
                      7.246274124000024
                    ],
                    [
                      37.382065555000054,
                      7.2465075750000665
                    ],
                    [
                      37.379376440000044,
                      7.248124874000041
                    ],
                    [
                      37.37716784300005,
                      7.249361074000035
                    ],
                    [
                      37.374285316000055,
                      7.251456135000069
                    ],
                    [
                      37.37168768500004,
                      7.254269928000042
                    ],
                    [
                      37.36964235800008,
                      7.2567268140000465
                    ],
                    [
                      37.36814986500008,
                      7.258683259000065
                    ],
                    [
                      37.36708809600003,
                      7.2607847930000275
                    ],
                    [
                      37.36598012600007,
                      7.262407666000058
                    ],
                    [
                      37.36450705200008,
                      7.264025856000046
                    ],
                    [
                      37.364200090000054,
                      7.264363055000047
                    ],
                    [
                      37.36309019400005,
                      7.266512247000037
                    ],
                    [
                      37.361811447000036,
                      7.268971841000052
                    ],
                    [
                      37.36113695200004,
                      7.269974227000034
                    ],
                    [
                      37.35955062000005,
                      7.271356101000038
                    ],
                    [
                      37.35916449500007,
                      7.272120283000049
                    ],
                    [
                      37.35853669100004,
                      7.273457772000029
                    ],
                    [
                      37.35786061600004,
                      7.274890781000067
                    ],
                    [
                      37.356799446000025,
                      7.276800879000064
                    ],
                    [
                      37.35645948700005,
                      7.2780437090000305
                    ],
                    [
                      37.35594597200003,
                      7.280888836000031
                    ],
                    [
                      37.35574924000008,
                      7.282275729000048
                    ],
                    [
                      37.35531099100007,
                      7.284188080000035
                    ],
                    [
                      37.35453450500006,
                      7.286864775000026
                    ],
                    [
                      37.35453206100004,
                      7.28753464600004
                    ],
                    [
                      37.35521749600008,
                      7.2910705110000436
                    ],
                    [
                      37.35506244900006,
                      7.293206627000075
                    ],
                    [
                      37.35509490700008,
                      7.293456646000038
                    ],
                    [
                      37.355155669000055,
                      7.293924694000054
                    ],
                    [
                      37.35500701600006,
                      7.295263912000053
                    ],
                    [
                      37.35433070800008,
                      7.296744753000041
                    ],
                    [
                      37.35331422300004,
                      7.299516261000065
                    ],
                    [
                      37.353260877000025,
                      7.300999369000067
                    ],
                    [
                      37.35296564500004,
                      7.303103624000073
                    ],
                    [
                      37.35307607800007,
                      7.305663920000029
                    ],
                    [
                      37.35355208400006,
                      7.3071600360000275
                    ],
                    [
                      37.35407175100005,
                      7.308586311000056
                    ],
                    [
                      37.35425801000008,
                      7.310070293000024
                    ],
                    [
                      37.354012967000074,
                      7.311552702000029
                    ],
                    [
                      37.353571499000054,
                      7.314326301000051
                    ],
                    [
                      37.35361153000008,
                      7.316479628000025
                    ],
                    [
                      37.35453997800005,
                      7.318133792000026
                    ],
                    [
                      37.35515807000007,
                      7.31947580700006
                    ],
                    [
                      37.35543824700005,
                      7.321486467000057
                    ],
                    [
                      37.35461460200003,
                      7.323923729000057
                    ],
                    [
                      37.35374253100008,
                      7.324920966000036
                    ],
                    [
                      37.353417544000024,
                      7.325292597000043
                    ],
                    [
                      37.35336331800005,
                      7.325354606000076
                    ],
                    [
                      37.35239341800008,
                      7.328461203000074
                    ],
                    [
                      37.35169016200007,
                      7.330731424000021
                    ],
                    [
                      37.35168277100007,
                      7.332741029000033
                    ],
                    [
                      37.352682679000054,
                      7.334515085000021
                    ],
                    [
                      37.35296055200007,
                      7.337147766000044
                    ],
                    [
                      37.35318696600007,
                      7.338831553000034
                    ],
                    [
                      37.35325943200007,
                      7.3393704720000414
                    ],
                    [
                      37.35356510100007,
                      7.342174064000062
                    ],
                    [
                      37.34947988600004,
                      7.357735476000073
                    ],
                    [
                      37.35658932900003,
                      7.36093179900007
                    ],
                    [
                      37.379733601000055,
                      7.380000817000052
                    ],
                    [
                      37.39028494200005,
                      7.402422383000044
                    ],
                    [
                      37.39496328000007,
                      7.424973833000024
                    ],
                    [
                      37.39528231700007,
                      7.426511709000067
                    ],
                    [
                      37.396724823000056,
                      7.433465161000072
                    ],
                    [
                      37.39897659600007,
                      7.4491311190000715
                    ],
                    [
                      37.40062474900003,
                      7.46059759000002
                    ],
                    [
                      37.40721963300007,
                      7.492180415000064
                    ],
                    [
                      37.425274313000045,
                      7.523823253000046
                    ],
                    [
                      37.43865408700003,
                      7.546135248000041
                    ],
                    [
                      37.44510397000005,
                      7.564316881000025
                    ],
                    [
                      37.43540412800007,
                      7.5840586430000485
                    ],
                    [
                      37.428004248000036,
                      7.610490998000046
                    ],
                    [
                      37.42702299200005,
                      7.613293411000029
                    ],
                    [
                      37.41984156800004,
                      7.633803167000053
                    ],
                    [
                      37.418219547000035,
                      7.636803670000063
                    ],
                    [
                      37.40697459100005,
                      7.657605201000024
                    ],
                    [
                      37.401194678000024,
                      7.682667443000071
                    ],
                    [
                      37.40164466300007,
                      7.709559839000065
                    ],
                    [
                      37.40002468700004,
                      7.74105264800005
                    ],
                    [
                      37.40209463900004,
                      7.77047527700006
                    ],
                    [
                      37.403704607000066,
                      7.800137926000048
                    ],
                    [
                      37.40484457800005,
                      7.827260347000049
                    ],
                    [
                      37.41177445400007,
                      7.85392272200005
                    ],
                    [
                      37.42424423600005,
                      7.877604839000071
                    ],
                    [
                      37.43440405800004,
                      7.898066667000023
                    ],
                    [
                      37.436714014000074,
                      7.91852848700006
                    ],
                    [
                      37.42885414600005,
                      7.930709570000033
                    ],
                    [
                      37.41661434900004,
                      7.943580719000067
                    ],
                    [
                      37.40381144300005,
                      7.95115768900007
                    ],
                    [
                      37.398973614000056,
                      7.954020795000076
                    ],
                    [
                      37.38981479700004,
                      7.961972350000053
                    ],
                    [
                      37.38773482800008,
                      7.974383455000066
                    ],
                    [
                      37.38981479100005,
                      7.984724375000042
                    ],
                    [
                      37.39179029300004,
                      7.9929005120000625
                    ],
                    [
                      37.39816086500008,
                      7.993256699000028
                    ],
                    [
                      37.404124479000075,
                      7.993590132000065
                    ],
                    [
                      37.40944778200003,
                      7.998311931000046
                    ],
                    [
                      37.41038039400007,
                      7.9986787780000554
                    ],
                    [
                      37.41668941200004,
                      8.001160459000062
                    ],
                    [
                      37.424539365000044,
                      8.002820525000061
                    ],
                    [
                      37.43261931500007,
                      8.00334054800004
                    ],
                    [
                      37.446019239000066,
                      8.005260624000073
                    ],
                    [
                      37.45964915500008,
                      8.007650717000047
                    ],
                    [
                      37.47717833000007,
                      8.01404298600005
                    ],
                    [
                      37.477639053000075,
                      8.014210995000042
                    ],
                    [
                      37.49079898100007,
                      8.017061117000026
                    ],
                    [
                      37.497048936000056,
                      8.01456100300004
                    ],
                    [
                      37.50168891200008,
                      8.011820873000033
                    ],
                    [
                      37.50679887300004,
                      8.007470677000072
                    ],
                    [
                      37.51399882700008,
                      7.999670325000068
                    ],
                    [
                      37.518428791000076,
                      7.991859969000075
                    ],
                    [
                      37.52033877400004,
                      7.983509595000044
                    ],
                    [
                      37.521728763000056,
                      7.977069308000068
                    ],
                    [
                      37.524958738000066,
                      7.972019076000038
                    ],
                    [
                      37.52692194200006,
                      7.96862585100007
                    ],
                    [
                      37.52841871800007,
                      7.966038807000075
                    ],
                    [
                      37.53280868100006,
                      7.95960851600006
                    ],
                    [
                      37.53927864000008,
                      7.95385826200004
                    ],
                    [
                      37.54943857500007,
                      7.949258044000032
                    ],
                    [
                      37.557518523000056,
                      7.948338000000035
                    ],
                    [
                      37.57276844000006,
                      7.9522381620000715
                    ],
                    [
                      37.58043193800006,
                      7.955767197000057
                    ],
                    [
                      37.58870834500004,
                      7.959578476000047
                    ],
                    [
                      37.60282978400005,
                      7.964857662000043
                    ],
                    [
                      37.601076223000064,
                      7.974108487000024
                    ],
                    [
                      37.601539915000046,
                      7.985992303000046
                    ],
                    [
                      37.60189120200005,
                      7.994995346000053
                    ],
                    [
                      37.601496617000066,
                      8.000267604000044
                    ],
                    [
                      37.601391215000035,
                      8.001675937000073
                    ],
                    [
                      37.601466138000035,
                      8.005221451000068
                    ],
                    [
                      37.60158120700004,
                      8.010666743000058
                    ],
                    [
                      37.59992123500007,
                      8.019877560000054
                    ],
                    [
                      37.597291272000064,
                      8.035998997000036
                    ],
                    [
                      37.59659035000004,
                      8.041120901000056
                    ],
                    [
                      37.596518067000034,
                      8.04164909800005
                    ],
                    [
                      37.594471931000044,
                      8.056600996000043
                    ],
                    [
                      37.594421315000034,
                      8.056970866000029
                    ],
                    [
                      37.591801358000055,
                      8.074012381000045
                    ],
                    [
                      37.591963821000036,
                      8.083258528000044
                    ],
                    [
                      37.59213734300005,
                      8.093134079000038
                    ],
                    [
                      37.595431285000075,
                      8.111725733000071
                    ],
                    [
                      37.59917121500007,
                      8.127077099000076
                    ],
                    [
                      37.59954584800005,
                      8.128402951000055
                    ],
                    [
                      37.60482394400003,
                      8.147082520000026
                    ],
                    [
                      37.60576109900006,
                      8.150399180000022
                    ],
                    [
                      37.60800457900007,
                      8.155763289000049
                    ],
                    [
                      37.61697090500007,
                      8.177201565000075
                    ],
                    [
                      37.623886783000046,
                      8.200043598000036
                    ],
                    [
                      37.62168081500005,
                      8.20903439400007
                    ],
                    [
                      37.61529691800007,
                      8.21146446900002
                    ],
                    [
                      37.61536900400006,
                      8.212131813000042
                    ],
                    [
                      37.61545356800008,
                      8.212677619000033
                    ],
                    [
                      37.615501520000066,
                      8.21341583700007
                    ],
                    [
                      37.615790279000066,
                      8.214927595000063
                    ],
                    [
                      37.61592451000007,
                      8.216255884000077
                    ],
                    [
                      37.616244366000046,
                      8.217331571000045
                    ],
                    [
                      37.61638527500003,
                      8.218250818000058
                    ],
                    [
                      37.616656815000056,
                      8.218897756000047
                    ],
                    [
                      37.61714355000004,
                      8.219818192000048
                    ],
                    [
                      37.617227918000026,
                      8.220421419000047
                    ],
                    [
                      37.61723454300005,
                      8.22065060400007
                    ],
                    [
                      37.61768682200005,
                      8.222064093000029
                    ],
                    [
                      37.617851752000036,
                      8.22284400500007
                    ],
                    [
                      37.61797037100007,
                      8.223404930000072
                    ],
                    [
                      37.61768267200006,
                      8.223973259000047
                    ],
                    [
                      37.617244922000054,
                      8.224838001000023
                    ],
                    [
                      37.61620559800008,
                      8.22674851100004
                    ],
                    [
                      37.61514606900005,
                      8.22755834800006
                    ],
                    [
                      37.615053104000026,
                      8.227616394000052
                    ],
                    [
                      37.614231464000056,
                      8.228129420000073
                    ],
                    [
                      37.61341441800005,
                      8.228270159000033
                    ],
                    [
                      37.611973454000065,
                      8.228265183000076
                    ],
                    [
                      37.60962121400007,
                      8.227874235000058
                    ],
                    [
                      37.60793942500004,
                      8.228059820000055
                    ],
                    [
                      37.606688587000065,
                      8.228629709000074
                    ],
                    [
                      37.606202746000065,
                      8.22895840800004
                    ],
                    [
                      37.605773802000044,
                      8.22924861100006
                    ],
                    [
                      37.60548176000003,
                      8.230348192000065
                    ],
                    [
                      37.605286619000026,
                      8.23120885000003
                    ],
                    [
                      37.60437082100003,
                      8.232114856000067
                    ],
                    [
                      37.60388915600004,
                      8.232495997000058
                    ],
                    [
                      37.60326205100006,
                      8.233259447000023
                    ],
                    [
                      37.602972513000054,
                      8.233641255000066
                    ],
                    [
                      37.60215310600006,
                      8.234451885000055
                    ],
                    [
                      37.60176817300004,
                      8.23464195200006
                    ],
                    [
                      37.60080802300007,
                      8.234495052000057
                    ],
                    [
                      37.59901319100004,
                      8.232670425000038
                    ],
                    [
                      37.59752789100003,
                      8.231612502000075
                    ],
                    [
                      37.596714880000036,
                      8.230604775000074
                    ],
                    [
                      37.59580429300007,
                      8.230027372000052
                    ],
                    [
                      37.594650681000076,
                      8.230262597000035
                    ],
                    [
                      37.59397654600008,
                      8.230738755000061
                    ],
                    [
                      37.59368750900006,
                      8.230977002000031
                    ],
                    [
                      37.593347401000074,
                      8.232076401000029
                    ],
                    [
                      37.591569364000065,
                      8.232309428000065
                    ],
                    [
                      37.59089640600007,
                      8.232450621000055
                    ],
                    [
                      37.59046140800007,
                      8.23321472200007
                    ],
                    [
                      37.590379953000024,
                      8.233242803000053
                    ],
                    [
                      37.58949957800007,
                      8.23354630600005
                    ],
                    [
                      37.588920648000055,
                      8.234262047000072
                    ],
                    [
                      37.58790891600006,
                      8.235119818000044
                    ],
                    [
                      37.58555838400008,
                      8.234250217000067
                    ],
                    [
                      37.583399652000026,
                      8.23347698300006
                    ],
                    [
                      37.58236883300003,
                      8.232946979000076
                    ],
                    [
                      37.58040207400006,
                      8.232222260000071
                    ],
                    [
                      37.57881753200007,
                      8.232073102000072
                    ],
                    [
                      37.577568703000054,
                      8.232068681000044
                    ],
                    [
                      37.576077834000046,
                      8.232589763000021
                    ],
                    [
                      37.57434372300003,
                      8.233971300000064
                    ],
                    [
                      37.57342837300007,
                      8.234733669000036
                    ],
                    [
                      37.573318863000054,
                      8.234784107000053
                    ],
                    [
                      37.572308124000074,
                      8.235249636000049
                    ],
                    [
                      37.57198500900006,
                      8.23539845700003
                    ],
                    [
                      37.57068247600006,
                      8.236972912000056
                    ],
                    [
                      37.56938079200006,
                      8.238308109000059
                    ],
                    [
                      37.56851259500007,
                      8.239309889000026
                    ],
                    [
                      37.568054231000076,
                      8.239722027000028
                    ],
                    [
                      37.567982517000075,
                      8.239786509000055
                    ],
                    [
                      37.566924422000056,
                      8.24016554000002
                    ],
                    [
                      37.56586804900007,
                      8.240066064000075
                    ],
                    [
                      37.56473980100003,
                      8.23991847700006
                    ],
                    [
                      37.56370859900005,
                      8.239722036000046
                    ],
                    [
                      37.56243579300008,
                      8.239479570000071
                    ],
                    [
                      37.56123446400005,
                      8.239618817000064
                    ],
                    [
                      37.56110988300003,
                      8.23972204100005
                    ],
                    [
                      37.55945189700003,
                      8.241095804000054
                    ],
                    [
                      37.557813070000066,
                      8.242668998000056
                    ],
                    [
                      37.556704153000055,
                      8.243813432000024
                    ],
                    [
                      37.55569285900003,
                      8.244527555000047
                    ],
                    [
                      37.554297819000055,
                      8.245096740000065
                    ],
                    [
                      37.553096821000054,
                      8.245140260000028
                    ],
                    [
                      37.552137033000065,
                      8.244897541000057
                    ],
                    [
                      37.551561683000045,
                      8.24460835900004
                    ],
                    [
                      37.551177421000034,
                      8.244606971000053
                    ],
                    [
                      37.55026531900006,
                      8.244460121000031
                    ],
                    [
                      37.54961167600004,
                      8.244921675000057
                    ],
                    [
                      37.549591117000034,
                      8.244936192000068
                    ],
                    [
                      37.54886765800006,
                      8.245747038000047
                    ],
                    [
                      37.54886479700008,
                      8.245761569000024
                    ],
                    [
                      37.54837825100003,
                      8.248233506000076
                    ],
                    [
                      37.54770089400006,
                      8.249570874000028
                    ],
                    [
                      37.546281462000024,
                      8.25023563800005
                    ],
                    [
                      37.544408160000046,
                      8.250228839000044
                    ],
                    [
                      37.54277607700004,
                      8.249935804000074
                    ],
                    [
                      37.54162240100004,
                      8.250170861000072
                    ],
                    [
                      37.540903306000075,
                      8.24978543900005
                    ],
                    [
                      37.54023154400005,
                      8.249591590000023
                    ],
                    [
                      37.53912449500007,
                      8.250209614000028
                    ],
                    [
                      37.53796747600006,
                      8.251353808000033
                    ],
                    [
                      37.537800256000025,
                      8.251666654000076
                    ],
                    [
                      37.53704850400004,
                      8.253073073000053
                    ],
                    [
                      37.53651273600008,
                      8.255080838000026
                    ],
                    [
                      37.536173328000075,
                      8.255940907000024
                    ],
                    [
                      37.53573520500004,
                      8.25751837000007
                    ],
                    [
                      37.53553971800005,
                      8.258426815000064
                    ],
                    [
                      37.53505726000003,
                      8.258999255000049
                    ],
                    [
                      37.534240501000056,
                      8.25904411700003
                    ],
                    [
                      37.53327434000005,
                      8.26052394100003
                    ],
                    [
                      37.53295752100007,
                      8.261766891000036
                    ],
                    [
                      37.53241487100007,
                      8.26316521800004
                    ],
                    [
                      37.532327061000046,
                      8.263391493000029
                    ],
                    [
                      37.53174834400005,
                      8.264011425000035
                    ],
                    [
                      37.53088159400005,
                      8.264582448000056
                    ],
                    [
                      37.53015788300007,
                      8.265441096000075
                    ],
                    [
                      37.52914773200007,
                      8.265820187000031
                    ],
                    [
                      37.527706684000066,
                      8.265814885000054
                    ],
                    [
                      37.52722562500003,
                      8.266004516000066
                    ],
                    [
                      37.52631509400004,
                      8.265426959000024
                    ],
                    [
                      37.52564473900003,
                      8.264850286000069
                    ],
                    [
                      37.52459348700006,
                      8.263363054000024
                    ],
                    [
                      37.52330242600004,
                      8.261779235000063
                    ],
                    [
                      37.520952489000024,
                      8.26076570400005
                    ],
                    [
                      37.51998736500008,
                      8.260531189000062
                    ],
                    [
                      37.51855292400006,
                      8.260182628000052
                    ],
                    [
                      37.516538713000045,
                      8.25931386800005
                    ],
                    [
                      37.51498119000007,
                      8.258351093000044
                    ],
                    [
                      37.512103110000055,
                      8.257287708000035
                    ],
                    [
                      37.51018571700007,
                      8.25622788000004
                    ],
                    [
                      37.50750052300003,
                      8.254973785000061
                    ],
                    [
                      37.506301852000036,
                      8.254395118000048
                    ],
                    [
                      37.50575921700005,
                      8.254476210000064
                    ],
                    [
                      37.504427484000075,
                      8.25467522300005
                    ],
                    [
                      37.50154351900005,
                      8.255190793000054
                    ],
                    [
                      37.49986037700006,
                      8.255710840000063
                    ],
                    [
                      37.49904309200008,
                      8.25589917600007
                    ],
                    [
                      37.49632832000003,
                      8.256128242000045
                    ],
                    [
                      37.49365728200007,
                      8.256329318000041
                    ],
                    [
                      37.49356176600003,
                      8.256152082000028
                    ],
                    [
                      37.49327597000007,
                      8.255603963000056
                    ],
                    [
                      37.490105741000036,
                      8.255592025000055
                    ],
                    [
                      37.489525882000066,
                      8.256498899000064
                    ],
                    [
                      37.489184187000035,
                      8.257932967000045
                    ],
                    [
                      37.487884174000044,
                      8.258741430000043
                    ],
                    [
                      37.48553214800006,
                      8.258301935000077
                    ],
                    [
                      37.48370795400007,
                      8.258007960000043
                    ],
                    [
                      37.48289119400005,
                      8.258052712000051
                    ],
                    [
                      37.480860937000045,
                      8.258579291000046
                    ],
                    [
                      37.47202332000006,
                      8.26608942200005
                    ],
                    [
                      37.46408344800005,
                      8.282420874000024
                    ],
                    [
                      37.46257347300008,
                      8.305932963000032
                    ],
                    [
                      37.46338772100006,
                      8.311693159000072
                    ],
                    [
                      37.46418011800006,
                      8.317315086000065
                    ],
                    [
                      37.464820270000075,
                      8.321856862000061
                    ],
                    [
                      37.46546154200007,
                      8.326406586000076
                    ],
                    [
                      37.46551600600003,
                      8.326793000000066
                    ],
                    [
                      37.46615340200003,
                      8.331315219000032
                    ],
                    [
                      37.47138331000008,
                      8.350706936000051
                    ],
                    [
                      37.473917103000076,
                      8.355818933000023
                    ],
                    [
                      37.481625214000076,
                      8.371370262000028
                    ],
                    [
                      37.48582305900004,
                      8.379839530000027
                    ],
                    [
                      37.485980968000035,
                      8.380134118000058
                    ],
                    [
                      37.49856962700005,
                      8.40361894800003
                    ],
                    [
                      37.51220915600004,
                      8.416968900000029
                    ],
                    [
                      37.516837605000035,
                      8.418317840000043
                    ],
                    [
                      37.524823120000065,
                      8.420645181000054
                    ],
                    [
                      37.53493350100007,
                      8.423591804000068
                    ],
                    [
                      37.557978897000055,
                      8.425509241000043
                    ],
                    [
                      37.57518409100004,
                      8.414634234000061
                    ],
                    [
                      37.57607877400005,
                      8.41406872500005
                    ],
                    [
                      37.582497870000054,
                      8.40011319000007
                    ],
                    [
                      37.58728869000004,
                      8.389697634000072
                    ],
                    [
                      37.59803861000006,
                      8.36531653700007
                    ],
                    [
                      37.603023043000064,
                      8.361298010000041
                    ],
                    [
                      37.606849314000044,
                      8.358213211000077
                    ],
                    [
                      37.61196851900007,
                      8.35408602800004
                    ],
                    [
                      37.63065841400004,
                      8.364556481000022
                    ],
                    [
                      37.66606321800003,
                      8.383537295000053
                    ],
                    [
                      37.67628323300005,
                      8.378825092000056
                    ],
                    [
                      37.67870814100007,
                      8.377707025000063
                    ],
                    [
                      37.683647559000065,
                      8.369312661000038
                    ],
                    [
                      37.68917472000004,
                      8.359157494000044
                    ],
                    [
                      37.69221803800008,
                      8.353565942000046
                    ],
                    [
                      37.70454795400008,
                      8.337035197000034
                    ],
                    [
                      37.71704788000005,
                      8.33409505800006
                    ],
                    [
                      37.73088780300003,
                      8.34315545100003
                    ],
                    [
                      37.74258773500003,
                      8.349055699000075
                    ],
                    [
                      37.74373126200004,
                      8.349631741000053
                    ],
                    [
                      37.74729157000007,
                      8.351425215000063
                    ],
                    [
                      37.74796771000007,
                      8.351765815000022
                    ],
                    [
                      37.76545245800003,
                      8.347116267000047
                    ],
                    [
                      37.76649801600007,
                      8.346543430000054
                    ],
                    [
                      37.77899751500007,
                      8.339695253000059
                    ],
                    [
                      37.79658740700006,
                      8.334715019000043
                    ],
                    [
                      37.81625728200004,
                      8.331804870000042
                    ],
                    [
                      37.83914714700006,
                      8.332144866000021
                    ],
                    [
                      37.86294700900004,
                      8.335705010000027
                    ],
                    [
                      37.88762687800005,
                      8.349875617000066
                    ],
                    [
                      37.90998676000004,
                      8.370486511000024
                    ],
                    [
                      37.927986659000055,
                      8.378166835000059
                    ],
                    [
                      37.945073716000024,
                      8.369157742000027
                    ],
                    [
                      37.948376531000065,
                      8.367416344000048
                    ],
                    [
                      37.97335637300006,
                      8.362916121000069
                    ],
                    [
                      37.97425276200005,
                      8.362710927000023
                    ],
                    [
                      37.988166285000034,
                      8.359525958000063
                    ],
                    [
                      38.00823617800006,
                      8.372506516000044
                    ],
                    [
                      38.01676967700007,
                      8.38016570800005
                    ],
                    [
                      38.022100429000034,
                      8.38495029400002
                    ],
                    [
                      38.02804107500003,
                      8.390282286000058
                    ],
                    [
                      38.03892600900008,
                      8.389217229000053
                    ],
                    [
                      38.052525123000066,
                      8.382430604000035
                    ],
                    [
                      38.059012849000055,
                      8.379473305000033
                    ],
                    [
                      38.06670582800007,
                      8.375966615000038
                    ],
                    [
                      38.07709576800005,
                      8.380616816000042
                    ],
                    [
                      38.08132485100003,
                      8.38482136400006
                    ],
                    [
                      38.08653572600008,
                      8.39009722700007
                    ],
                    [
                      38.10295562600004,
                      8.389007159000073
                    ],
                    [
                      38.10999997500005,
                      8.390368231000025
                    ],
                    [
                      38.11846058000003,
                      8.40195265500006
                    ],
                    [
                      38.12254552300004,
                      8.406587924000064
                    ],
                    [
                      38.13007137500006,
                      8.407885858000043
                    ],
                    [
                      38.13895542900008,
                      8.409418033000065
                    ],
                    [
                      38.15675532500006,
                      8.409248009000066
                    ],
                    [
                      38.16418088300003,
                      8.408050598000045
                    ],
                    [
                      38.180030170000066,
                      8.392867265000064
                    ],
                    [
                      38.19837506300007,
                      8.401337622000028
                    ],
                    [
                      38.21754495600004,
                      8.408777934000057
                    ],
                    [
                      38.238334836000035,
                      8.409307936000062
                    ],
                    [
                      38.26631466500004,
                      8.406637793000073
                    ],
                    [
                      38.282044566000025,
                      8.399557461000029
                    ],
                    [
                      38.28925450600008,
                      8.380696621000027
                    ],
                    [
                      38.299373055000046,
                      8.376900869000053
                    ],
                    [
                      38.30082443100008,
                      8.376356417000068
                    ],
                    [
                      38.311464357000034,
                      8.369946128000038
                    ],
                    [
                      38.31220433500005,
                      8.352445345000035
                    ],
                    [
                      38.30787434500007,
                      8.329864350000037
                    ],
                    [
                      38.30778659600003,
                      8.326712666000049
                    ],
                    [
                      38.30703432100006,
                      8.299693011000045
                    ],
                    [
                      38.32188420400007,
                      8.272341781000023
                    ],
                    [
                      38.32621958900006,
                      8.267046382000046
                    ],
                    [
                      38.333175065000034,
                      8.25855070700004
                    ],
                    [
                      38.347344031000034,
                      8.254240952000032
                    ],
                    [
                      38.366566496000075,
                      8.26265180200005
                    ],
                    [
                      38.36695392300004,
                      8.262821322000036
                    ],
                    [
                      38.375495037000064,
                      8.265936839000062
                    ],
                    [
                      38.38240384100004,
                      8.27347177400003
                    ],
                    [
                      38.40086373300005,
                      8.279512024000041
                    ],
                    [
                      38.421633616000065,
                      8.289022429000056
                    ],
                    [
                      38.430208726000046,
                      8.298750815000062
                    ],
                    [
                      38.43229992500005,
                      8.31121681600007
                    ],
                    [
                      38.432467157000076,
                      8.312213707000069
                    ],
                    [
                      38.43260741900008,
                      8.312605157000064
                    ],
                    [
                      38.440157088000035,
                      8.333675182000036
                    ],
                    [
                      38.44072701300007,
                      8.335265758000048
                    ],
                    [
                      38.447804451000025,
                      8.365366109000036
                    ],
                    [
                      38.451706827000066,
                      8.385030177000033
                    ],
                    [
                      38.461606663000055,
                      8.399791483000058
                    ],
                    [
                      38.46275380900005,
                      8.404916584000034
                    ],
                    [
                      38.462801873000046,
                      8.405131317000041
                    ],
                    [
                      38.465266593000024,
                      8.416142935000039
                    ],
                    [
                      38.467397825000035,
                      8.429446857000073
                    ],
                    [
                      38.46778035800003,
                      8.431834766000065
                    ],
                    [
                      38.46828823800007,
                      8.435005139000054
                    ],
                    [
                      38.47749388300008,
                      8.446857822000027
                    ],
                    [
                      38.47788344000003,
                      8.447359394000046
                    ],
                    [
                      38.48350102100005,
                      8.446551391000071
                    ],
                    [
                      38.50145251600003,
                      8.443969409000033
                    ],
                    [
                      38.51322248300005,
                      8.44951947100003
                    ],
                    [
                      38.52684252000006,
                      8.457619570000077
                    ],
                    [
                      38.548102294000046,
                      8.453069558000038
                    ],
                    [
                      38.56567218500004,
                      8.44827932800007
                    ],
                    [
                      38.57578418800006,
                      8.44489163000003
                    ]
                  ]
                ]
              ],
              "type": "MultiPolygon"
            },
            "median days-to-reply": 47,
            "per_resolved": 0.0,
            "referred": 12,
            "replied": 9
          },
          {
            "% replied": 1.0,
            "ADM1_EN": "Oromia",
            "ADM1_PCODE": "ET04",
            "geometry": {
              "coordinates": [
                [
                  [
                    38.75293030900008,
                    10.379552492000073
                  ],
                  [
                    38.761233883000045,
                    10.375586974000043
                  ],
                  [
                    38.767598028000066,
                    10.370544461000065
                  ],
                  [
                    38.77214604000005,
                    10.366160703000048
                  ],
                  [
                    38.777440899000055,
                    10.365620772000057
                  ],
                  [
                    38.784630406000076,
                    10.366721820000066
                  ],
                  [
                    38.79069230500005,
                    10.366524404000074
                  ],
                  [
                    38.798447933000034,
                    10.36807271500004
                  ],
                  [
                    38.80646847700007,
                    10.368835610000076
                  ],
                  [
                    38.81564526200003,
                    10.364320465000048
                  ],
                  [
                    38.82290229900008,
                    10.363763321000022
                  ],
                  [
                    38.82845449200005,
                    10.363031307000028
                  ],
                  [
                    38.834318686000074,
                    10.361825292000049
                  ],
                  [
                    38.83974454600008,
                    10.361028612000041
                  ],
                  [
                    38.84572870900007,
                    10.361023596000052
                  ],
                  [
                    38.84506655600006,
                    10.354761937000035
                  ],
                  [
                    38.84843188100007,
                    10.345013269000049
                  ],
                  [
                    38.85185988200004,
                    10.33907476500002
                  ],
                  [
                    38.85323387500006,
                    10.333777266000027
                  ],
                  [
                    38.85456985900004,
                    10.325401270000043
                  ],
                  [
                    38.855346833000056,
                    10.314264777000062
                  ],
                  [
                    38.85542081600005,
                    10.308058283000037
                  ],
                  [
                    38.85560879600007,
                    10.300152289000039
                  ],
                  [
                    38.85567828200004,
                    10.294737793000024
                  ],
                  [
                    38.85946865300008,
                    10.286027665000063
                  ],
                  [
                    38.86046338700004,
                    10.280206802000066
                  ],
                  [
                    38.86084376400004,
                    10.277980960000036
                  ],
                  [
                    38.85565421500007,
                    10.269760814000051
                  ],
                  [
                    38.85250592700004,
                    10.26574789700004
                  ],
                  [
                    38.85224135200008,
                    10.265410660000043
                  ],
                  [
                    38.85058529200006,
                    10.263773861000061
                  ],
                  [
                    38.848081653000065,
                    10.26129934100004
                  ],
                  [
                    38.84789354900005,
                    10.26101820200006
                  ],
                  [
                    38.84458087100006,
                    10.256067104000067
                  ],
                  [
                    38.84451057500007,
                    10.253180762000056
                  ],
                  [
                    38.84444900600005,
                    10.250652760000037
                  ],
                  [
                    38.84762860500007,
                    10.24432702300004
                  ],
                  [
                    38.844639323000024,
                    10.238161870000056
                  ],
                  [
                    38.840720168000075,
                    10.234384633000047
                  ],
                  [
                    38.84043452700007,
                    10.233930962000045
                  ],
                  [
                    38.835273492000056,
                    10.225733905000027
                  ],
                  [
                    38.83268344100003,
                    10.212113422000073
                  ],
                  [
                    38.833672259000025,
                    10.203954760000045
                  ],
                  [
                    38.838099182000065,
                    10.198064169000077
                  ],
                  [
                    38.83648690500007,
                    10.190892930000075
                  ],
                  [
                    38.83439902900005,
                    10.179244778000054
                  ],
                  [
                    38.83491584500007,
                    10.171662449000053
                  ],
                  [
                    38.83374431400006,
                    10.161852710000062
                  ],
                  [
                    38.83583297500007,
                    10.15564046000003
                  ],
                  [
                    38.83920680800003,
                    10.148952456000075
                  ],
                  [
                    38.84432265500004,
                    10.144307781000066
                  ],
                  [
                    38.84721857100004,
                    10.138735194000049
                  ],
                  [
                    38.84741613500006,
                    10.131051116000037
                  ],
                  [
                    38.84858978900007,
                    10.123890452000069
                  ],
                  [
                    38.850673063000045,
                    10.120858917000021
                  ],
                  [
                    38.85069726000006,
                    10.120823706000067
                  ],
                  [
                    38.85081620600005,
                    10.12065061900006
                  ],
                  [
                    38.852601261000075,
                    10.118053046000057
                  ],
                  [
                    38.84739292200004,
                    10.11308646200007
                  ],
                  [
                    38.842609552000056,
                    10.109924814000067
                  ],
                  [
                    38.83908788200006,
                    10.114398149000067
                  ],
                  [
                    38.83396368500007,
                    10.112943997000059
                  ],
                  [
                    38.82900015100006,
                    10.109663514000033
                  ],
                  [
                    38.82361612300008,
                    10.10968152700002
                  ],
                  [
                    38.82120363300004,
                    10.107297654000035
                  ],
                  [
                    38.81883442000003,
                    10.10495654400006
                  ],
                  [
                    38.81752428600004,
                    10.10206233200006
                  ],
                  [
                    38.81664272900008,
                    10.100114887000075
                  ],
                  [
                    38.816128897000056,
                    10.099600460000033
                  ],
                  [
                    38.81523525800003,
                    10.098705786000039
                  ],
                  [
                    38.81094316100007,
                    10.094408716000032
                  ],
                  [
                    38.80529848700007,
                    10.093496587000061
                  ],
                  [
                    38.799528449000036,
                    10.090274105000049
                  ],
                  [
                    38.791977157000076,
                    10.08935987500007
                  ],
                  [
                    38.784483360000024,
                    10.08591414700004
                  ],
                  [
                    38.77726498200008,
                    10.082801668000059
                  ],
                  [
                    38.772683777000054,
                    10.077237683000021
                  ],
                  [
                    38.76494780200005,
                    10.070805042000075
                  ],
                  [
                    38.75792234600004,
                    10.068251727000074
                  ],
                  [
                    38.751243964000025,
                    10.063330500000063
                  ],
                  [
                    38.74098223800007,
                    10.061087611000062
                  ],
                  [
                    38.73385218900006,
                    10.056328465000036
                  ],
                  [
                    38.727729486000044,
                    10.054345815000033
                  ],
                  [
                    38.72135744500008,
                    10.051443836000033
                  ],
                  [
                    38.714735414000074,
                    10.052791849000073
                  ],
                  [
                    38.70565886700007,
                    10.053001874000074
                  ],
                  [
                    38.70146033800006,
                    10.049361887000032
                  ],
                  [
                    38.69572400000004,
                    10.050900488000025
                  ],
                  [
                    38.68868527400008,
                    10.050231917000076
                  ],
                  [
                    38.68163274500006,
                    10.052778184000033
                  ],
                  [
                    38.67446920700007,
                    10.053285953000056
                  ],
                  [
                    38.66880185300005,
                    10.05542196700003
                  ],
                  [
                    38.66572574300005,
                    10.056394427000043
                  ],
                  [
                    38.66266515900003,
                    10.057361979000063
                  ],
                  [
                    38.659123555000065,
                    10.05350734800004
                  ],
                  [
                    38.65723511500005,
                    10.051451997000072
                  ],
                  [
                    38.66048345300004,
                    10.04546866000004
                  ],
                  [
                    38.66086170900007,
                    10.042979720000062
                  ],
                  [
                    38.661447606000024,
                    10.039124495000067
                  ],
                  [
                    38.66081508700006,
                    10.033812000000069
                  ],
                  [
                    38.66259640100003,
                    10.030652171000042
                  ],
                  [
                    38.66526509200003,
                    10.02591824500007
                  ],
                  [
                    38.66813198800003,
                    10.021350270000028
                  ],
                  [
                    38.66821788800007,
                    10.021213401000068
                  ],
                  [
                    38.66831747100008,
                    10.02105473000006
                  ],
                  [
                    38.668738276000056,
                    10.020384241000045
                  ],
                  [
                    38.66949909500005,
                    10.01917198800004
                  ],
                  [
                    38.67381510700005,
                    10.015149482000027
                  ],
                  [
                    38.68111714100007,
                    10.013423967000051
                  ],
                  [
                    38.68649015300008,
                    10.008004733000064
                  ],
                  [
                    38.69411719400006,
                    10.007819936000033
                  ],
                  [
                    38.69967021300005,
                    10.004281924000054
                  ],
                  [
                    38.709850248000066,
                    9.998393987000043
                  ],
                  [
                    38.71836505700003,
                    9.996086589000072
                  ],
                  [
                    38.71862228900005,
                    9.996016883000038
                  ],
                  [
                    38.725445310000055,
                    9.991341868000063
                  ],
                  [
                    38.73296152100005,
                    9.992764076000071
                  ],
                  [
                    38.73357335700007,
                    9.99287984700004
                  ],
                  [
                    38.734544060000076,
                    9.992100898000047
                  ],
                  [
                    38.74024204400007,
                    9.987528502000032
                  ],
                  [
                    38.74585540100003,
                    9.985656820000031
                  ],
                  [
                    38.75212543200007,
                    9.984718474000033
                  ],
                  [
                    38.75805634000005,
                    9.980672016000028
                  ],
                  [
                    38.764877686000034,
                    9.980644976000065
                  ],
                  [
                    38.771217386000046,
                    9.978101137000067
                  ],
                  [
                    38.779325189000076,
                    9.982384738000064
                  ],
                  [
                    38.78475518100004,
                    9.978342528000042
                  ],
                  [
                    38.78610163400003,
                    9.97655321600007
                  ],
                  [
                    38.78815036100008,
                    9.973830645000021
                  ],
                  [
                    38.789601590000075,
                    9.971902095000075
                  ],
                  [
                    38.796867758000076,
                    9.967724847000056
                  ],
                  [
                    38.80057028700003,
                    9.962196032000065
                  ],
                  [
                    38.80203043000006,
                    9.956179263000024
                  ],
                  [
                    38.80266727500003,
                    9.953555034000033
                  ],
                  [
                    38.80142558500006,
                    9.946511709000049
                  ],
                  [
                    38.797322214000076,
                    9.940775057000053
                  ],
                  [
                    38.79639552500004,
                    9.933715064000069
                  ],
                  [
                    38.79674089500003,
                    9.932280781000031
                  ],
                  [
                    38.79782384900005,
                    9.927783397000042
                  ],
                  [
                    38.801332186000025,
                    9.92217506000003
                  ],
                  [
                    38.801341164000064,
                    9.922117942000057
                  ],
                  [
                    38.802474079000035,
                    9.914910300000031
                  ],
                  [
                    38.80246299400005,
                    9.909464233000051
                  ],
                  [
                    38.80071213600007,
                    9.903348409000046
                  ],
                  [
                    38.79912877600003,
                    9.896473417000038
                  ],
                  [
                    38.79597000800004,
                    9.889064143000041
                  ],
                  [
                    38.79470577700005,
                    9.887473741000065
                  ],
                  [
                    38.79085286600008,
                    9.882626782000045
                  ],
                  [
                    38.79352736300007,
                    9.876248777000058
                  ],
                  [
                    38.79863770600008,
                    9.870124770000075
                  ],
                  [
                    38.803028846000075,
                    9.86211411000005
                  ],
                  [
                    38.80509335000005,
                    9.855657736000069
                  ],
                  [
                    38.80548537000004,
                    9.854431762000047
                  ],
                  [
                    38.80571785300003,
                    9.848661769000046
                  ],
                  [
                    38.80654534200005,
                    9.842899770000031
                  ],
                  [
                    38.80835616500008,
                    9.835316770000077
                  ],
                  [
                    38.808241311000074,
                    9.827481775000024
                  ],
                  [
                    38.808074512000076,
                    9.824638979000042
                  ],
                  [
                    38.807775707000076,
                    9.819546366000054
                  ],
                  [
                    38.81146153900005,
                    9.81182177900007
                  ],
                  [
                    38.813695288000076,
                    9.806201778000059
                  ],
                  [
                    38.81822661700005,
                    9.802729966000072
                  ],
                  [
                    38.81999801500007,
                    9.79454086000004
                  ],
                  [
                    38.821505269000056,
                    9.784497606000059
                  ],
                  [
                    38.826637772000026,
                    9.775421766000022
                  ],
                  [
                    38.82890026900003,
                    9.769105514000046
                  ],
                  [
                    38.83582862000003,
                    9.762988418000077
                  ],
                  [
                    38.83853359500006,
                    9.759340947000055
                  ],
                  [
                    38.84026279300008,
                    9.757009244000074
                  ],
                  [
                    38.845994647000055,
                    9.752892399000075
                  ],
                  [
                    38.852980339000055,
                    9.749531718000071
                  ],
                  [
                    38.85848702200008,
                    9.74493504000003
                  ],
                  [
                    38.86260936200006,
                    9.73991569900005
                  ],
                  [
                    38.86654203400008,
                    9.733633362000035
                  ],
                  [
                    38.87199265500004,
                    9.729578047000075
                  ],
                  [
                    38.87963524500003,
                    9.725641000000053
                  ],
                  [
                    38.88594359900003,
                    9.721122987000058
                  ],
                  [
                    38.89184012100003,
                    9.718240640000033
                  ],
                  [
                    38.89674911100008,
                    9.714293417000022
                  ],
                  [
                    38.90441983100004,
                    9.710338782000065
                  ],
                  [
                    38.90934218600006,
                    9.708731604000036
                  ],
                  [
                    38.91775329800004,
                    9.711525403000053
                  ],
                  [
                    38.92243818000003,
                    9.717154988000061
                  ],
                  [
                    38.923140610000075,
                    9.717999063000036
                  ],
                  [
                    38.923224394000044,
                    9.718117397000071
                  ],
                  [
                    38.92816231900008,
                    9.725091546000044
                  ],
                  [
                    38.93473306800007,
                    9.727943276000076
                  ],
                  [
                    38.94026971400007,
                    9.725163848000022
                  ],
                  [
                    38.94474689300006,
                    9.721158173000049
                  ],
                  [
                    38.949847341000066,
                    9.717098497000052
                  ],
                  [
                    38.95381675300007,
                    9.713805489000038
                  ],
                  [
                    38.96025275100004,
                    9.71075713700003
                  ],
                  [
                    38.959570486000075,
                    9.715349910000043
                  ],
                  [
                    38.959311745000036,
                    9.717091671000048
                  ],
                  [
                    38.95909979100003,
                    9.718518472000028
                  ],
                  [
                    38.95732471300005,
                    9.722002674000066
                  ],
                  [
                    38.955170458000055,
                    9.726231143000064
                  ],
                  [
                    38.95271846300005,
                    9.732682811000075
                  ],
                  [
                    38.95208805800007,
                    9.73866272500004
                  ],
                  [
                    38.953718095000056,
                    9.740143360000047
                  ],
                  [
                    38.95398983600006,
                    9.740390194000042
                  ],
                  [
                    38.95768026600007,
                    9.743742374000021
                  ],
                  [
                    38.964139395000075,
                    9.749053771000035
                  ],
                  [
                    38.96464894300004,
                    9.75000540700006
                  ],
                  [
                    38.96794735100008,
                    9.756165535000036
                  ],
                  [
                    38.971119679000026,
                    9.758586348000051
                  ],
                  [
                    38.974420311000074,
                    9.761105070000042
                  ],
                  [
                    38.97766098000005,
                    9.756276398000068
                  ],
                  [
                    38.98075846200004,
                    9.751982071000043
                  ],
                  [
                    38.98586850300006,
                    9.74904388400006
                  ],
                  [
                    38.990104350000024,
                    9.745970874000022
                  ],
                  [
                    38.99445581300006,
                    9.747232258000054
                  ],
                  [
                    38.994949733000055,
                    9.747375433000059
                  ],
                  [
                    38.99714139100007,
                    9.748010742000076
                  ],
                  [
                    39.00296456700005,
                    9.750062584000034
                  ],
                  [
                    39.00448025800006,
                    9.750596650000034
                  ],
                  [
                    39.012200043000064,
                    9.752203313000052
                  ],
                  [
                    39.016590379000036,
                    9.757725298000025
                  ],
                  [
                    39.02361671400007,
                    9.757856779000065
                  ],
                  [
                    39.03057324300005,
                    9.755483930000025
                  ],
                  [
                    39.03403635300003,
                    9.753373048000071
                  ],
                  [
                    39.03496885800007,
                    9.752804655000034
                  ],
                  [
                    39.035074757000075,
                    9.752210181000066
                  ],
                  [
                    39.03600052000007,
                    9.747013347000063
                  ],
                  [
                    39.042986376000044,
                    9.750846985000067
                  ],
                  [
                    39.05045167000003,
                    9.753436381000029
                  ],
                  [
                    39.058789045000026,
                    9.75346952600006
                  ],
                  [
                    39.06887588500007,
                    9.752956417000064
                  ],
                  [
                    39.076536969000074,
                    9.754583896000042
                  ],
                  [
                    39.08209200300007,
                    9.756978297000046
                  ],
                  [
                    39.087110289000066,
                    9.76151061400003
                  ],
                  [
                    39.09221344400004,
                    9.763080850000051
                  ],
                  [
                    39.09738383200005,
                    9.758243341000025
                  ],
                  [
                    39.10177347000007,
                    9.755054706000067
                  ],
                  [
                    39.10424631200004,
                    9.749265001000026
                  ],
                  [
                    39.10453203900005,
                    9.74859602500004
                  ],
                  [
                    39.100831940000035,
                    9.746116789000041
                  ],
                  [
                    39.09740399700007,
                    9.74381991000007
                  ],
                  [
                    39.09768602400004,
                    9.73544210600005
                  ],
                  [
                    39.102928346000056,
                    9.733699494000064
                  ],
                  [
                    39.105752159000076,
                    9.733181954000031
                  ],
                  [
                    39.10960357600004,
                    9.732476078000047
                  ],
                  [
                    39.116999520000036,
                    9.733276837000062
                  ],
                  [
                    39.12269144600003,
                    9.73494024200005
                  ],
                  [
                    39.12747718000003,
                    9.73853136100007
                  ],
                  [
                    39.13347071700008,
                    9.74138567600005
                  ],
                  [
                    39.13930268200005,
                    9.740658277000023
                  ],
                  [
                    39.14012680600007,
                    9.739479497000048
                  ],
                  [
                    39.14165809000008,
                    9.737289236000038
                  ],
                  [
                    39.14303732400003,
                    9.735316459000046
                  ],
                  [
                    39.143229176000034,
                    9.73462760700005
                  ],
                  [
                    39.14369312300005,
                    9.732961792000026
                  ],
                  [
                    39.14442636200005,
                    9.730329073000064
                  ],
                  [
                    39.14451348100005,
                    9.730016267000053
                  ],
                  [
                    39.144895907000034,
                    9.728643156000032
                  ],
                  [
                    39.144327574000044,
                    9.720709426000042
                  ],
                  [
                    39.14774396900003,
                    9.715357992000065
                  ],
                  [
                    39.14701462100004,
                    9.712536606000072
                  ],
                  [
                    39.14682657700007,
                    9.711809180000046
                  ],
                  [
                    39.14678326000006,
                    9.711641617000055
                  ],
                  [
                    39.14662594500004,
                    9.711033064000048
                  ],
                  [
                    39.14595573400004,
                    9.70844044000006
                  ],
                  [
                    39.14596699800006,
                    9.708182192000038
                  ],
                  [
                    39.14601857100007,
                    9.706999780000046
                  ],
                  [
                    39.146314172000075,
                    9.700222508000024
                  ],
                  [
                    39.145374471000025,
                    9.693345943000054
                  ],
                  [
                    39.149093995000044,
                    9.690770007000026
                  ],
                  [
                    39.155690855000046,
                    9.688694825000027
                  ],
                  [
                    39.161375804000045,
                    9.688772655000037
                  ],
                  [
                    39.16161565900006,
                    9.688775939000038
                  ],
                  [
                    39.16178271900003,
                    9.688778226000068
                  ],
                  [
                    39.161872996000056,
                    9.68885685400005
                  ],
                  [
                    39.16626725100008,
                    9.692684129000043
                  ],
                  [
                    39.17422737900006,
                    9.694849772000055
                  ],
                  [
                    39.17710322200003,
                    9.691220230000056
                  ],
                  [
                    39.17775295300004,
                    9.690400219000026
                  ],
                  [
                    39.178634945000056,
                    9.689287075000038
                  ],
                  [
                    39.179672175000064,
                    9.688607787000024
                  ],
                  [
                    39.18402469500006,
                    9.685757296000077
                  ],
                  [
                    39.184274593000055,
                    9.693902164000065
                  ],
                  [
                    39.18425076800003,
                    9.694788646000063
                  ],
                  [
                    39.184106609000025,
                    9.700152410000044
                  ],
                  [
                    39.18455987800007,
                    9.70668250400007
                  ],
                  [
                    39.18351569400005,
                    9.714836700000035
                  ],
                  [
                    39.18417257800007,
                    9.720062339000037
                  ],
                  [
                    39.18684031300006,
                    9.719388131000073
                  ],
                  [
                    39.189639930000055,
                    9.718680593000045
                  ],
                  [
                    39.19057327200005,
                    9.718444713000054
                  ],
                  [
                    39.193625773000065,
                    9.717502588000059
                  ],
                  [
                    39.19735178500008,
                    9.716352590000042
                  ],
                  [
                    39.20012553200007,
                    9.70873571900006
                  ],
                  [
                    39.20364122500007,
                    9.70712913400007
                  ],
                  [
                    39.204894644000035,
                    9.706556352000064
                  ],
                  [
                    39.207462933000045,
                    9.709544507000032
                  ],
                  [
                    39.20863650700005,
                    9.710909938000043
                  ],
                  [
                    39.21139260500007,
                    9.704746636000039
                  ],
                  [
                    39.211798040000076,
                    9.705022946000042
                  ],
                  [
                    39.21590049400004,
                    9.707818832000044
                  ],
                  [
                    39.21675054100007,
                    9.70839815200003
                  ],
                  [
                    39.22349573200006,
                    9.70520930400005
                  ],
                  [
                    39.22500865600006,
                    9.698910605000037
                  ],
                  [
                    39.22806305700004,
                    9.693712076000054
                  ],
                  [
                    39.23060121300006,
                    9.69662648800005
                  ],
                  [
                    39.23280876200005,
                    9.69916128400007
                  ],
                  [
                    39.23902493400004,
                    9.702390966000053
                  ],
                  [
                    39.24477266100007,
                    9.70182150200003
                  ],
                  [
                    39.24990599400007,
                    9.704906936000043
                  ],
                  [
                    39.25231980900003,
                    9.712386515000048
                  ],
                  [
                    39.255198859000075,
                    9.719797911000057
                  ],
                  [
                    39.25768908500004,
                    9.724568900000065
                  ],
                  [
                    39.26004955900004,
                    9.729310191000025
                  ],
                  [
                    39.261619481000025,
                    9.73193462300003
                  ],
                  [
                    39.263587175000055,
                    9.735224010000024
                  ],
                  [
                    39.268117776000054,
                    9.739742061000072
                  ],
                  [
                    39.273550396000076,
                    9.737443649000056
                  ],
                  [
                    39.280391628000075,
                    9.733186717000024
                  ],
                  [
                    39.28354295400004,
                    9.733527545000072
                  ],
                  [
                    39.287584123000045,
                    9.733964614000058
                  ],
                  [
                    39.28939147800003,
                    9.738786606000076
                  ],
                  [
                    39.29174080700005,
                    9.745132995000063
                  ],
                  [
                    39.29785551600003,
                    9.748032986000055
                  ],
                  [
                    39.303113309000025,
                    9.746009110000045
                  ],
                  [
                    39.30809898900003,
                    9.74401639000007
                  ],
                  [
                    39.31114995200005,
                    9.738655086000051
                  ],
                  [
                    39.31183688800007,
                    9.736400840000044
                  ],
                  [
                    39.313349592000066,
                    9.731436754000072
                  ],
                  [
                    39.31615490900003,
                    9.728548140000044
                  ],
                  [
                    39.32045096500008,
                    9.724124522000068
                  ],
                  [
                    39.32428154100006,
                    9.724236564000023
                  ],
                  [
                    39.32877203600003,
                    9.724367909000023
                  ],
                  [
                    39.33514118000005,
                    9.725842331000024
                  ],
                  [
                    39.341784939000036,
                    9.727459945000021
                  ],
                  [
                    39.342529230000025,
                    9.727110039000024
                  ],
                  [
                    39.34268018900008,
                    9.727039070000046
                  ],
                  [
                    39.346716413000024,
                    9.725141557000029
                  ],
                  [
                    39.34076289600006,
                    9.717095344000029
                  ],
                  [
                    39.33885052100004,
                    9.712282741000024
                  ],
                  [
                    39.338411188000066,
                    9.71117713500007
                  ],
                  [
                    39.338051420000056,
                    9.710271756000054
                  ],
                  [
                    39.33802852200006,
                    9.710214133000022
                  ],
                  [
                    39.33934629500004,
                    9.703918864000059
                  ],
                  [
                    39.34448632800007,
                    9.699004271000035
                  ],
                  [
                    39.350315281000064,
                    9.699932411000077
                  ],
                  [
                    39.35770356900008,
                    9.700644408000073
                  ],
                  [
                    39.36413515900006,
                    9.701451828000074
                  ],
                  [
                    39.36431887300006,
                    9.701388092000059
                  ],
                  [
                    39.365445848000036,
                    9.700997107000035
                  ],
                  [
                    39.37011478900007,
                    9.699377299000048
                  ],
                  [
                    39.36993306900007,
                    9.694817500000056
                  ],
                  [
                    39.36972383300008,
                    9.68956726700003
                  ],
                  [
                    39.36902689300007,
                    9.688861944000053
                  ],
                  [
                    39.364792358000045,
                    9.684576475000028
                  ],
                  [
                    39.36097910500007,
                    9.680279476000067
                  ],
                  [
                    39.36696729600004,
                    9.675286706000065
                  ],
                  [
                    39.37031924000007,
                    9.67117080600002
                  ],
                  [
                    39.37129904600005,
                    9.669967688000042
                  ],
                  [
                    39.36886422200007,
                    9.664545615000065
                  ],
                  [
                    39.36818500100003,
                    9.663033067000072
                  ],
                  [
                    39.36213106500003,
                    9.661528863000058
                  ],
                  [
                    39.36070261000003,
                    9.660007619000055
                  ],
                  [
                    39.35775050700005,
                    9.656863755000074
                  ],
                  [
                    39.35724099600003,
                    9.647858768000049
                  ],
                  [
                    39.35625473300007,
                    9.643171993000067
                  ],
                  [
                    39.35555481700004,
                    9.639845955000055
                  ],
                  [
                    39.35332703300003,
                    9.634108128000037
                  ],
                  [
                    39.35269697600006,
                    9.628236667000067
                  ],
                  [
                    39.35204852900006,
                    9.622053937000032
                  ],
                  [
                    39.354392020000034,
                    9.617683390000025
                  ],
                  [
                    39.361687794000034,
                    9.618915775000062
                  ],
                  [
                    39.365313859000025,
                    9.621513512000035
                  ],
                  [
                    39.36600122600004,
                    9.622005946000058
                  ],
                  [
                    39.368054904000076,
                    9.623513928000023
                  ],
                  [
                    39.369072112000026,
                    9.624260847000073
                  ],
                  [
                    39.37102558700008,
                    9.625695252000071
                  ],
                  [
                    39.371883824000065,
                    9.626380274000041
                  ],
                  [
                    39.375453967000055,
                    9.629229868000039
                  ],
                  [
                    39.38055267000004,
                    9.630509429000028
                  ],
                  [
                    39.38585866100004,
                    9.630821438000055
                  ],
                  [
                    39.388319651000074,
                    9.622421038000027
                  ],
                  [
                    39.38881462000006,
                    9.615800827000044
                  ],
                  [
                    39.38881913500006,
                    9.61574044200006
                  ],
                  [
                    39.38530760400005,
                    9.61072481900004
                  ],
                  [
                    39.38492924600007,
                    9.608078707000061
                  ],
                  [
                    39.384489608000024,
                    9.605004016000066
                  ],
                  [
                    39.384189079000066,
                    9.60290221400004
                  ],
                  [
                    39.37966253900004,
                    9.596266481000043
                  ],
                  [
                    39.37364508300004,
                    9.592220348000069
                  ],
                  [
                    39.373358609000036,
                    9.592027723000058
                  ],
                  [
                    39.37333749800007,
                    9.590227250000055
                  ],
                  [
                    39.373283850000064,
                    9.585651891000055
                  ],
                  [
                    39.373251493000055,
                    9.582892380000033
                  ],
                  [
                    39.376924263000035,
                    9.58075044700007
                  ],
                  [
                    39.37720913700008,
                    9.580584310000063
                  ],
                  [
                    39.37793020300006,
                    9.580163790000029
                  ],
                  [
                    39.37844434600004,
                    9.574076657000035
                  ],
                  [
                    39.37852747200003,
                    9.573092503000055
                  ],
                  [
                    39.37837596900005,
                    9.572667799000044
                  ],
                  [
                    39.37704001900005,
                    9.568922761000067
                  ],
                  [
                    39.37685230100004,
                    9.568396536000023
                  ],
                  [
                    39.37667871600007,
                    9.567909930000042
                  ],
                  [
                    39.37647344900006,
                    9.567334510000023
                  ],
                  [
                    39.37262367000005,
                    9.564038023000023
                  ],
                  [
                    39.370800218000056,
                    9.56057233100006
                  ],
                  [
                    39.37036794800008,
                    9.559750751000024
                  ],
                  [
                    39.36931905500006,
                    9.557757203000051
                  ],
                  [
                    39.36581402400003,
                    9.552907216000051
                  ],
                  [
                    39.36060448000006,
                    9.546063235000076
                  ],
                  [
                    39.352845787000035,
                    9.549201588000074
                  ],
                  [
                    39.347707256000035,
                    9.547610600000041
                  ],
                  [
                    39.34140092300004,
                    9.545392081000045
                  ],
                  [
                    39.338339844000075,
                    9.541256130000022
                  ],
                  [
                    39.33422415100006,
                    9.533403646000068
                  ],
                  [
                    39.32969378100006,
                    9.526557331000049
                  ],
                  [
                    39.32294279100006,
                    9.525733537000065
                  ],
                  [
                    39.318144207000046,
                    9.529402120000043
                  ],
                  [
                    39.312939914000026,
                    9.535559985000077
                  ],
                  [
                    39.30868702200007,
                    9.530783215000042
                  ],
                  [
                    39.30213347000006,
                    9.52269657000005
                  ],
                  [
                    39.30254408700006,
                    9.511996460000034
                  ],
                  [
                    39.30519160600005,
                    9.505244075000064
                  ],
                  [
                    39.29953690800005,
                    9.502764091000074
                  ],
                  [
                    39.29732151300004,
                    9.50195104200003
                  ],
                  [
                    39.29362187000004,
                    9.500593276000075
                  ],
                  [
                    39.29372617100006,
                    9.498642509000035
                  ],
                  [
                    39.29409518400007,
                    9.491740781000033
                  ],
                  [
                    39.30106353800005,
                    9.487787432000061
                  ],
                  [
                    39.304046870000036,
                    9.481135764000044
                  ],
                  [
                    39.30552935900005,
                    9.473743262000028
                  ],
                  [
                    39.30969186300007,
                    9.46768075600005
                  ],
                  [
                    39.31485021900005,
                    9.467004079000048
                  ],
                  [
                    39.32359193700006,
                    9.469980720000024
                  ],
                  [
                    39.331559483000035,
                    9.472995697000044
                  ],
                  [
                    39.33856702200006,
                    9.47478067700007
                  ],
                  [
                    39.34377703900003,
                    9.472300666000024
                  ],
                  [
                    39.35038707000007,
                    9.471960650000028
                  ],
                  [
                    39.355617100000075,
                    9.474233966000043
                  ],
                  [
                    39.36308213700005,
                    9.473860614000046
                  ],
                  [
                    39.369417156000054,
                    9.469937271000049
                  ],
                  [
                    39.37507051000006,
                    9.467057258000068
                  ],
                  [
                    39.376923555000076,
                    9.46328851000004
                  ],
                  [
                    39.373340477000056,
                    9.457993934000058
                  ],
                  [
                    39.37291046000007,
                    9.452163940000048
                  ],
                  [
                    39.37274111000005,
                    9.446830610000063
                  ],
                  [
                    39.37840047100008,
                    9.446080598000037
                  ],
                  [
                    39.38790094400008,
                    9.44978431900006
                  ],
                  [
                    39.39041342100006,
                    9.451979078000022
                  ],
                  [
                    39.39293333100005,
                    9.454180330000042
                  ],
                  [
                    39.393927236000025,
                    9.455048550000072
                  ],
                  [
                    39.40528227800007,
                    9.450262191000036
                  ],
                  [
                    39.41125230000006,
                    9.447480510000048
                  ],
                  [
                    39.418347321000056,
                    9.441957165000076
                  ],
                  [
                    39.42456733700004,
                    9.437124485000027
                  ],
                  [
                    39.43032535700007,
                    9.433876471000076
                  ],
                  [
                    39.437725725000064,
                    9.434135450000042
                  ],
                  [
                    39.44770576600007,
                    9.432491261000052
                  ],
                  [
                    39.44932242300007,
                    9.425273760000039
                  ],
                  [
                    39.44855296500003,
                    9.42232877300006
                  ],
                  [
                    39.44808820800006,
                    9.420549986000026
                  ],
                  [
                    39.44763239800005,
                    9.418805439000039
                  ],
                  [
                    39.443087363000075,
                    9.414380454000025
                  ],
                  [
                    39.44722737200004,
                    9.409470446000057
                  ],
                  [
                    39.44956736900008,
                    9.404710445000035
                  ],
                  [
                    39.453874523000025,
                    9.40120186400003
                  ],
                  [
                    39.45355670600003,
                    9.399783046000039
                  ],
                  [
                    39.45224235400008,
                    9.393915445000061
                  ],
                  [
                    39.44859232500005,
                    9.389722956000071
                  ],
                  [
                    39.44584703700008,
                    9.384308332000046
                  ],
                  [
                    39.44564315200006,
                    9.383906202000048
                  ],
                  [
                    39.44048497000006,
                    9.381389618000071
                  ],
                  [
                    39.42593636000004,
                    9.379415064000057
                  ],
                  [
                    39.422678234000045,
                    9.374720861000071
                  ],
                  [
                    39.420409206000045,
                    9.37145171800006
                  ],
                  [
                    39.41212178100005,
                    9.374367579000022
                  ],
                  [
                    39.41188592200007,
                    9.374450564000028
                  ],
                  [
                    39.40386755700007,
                    9.380437388000075
                  ],
                  [
                    39.40332484100003,
                    9.381127683000045
                  ],
                  [
                    39.39517132000003,
                    9.39149836100006
                  ],
                  [
                    39.39485196800007,
                    9.391904554000064
                  ],
                  [
                    39.37628372800003,
                    9.383954938000045
                  ],
                  [
                    39.37301448000005,
                    9.375739315000033
                  ],
                  [
                    39.36831680000006,
                    9.373807137000028
                  ],
                  [
                    39.35670594100003,
                    9.369031534000044
                  ],
                  [
                    39.34668384400004,
                    9.378506033000065
                  ],
                  [
                    39.33715551800003,
                    9.380507843000032
                  ],
                  [
                    39.33237845800005,
                    9.380512356000054
                  ],
                  [
                    39.32511720200006,
                    9.380519217000028
                  ],
                  [
                    39.32009523600004,
                    9.37404814200005
                  ],
                  [
                    39.31958582500005,
                    9.365580383000065
                  ],
                  [
                    39.30654529100008,
                    9.366090151000037
                  ],
                  [
                    39.30302596400003,
                    9.356628705000048
                  ],
                  [
                    39.29298836400005,
                    9.349165240000048
                  ],
                  [
                    39.29146904600003,
                    9.331731852000075
                  ],
                  [
                    39.286363556000026,
                    9.318242935000058
                  ],
                  [
                    39.28543760000008,
                    9.315796520000049
                  ],
                  [
                    39.278281597000046,
                    9.312249715000064
                  ],
                  [
                    39.27179079800004,
                    9.317839795000054
                  ],
                  [
                    39.26441627400004,
                    9.32419096700005
                  ],
                  [
                    39.26505392900003,
                    9.311455976000047
                  ],
                  [
                    39.26542366000007,
                    9.304071847000046
                  ],
                  [
                    39.26620577600005,
                    9.288451741000074
                  ],
                  [
                    39.274989393000055,
                    9.283276642000033
                  ],
                  [
                    39.284730565000075,
                    9.27753737300003
                  ],
                  [
                    39.278195090000054,
                    9.26590052000006
                  ],
                  [
                    39.27116103700007,
                    9.253375916000039
                  ],
                  [
                    39.26616884500004,
                    9.244486983000058
                  ],
                  [
                    39.260424441000055,
                    9.250324625000076
                  ],
                  [
                    39.25758529400008,
                    9.256113721000077
                  ],
                  [
                    39.24667832800003,
                    9.273210032000065
                  ],
                  [
                    39.239821824000046,
                    9.283957378000025
                  ],
                  [
                    39.237047682000025,
                    9.288305754000021
                  ],
                  [
                    39.23366221900005,
                    9.293612357000029
                  ],
                  [
                    39.21899155800003,
                    9.292686034000042
                  ],
                  [
                    39.216730694000034,
                    9.292543280000075
                  ],
                  [
                    39.211105160000045,
                    9.292188077000048
                  ],
                  [
                    39.207188114000076,
                    9.291940750000037
                  ],
                  [
                    39.20343541700004,
                    9.289281259000063
                  ],
                  [
                    39.20221587700007,
                    9.288416986000072
                  ],
                  [
                    39.20012739400005,
                    9.286936904000072
                  ],
                  [
                    39.18687110800005,
                    9.277542336000067
                  ],
                  [
                    39.17774371100006,
                    9.271073862000037
                  ],
                  [
                    39.194086784000035,
                    9.252412850000042
                  ],
                  [
                    39.19918954900004,
                    9.250208635000035
                  ],
                  [
                    39.199743126000044,
                    9.249969509000039
                  ],
                  [
                    39.20252781100004,
                    9.245604994000075
                  ],
                  [
                    39.203590021000025,
                    9.243940162000058
                  ],
                  [
                    39.20520098900005,
                    9.241415245000042
                  ],
                  [
                    39.208860048000076,
                    9.235680297000044
                  ],
                  [
                    39.21368254200007,
                    9.228121866000038
                  ],
                  [
                    39.20412523500005,
                    9.220938132000072
                  ],
                  [
                    39.18858872000004,
                    9.209260136000069
                  ],
                  [
                    39.20161314400008,
                    9.19032364100002
                  ],
                  [
                    39.21463741100007,
                    9.17337924800006
                  ],
                  [
                    39.23367683300006,
                    9.15792493500004
                  ],
                  [
                    39.23968582500004,
                    9.148456291000059
                  ],
                  [
                    39.241943581000044,
                    9.145502168000064
                  ],
                  [
                    39.24952222500008,
                    9.135586015000058
                  ],
                  [
                    39.26954014800003,
                    9.141727199000059
                  ],
                  [
                    39.29412633000004,
                    9.149269342000025
                  ],
                  [
                    39.314455956000074,
                    9.14893156900007
                  ],
                  [
                    39.31936523100006,
                    9.148849809000069
                  ],
                  [
                    39.323169034000045,
                    9.148786460000053
                  ],
                  [
                    39.32203902900005,
                    9.145565506000025
                  ],
                  [
                    39.320164556000066,
                    9.14022252500007
                  ],
                  [
                    39.32884403800006,
                    9.137206135000042
                  ],
                  [
                    39.335046197000054,
                    9.121023093000076
                  ],
                  [
                    39.33728871900007,
                    9.114094322000028
                  ],
                  [
                    39.34012606400006,
                    9.108304631000067
                  ],
                  [
                    39.34292927600006,
                    9.099643205000064
                  ],
                  [
                    39.34576642400003,
                    9.093853473000024
                  ],
                  [
                    39.348602914000026,
                    9.088063156000032
                  ],
                  [
                    39.34856493600006,
                    9.084809753000059
                  ],
                  [
                    39.34853938600003,
                    9.082621026000027
                  ],
                  [
                    39.34846886400004,
                    9.076579679000076
                  ],
                  [
                    39.35301736800005,
                    9.071953391000022
                  ],
                  [
                    39.35420909000004,
                    9.070741290000058
                  ],
                  [
                    39.35639082900008,
                    9.064000390000047
                  ],
                  [
                    39.35701227100003,
                    9.062080326000057
                  ],
                  [
                    39.347138132000055,
                    9.064150939000058
                  ],
                  [
                    39.34702558600003,
                    9.064174540000067
                  ],
                  [
                    39.32285352100007,
                    9.061167101000024
                  ],
                  [
                    39.31678709900007,
                    9.06041232900003
                  ],
                  [
                    39.316577909000046,
                    9.06038630200004
                  ],
                  [
                    39.31529948700006,
                    9.060227243000043
                  ],
                  [
                    39.30603867200006,
                    9.056753074000028
                  ],
                  [
                    39.29675131600004,
                    9.053268949000028
                  ],
                  [
                    39.29335126800004,
                    9.031714186000045
                  ],
                  [
                    39.29210647300005,
                    9.02382201000006
                  ],
                  [
                    39.288188397000056,
                    8.998978411000053
                  ],
                  [
                    39.26963529500006,
                    8.980561312000077
                  ],
                  [
                    39.25859961200007,
                    8.962636106000048
                  ],
                  [
                    39.25938447900006,
                    8.957977822000032
                  ],
                  [
                    39.26462510300007,
                    8.926874067000028
                  ],
                  [
                    39.26538144400007,
                    8.922385086000077
                  ],
                  [
                    39.26260486900003,
                    8.916933381000035
                  ],
                  [
                    39.25908238300008,
                    8.910017109000023
                  ],
                  [
                    39.25622497400008,
                    8.906680916000028
                  ],
                  [
                    39.24101508700005,
                    8.888922484000034
                  ],
                  [
                    39.23749115600003,
                    8.862024795000025
                  ],
                  [
                    39.26052330500005,
                    8.850551866000046
                  ],
                  [
                    39.265526488000035,
                    8.843076094000025
                  ],
                  [
                    39.25318594000004,
                    8.839374599000053
                  ],
                  [
                    39.24872339800004,
                    8.838036079000062
                  ],
                  [
                    39.24727212700003,
                    8.837600776000045
                  ],
                  [
                    39.24398559800005,
                    8.836614995000048
                  ],
                  [
                    39.24391078200006,
                    8.831498907000025
                  ],
                  [
                    39.243854955000074,
                    8.827681300000052
                  ],
                  [
                    39.254487030000064,
                    8.81319494500002
                  ],
                  [
                    39.25898765300008,
                    8.803727005000042
                  ],
                  [
                    39.26649239600005,
                    8.793758726000021
                  ],
                  [
                    39.27199310900005,
                    8.783044547000031
                  ],
                  [
                    39.27298267700007,
                    8.766853978000029
                  ],
                  [
                    39.26195211600003,
                    8.746935880000024
                  ],
                  [
                    39.266125491000025,
                    8.735921295000026
                  ],
                  [
                    39.26953217800008,
                    8.726930191000065
                  ],
                  [
                    39.27044801400007,
                    8.724513068000022
                  ],
                  [
                    39.27335061700006,
                    8.723243404000073
                  ],
                  [
                    39.27379017900006,
                    8.723051130000044
                  ],
                  [
                    39.27457342900004,
                    8.722708519000037
                  ],
                  [
                    39.28581489000004,
                    8.71779125300003
                  ],
                  [
                    39.29305589300003,
                    8.71818849500005
                  ],
                  [
                    39.298982555000066,
                    8.718513633000043
                  ],
                  [
                    39.30530677400003,
                    8.72172577300006
                  ],
                  [
                    39.308442359000026,
                    8.725827439000057
                  ],
                  [
                    39.31585339800006,
                    8.735521670000026
                  ],
                  [
                    39.32454207600006,
                    8.746886870000026
                  ],
                  [
                    39.33154678900007,
                    8.740902973000061
                  ],
                  [
                    39.342048858000055,
                    8.726945429000068
                  ],
                  [
                    39.36106928700008,
                    8.720949890000043
                  ],
                  [
                    39.374081696000076,
                    8.729023607000045
                  ],
                  [
                    39.37710117000006,
                    8.730897078000055
                  ],
                  [
                    39.37598343700006,
                    8.740771280000047
                  ],
                  [
                    39.37461978700003,
                    8.75281794500006
                  ],
                  [
                    39.37363238800003,
                    8.766766982000036
                  ],
                  [
                    39.37464697200005,
                    8.779717721000054
                  ],
                  [
                    39.37816400000003,
                    8.791171490000067
                  ],
                  [
                    39.38618419800008,
                    8.798635432000026
                  ],
                  [
                    39.40548566100006,
                    8.809960924000052
                  ],
                  [
                    39.41775156800003,
                    8.814541965000046
                  ],
                  [
                    39.42424884800005,
                    8.803077399000074
                  ],
                  [
                    39.431244769000045,
                    8.79011773600007
                  ],
                  [
                    39.43973125500003,
                    8.767691543000069
                  ],
                  [
                    39.44922661900006,
                    8.752237944000058
                  ],
                  [
                    39.45084560000004,
                    8.751430134000032
                  ],
                  [
                    39.459879519000026,
                    8.746922551000068
                  ],
                  [
                    39.470243519000064,
                    8.741751308000062
                  ],
                  [
                    39.49225268300006,
                    8.725284609000028
                  ],
                  [
                    39.500750191000066,
                    8.714812530000074
                  ],
                  [
                    39.51475548600007,
                    8.733111979000057
                  ],
                  [
                    39.51925387700004,
                    8.73898910500003
                  ],
                  [
                    39.533776129000046,
                    8.757960640000022
                  ],
                  [
                    39.551786236000055,
                    8.768750596000075
                  ],
                  [
                    39.55693906500005,
                    8.791446234000034
                  ],
                  [
                    39.56198677100008,
                    8.81783961800005
                  ],
                  [
                    39.59150028200003,
                    8.796872673000053
                  ],
                  [
                    39.59900533100006,
                    8.79287572100003
                  ],
                  [
                    39.61702272300005,
                    8.786868969000068
                  ],
                  [
                    39.634068651000064,
                    8.79879552400007
                  ],
                  [
                    39.65010009100007,
                    8.802753024000026
                  ],
                  [
                    39.660740506000025,
                    8.81198114800003
                  ],
                  [
                    39.66213722700007,
                    8.81319248400007
                  ],
                  [
                    39.67916833500004,
                    8.815652545000034
                  ],
                  [
                    39.71672786700003,
                    8.816080568000075
                  ],
                  [
                    39.73327720300006,
                    8.826240115000076
                  ],
                  [
                    39.73133270000005,
                    8.844191349000027
                  ],
                  [
                    39.73688418800003,
                    8.857209494000074
                  ],
                  [
                    39.73849745500007,
                    8.872060636000072
                  ],
                  [
                    39.74801287400004,
                    8.910277915000052
                  ],
                  [
                    39.748293895000074,
                    8.946742571000073
                  ],
                  [
                    39.74711376600004,
                    8.971996257000058
                  ],
                  [
                    39.746676093000076,
                    8.988918564000073
                  ],
                  [
                    39.746512058000064,
                    9.009759893000023
                  ],
                  [
                    39.746161200000074,
                    9.01526069700003
                  ],
                  [
                    39.74115571200008,
                    9.023024694000071
                  ],
                  [
                    39.74024224400006,
                    9.039542641000025
                  ],
                  [
                    39.74367954500008,
                    9.048001570000054
                  ],
                  [
                    39.746167469000056,
                    9.055157189000056
                  ],
                  [
                    39.74749581800006,
                    9.063134944000069
                  ],
                  [
                    39.74653264400007,
                    9.068505439000035
                  ],
                  [
                    39.742452109000055,
                    9.091257814000073
                  ],
                  [
                    39.76391803000007,
                    9.095129859000053
                  ],
                  [
                    39.77094762400003,
                    9.099099309000053
                  ],
                  [
                    39.77764650600005,
                    9.102882014000045
                  ],
                  [
                    39.780248003000054,
                    9.104351019000035
                  ],
                  [
                    39.78635417000004,
                    9.10844620100005
                  ],
                  [
                    39.78768008800006,
                    9.109211036000033
                  ],
                  [
                    39.78892779100005,
                    9.109930753000071
                  ],
                  [
                    39.79380439300007,
                    9.112743744000056
                  ],
                  [
                    39.797130838000044,
                    9.121466700000042
                  ],
                  [
                    39.80196183600003,
                    9.126051380000035
                  ],
                  [
                    39.807734578000066,
                    9.135445119000053
                  ],
                  [
                    39.817420679000065,
                    9.136314175000052
                  ],
                  [
                    39.82273503700003,
                    9.136710288000074
                  ],
                  [
                    39.82406842200004,
                    9.136809674000062
                  ],
                  [
                    39.83330846700005,
                    9.137479643000063
                  ],
                  [
                    39.839078494000034,
                    9.138379628000052
                  ],
                  [
                    39.84900853800008,
                    9.138129605000074
                  ],
                  [
                    39.86448861400004,
                    9.141079559000048
                  ],
                  [
                    39.877658687000064,
                    9.14472952500006
                  ],
                  [
                    39.89841876700007,
                    9.138939472000061
                  ],
                  [
                    39.909018797000044,
                    9.131799454000031
                  ],
                  [
                    39.91003878400005,
                    9.125249453000038
                  ],
                  [
                    39.91560873700007,
                    9.097339463000026
                  ],
                  [
                    39.91874867000007,
                    9.068409475000067
                  ],
                  [
                    39.92839867600003,
                    9.05414945900003
                  ],
                  [
                    39.94245872800008,
                    9.047689431000038
                  ],
                  [
                    39.951868717000025,
                    9.02998941800007
                  ],
                  [
                    39.94904866100006,
                    9.013469436000037
                  ],
                  [
                    39.947628630000054,
                    9.003599447000056
                  ],
                  [
                    39.96816872200003,
                    9.003559392000057
                  ],
                  [
                    39.99955887700003,
                    9.00715930900003
                  ],
                  [
                    40.02192896100007,
                    9.002279258000044
                  ],
                  [
                    40.03481900200006,
                    8.994449229000054
                  ],
                  [
                    40.047459014000026,
                    8.977889205000054
                  ],
                  [
                    40.05109899000007,
                    8.961359208000033
                  ],
                  [
                    40.04387890700008,
                    8.942319245000022
                  ],
                  [
                    40.04058883700003,
                    8.923049265000031
                  ],
                  [
                    40.03667607500006,
                    8.906767707000029
                  ],
                  [
                    40.03661877800005,
                    8.906529287000069
                  ],
                  [
                    40.01998161200004,
                    8.889844354000047
                  ],
                  [
                    40.01926865200005,
                    8.88912934700005
                  ],
                  [
                    40.01091856700003,
                    8.870779377000076
                  ],
                  [
                    40.01040852700004,
                    8.856089392000058
                  ],
                  [
                    40.024218561000055,
                    8.845049361000065
                  ],
                  [
                    40.04034862300006,
                    8.841109322000023
                  ],
                  [
                    40.051188669000055,
                    8.840629298000067
                  ],
                  [
                    40.06695374800006,
                    8.843969253000068
                  ],
                  [
                    40.080968830000074,
                    8.851349213000049
                  ],
                  [
                    40.089978891000044,
                    8.858669186000043
                  ],
                  [
                    40.09449691700007,
                    8.862165169000036
                  ],
                  [
                    40.095099256000026,
                    8.86301353500005
                  ],
                  [
                    40.096364537000056,
                    8.864795625000056
                  ],
                  [
                    40.10502900800003,
                    8.876999134000073
                  ],
                  [
                    40.11732262900006,
                    8.891884484000059
                  ],
                  [
                    40.12053912600004,
                    8.895779080000068
                  ],
                  [
                    40.14090927700005,
                    8.91890900900006
                  ],
                  [
                    40.15224936100003,
                    8.931958967000071
                  ],
                  [
                    40.15789063100004,
                    8.941888565000056
                  ],
                  [
                    40.16169444500008,
                    8.948583927000072
                  ],
                  [
                    40.16827015200005,
                    8.961354053000036
                  ],
                  [
                    40.16935035100005,
                    8.96345181700002
                  ],
                  [
                    40.16988952200006,
                    8.964498896000066
                  ],
                  [
                    40.17439954900004,
                    8.967018884000026
                  ],
                  [
                    40.187459629000045,
                    8.97431884100007
                  ],
                  [
                    40.19455615100003,
                    8.976841636000074
                  ],
                  [
                    40.202044708000074,
                    8.979503798000053
                  ],
                  [
                    40.22232981900004,
                    8.98774873700006
                  ],
                  [
                    40.23780991000007,
                    8.99733868800007
                  ],
                  [
                    40.242259974000035,
                    9.013158659000055
                  ],
                  [
                    40.24603005200004,
                    9.035408635000067
                  ],
                  [
                    40.24427010100004,
                    9.055598623000037
                  ],
                  [
                    40.24550016100005,
                    9.07486859900007
                  ],
                  [
                    40.254310228000065,
                    9.086078568000062
                  ],
                  [
                    40.271440349000045,
                    9.10139851200006
                  ],
                  [
                    40.30061055200008,
                    9.12813840900003
                  ],
                  [
                    40.32702074200006,
                    9.154658312000038
                  ],
                  [
                    40.349540931000035,
                    9.18714822100003
                  ],
                  [
                    40.36953111100007,
                    9.218268139000031
                  ],
                  [
                    40.39190544500008,
                    9.254451687000028
                  ],
                  [
                    40.392311310000025,
                    9.255108041000028
                  ],
                  [
                    40.40812145900003,
                    9.28118796900003
                  ],
                  [
                    40.42577160500008,
                    9.304277895000041
                  ],
                  [
                    40.427688749000026,
                    9.306311329000039
                  ],
                  [
                    40.439642495000044,
                    9.318990166000049
                  ],
                  [
                    40.44967177800004,
                    9.329627807000065
                  ],
                  [
                    40.47102194900003,
                    9.35475771800003
                  ],
                  [
                    40.49882213300003,
                    9.375047621000022
                  ],
                  [
                    40.52841229100005,
                    9.385457529000064
                  ],
                  [
                    40.56626246500008,
                    9.387797414000033
                  ],
                  [
                    40.60596265300006,
                    9.391047300000025
                  ],
                  [
                    40.63597279900006,
                    9.395947209000042
                  ],
                  [
                    40.65955292800004,
                    9.404307129000074
                  ],
                  [
                    40.67554303400004,
                    9.417517067000063
                  ],
                  [
                    40.68382311100004,
                    9.430747025000073
                  ],
                  [
                    40.68889315700005,
                    9.438357002000032
                  ],
                  [
                    40.69356075300004,
                    9.444382942000061
                  ],
                  [
                    40.69613891500006,
                    9.446065145000034
                  ],
                  [
                    40.69773184400003,
                    9.44710450100007
                  ],
                  [
                    40.69856323100004,
                    9.447646966000036
                  ],
                  [
                    40.70709326300005,
                    9.446226944000045
                  ],
                  [
                    40.71953330700006,
                    9.44387690800005
                  ],
                  [
                    40.748603443000036,
                    9.444866825000076
                  ],
                  [
                    40.78322359800006,
                    9.447886716000028
                  ],
                  [
                    40.81576375600008,
                    9.45273661400006
                  ],
                  [
                    40.84236390800004,
                    9.463586528000064
                  ],
                  [
                    40.86218399100005,
                    9.46301647000007
                  ],
                  [
                    40.88999406900007,
                    9.448646402000065
                  ],
                  [
                    40.917524111000034,
                    9.421836350000035
                  ],
                  [
                    40.92685914200007,
                    9.406231212000023
                  ],
                  [
                    40.927514099000064,
                    9.405136336000055
                  ],
                  [
                    40.91385401700006,
                    9.397196392000069
                  ],
                  [
                    40.891213899000036,
                    9.389536466000038
                  ],
                  [
                    40.858223742000064,
                    9.385366568000052
                  ],
                  [
                    40.843133685000055,
                    9.389236610000069
                  ],
                  [
                    40.82806363100008,
                    9.39309664800004
                  ],
                  [
                    40.79764350800008,
                    9.39555673700005
                  ],
                  [
                    40.79205604500004,
                    9.390070692000052
                  ],
                  [
                    40.78882344700003,
                    9.386896769000032
                  ],
                  [
                    40.79262340300005,
                    9.367396777000067
                  ],
                  [
                    40.80032337400007,
                    9.345126786000037
                  ],
                  [
                    40.80851335300008,
                    9.32675677900005
                  ],
                  [
                    40.81256332600003,
                    9.310926782000024
                  ],
                  [
                    40.824753361000035,
                    9.305356758000073
                  ],
                  [
                    40.84410344300005,
                    9.304796701000043
                  ],
                  [
                    40.874103588000025,
                    9.309446605000062
                  ],
                  [
                    40.902963734000025,
                    9.318216515000074
                  ],
                  [
                    40.92697385500003,
                    9.323126438000031
                  ],
                  [
                    40.95355400500006,
                    9.335576340000046
                  ],
                  [
                    40.97071412500003,
                    9.351506276000066
                  ],
                  [
                    40.97634272400006,
                    9.351964826000028
                  ],
                  [
                    40.99608424400003,
                    9.354106196000032
                  ],
                  [
                    41.000577820000046,
                    9.354880502000071
                  ],
                  [
                    41.014074331000074,
                    9.357206139000027
                  ],
                  [
                    41.030084447000036,
                    9.372456071000045
                  ],
                  [
                    41.05648461700008,
                    9.391065970000056
                  ],
                  [
                    41.083544768000024,
                    9.40441587500004
                  ],
                  [
                    41.11471493400006,
                    9.414055770000061
                  ],
                  [
                    41.145445100000074,
                    9.42462566100005
                  ],
                  [
                    41.170455255000036,
                    9.441405560000021
                  ],
                  [
                    41.181427185000075,
                    9.450818795000032
                  ],
                  [
                    41.19184354200007,
                    9.459754477000047
                  ],
                  [
                    41.19480542600007,
                    9.462295465000068
                  ],
                  [
                    41.19522887900007,
                    9.462767746000054
                  ],
                  [
                    41.21157000000005,
                    9.48099316500003
                  ],
                  [
                    41.21496558300004,
                    9.486095373000069
                  ],
                  [
                    41.219885617000045,
                    9.490715353000041
                  ],
                  [
                    41.23058568000005,
                    9.495680310000068
                  ],
                  [
                    41.239315729000054,
                    9.49879528100007
                  ],
                  [
                    41.25225078700004,
                    9.500380239000037
                  ],
                  [
                    41.258260042000074,
                    9.500238267000043
                  ],
                  [
                    41.26050582600004,
                    9.500185209000051
                  ],
                  [
                    41.262980914000025,
                    9.499897322000038
                  ],
                  [
                    41.26744166200007,
                    9.499378474000025
                  ],
                  [
                    41.26755585300003,
                    9.499365192000027
                  ],
                  [
                    41.27967590500003,
                    9.501535149000063
                  ],
                  [
                    41.30869603700006,
                    9.50307506200005
                  ],
                  [
                    41.33649613000006,
                    9.494634984000072
                  ],
                  [
                    41.33695735500004,
                    9.494542697000043
                  ],
                  [
                    41.35903620600004,
                    9.490124918000049
                  ],
                  [
                    41.38536397300004,
                    9.486746224000058
                  ],
                  [
                    41.393086338000046,
                    9.485754821000057
                  ],
                  [
                    41.43261647400004,
                    9.475854707000053
                  ],
                  [
                    41.45887655100006,
                    9.466874639000025
                  ],
                  [
                    41.46326508800007,
                    9.465383488000043
                  ],
                  [
                    41.479036618000066,
                    9.460024588000067
                  ],
                  [
                    41.49096665500008,
                    9.457424547000073
                  ],
                  [
                    41.50032132500007,
                    9.465222994000044
                  ],
                  [
                    41.506656761000045,
                    9.470504481000035
                  ],
                  [
                    41.52206687200004,
                    9.485324414000047
                  ],
                  [
                    41.540606997000054,
                    9.499584337000044
                  ],
                  [
                    41.56415712200004,
                    9.506944249000071
                  ],
                  [
                    41.59772727500007,
                    9.511414141000046
                  ],
                  [
                    41.620836997000026,
                    9.512674829000048
                  ],
                  [
                    41.63273742400003,
                    9.513324024000042
                  ],
                  [
                    41.634416189000035,
                    9.513633890000051
                  ],
                  [
                    41.642597468000076,
                    9.515143991000059
                  ],
                  [
                    41.65415740700007,
                    9.481234004000044
                  ],
                  [
                    41.668936545000065,
                    9.471467225000026
                  ],
                  [
                    41.670197435000034,
                    9.470633967000026
                  ],
                  [
                    41.70065036200003,
                    9.466855749000047
                  ],
                  [
                    41.70227755600007,
                    9.466653867000048
                  ],
                  [
                    41.70342189100006,
                    9.466705059000049
                  ],
                  [
                    41.72194764100004,
                    9.467533805000073
                  ],
                  [
                    41.72396511200003,
                    9.46816276100003
                  ],
                  [
                    41.73072294600007,
                    9.470269549000022
                  ],
                  [
                    41.73461770200004,
                    9.471483758000034
                  ],
                  [
                    41.75452782600007,
                    9.484573675000036
                  ],
                  [
                    41.77299792700006,
                    9.491053607000026
                  ],
                  [
                    41.79254799700004,
                    9.489513541000065
                  ],
                  [
                    41.81293249600003,
                    9.478020805000028
                  ],
                  [
                    41.81519805100004,
                    9.476743490000047
                  ],
                  [
                    41.81621863300006,
                    9.476794342000062
                  ],
                  [
                    41.83867814800004,
                    9.477913414000056
                  ],
                  [
                    41.85970826800008,
                    9.488013330000058
                  ],
                  [
                    41.882418339000026,
                    9.481183267000063
                  ],
                  [
                    41.899876937000045,
                    9.476265408000074
                  ],
                  [
                    41.90829841400006,
                    9.473893188000034
                  ],
                  [
                    41.90882916000004,
                    9.473743784000021
                  ],
                  [
                    41.91337842900003,
                    9.47246317500003
                  ],
                  [
                    41.938748556000064,
                    9.479543086000035
                  ],
                  [
                    41.95056769900003,
                    9.486729088000061
                  ],
                  [
                    41.95299418400003,
                    9.488204384000028
                  ],
                  [
                    41.95338100400005,
                    9.488439569000036
                  ],
                  [
                    41.95448865100008,
                    9.489113015000044
                  ],
                  [
                    41.98252383100004,
                    9.508492896000064
                  ],
                  [
                    41.99000885400005,
                    9.506622876000051
                  ],
                  [
                    41.99535887600007,
                    9.506462857000031
                  ],
                  [
                    42.00232890400008,
                    9.507712831000049
                  ],
                  [
                    42.019098978000045,
                    9.508172774000059
                  ],
                  [
                    42.03070178000007,
                    9.504706619000046
                  ],
                  [
                    42.031719010000074,
                    9.50440273700002
                  ],
                  [
                    42.04390904500008,
                    9.498312706000036
                  ],
                  [
                    42.049325760000045,
                    9.49412675800005
                  ],
                  [
                    42.05213905000005,
                    9.491952694000076
                  ],
                  [
                    42.05781905200007,
                    9.485082685000066
                  ],
                  [
                    42.067614055000035,
                    9.474807665000071
                  ],
                  [
                    42.07477108300003,
                    9.47371664600007
                  ],
                  [
                    42.08105915400006,
                    9.488162599000077
                  ],
                  [
                    42.096259263000036,
                    9.50131252600005
                  ],
                  [
                    42.10967933200004,
                    9.507962472000031
                  ],
                  [
                    42.12186942400007,
                    9.519222417000037
                  ],
                  [
                    42.13889953700004,
                    9.534692333000066
                  ],
                  [
                    42.15259966700006,
                    9.556372258000067
                  ],
                  [
                    42.14612969500007,
                    9.570632250000074
                  ],
                  [
                    42.14006884200006,
                    9.576283336000074
                  ],
                  [
                    42.136186802000054,
                    9.579902916000037
                  ],
                  [
                    42.13530302500004,
                    9.580726941000023
                  ],
                  [
                    42.133409681000046,
                    9.582492279000064
                  ],
                  [
                    42.130049704000044,
                    9.592102272000034
                  ],
                  [
                    42.12784971700006,
                    9.598372269000038
                  ],
                  [
                    42.12485976100004,
                    9.61452225000005
                  ],
                  [
                    42.14224984800006,
                    9.620292188000064
                  ],
                  [
                    42.14268939700003,
                    9.620555559000024
                  ],
                  [
                    42.15713709700003,
                    9.62921239900004
                  ],
                  [
                    42.159589949000065,
                    9.630682111000056
                  ],
                  [
                    42.179385903000025,
                    9.643688804000021
                  ],
                  [
                    42.180380082000056,
                    9.644342017000042
                  ],
                  [
                    42.20053019100004,
                    9.653141934000075
                  ],
                  [
                    42.22052027700005,
                    9.656161865000058
                  ],
                  [
                    42.240770360000056,
                    9.656641790000037
                  ],
                  [
                    42.25863541500007,
                    9.65158173900005
                  ],
                  [
                    42.262650448000045,
                    9.656901718000029
                  ],
                  [
                    42.271850519000054,
                    9.66695166900007
                  ],
                  [
                    42.28594060700004,
                    9.676141605000055
                  ],
                  [
                    42.30276072500004,
                    9.69113152400007
                  ],
                  [
                    42.311280787000044,
                    9.699091481000039
                  ],
                  [
                    42.31814083900008,
                    9.705661442000064
                  ],
                  [
                    42.32834090800003,
                    9.713381395000056
                  ],
                  [
                    42.334130935000076,
                    9.715991368000061
                  ],
                  [
                    42.33977280800008,
                    9.719617623000033
                  ],
                  [
                    42.34619100300006,
                    9.72136131600007
                  ],
                  [
                    42.35576103100004,
                    9.71786128900004
                  ],
                  [
                    42.363219558000026,
                    9.71641995400006
                  ],
                  [
                    42.376572174000046,
                    9.713839606000022
                  ],
                  [
                    42.392640750000055,
                    9.715222509000057
                  ],
                  [
                    42.39531045800004,
                    9.71545227100006
                  ],
                  [
                    42.400769069000035,
                    9.716156585000022
                  ],
                  [
                    42.424257201000046,
                    9.719187212000065
                  ],
                  [
                    42.44853511400004,
                    9.721988407000026
                  ],
                  [
                    42.474680543000034,
                    9.72105455600007
                  ],
                  [
                    42.49895844500003,
                    9.72105447000007
                  ],
                  [
                    42.52977272900006,
                    9.727590683000074
                  ],
                  [
                    42.56805714500007,
                    9.73692815000004
                  ],
                  [
                    42.59513638300007,
                    9.748133176000067
                  ],
                  [
                    42.618480555000076,
                    9.758404454000072
                  ],
                  [
                    42.64742734400005,
                    9.77521203300006
                  ],
                  [
                    42.663794574000065,
                    9.776549058000057
                  ],
                  [
                    42.681042896000065,
                    9.774278154000058
                  ],
                  [
                    42.69411559200006,
                    9.768675546000054
                  ],
                  [
                    42.70345320700005,
                    9.758404151000036
                  ],
                  [
                    42.71338015100008,
                    9.741257568000037
                  ],
                  [
                    42.71372456300003,
                    9.740662673000031
                  ],
                  [
                    42.72707040600005,
                    9.72509259100002
                  ],
                  [
                    42.73053226900004,
                    9.721053651000034
                  ],
                  [
                    42.74005850400005,
                    9.716063703000032
                  ],
                  [
                    42.75014130400007,
                    9.710782220000056
                  ],
                  [
                    42.779087986000036,
                    9.698643236000066
                  ],
                  [
                    42.790293150000025,
                    9.693040634000056
                  ],
                  [
                    42.82297486900006,
                    9.674365316000035
                  ],
                  [
                    42.85378908000007,
                    9.662226324000073
                  ],
                  [
                    42.89767600600004,
                    9.650087287000076
                  ],
                  [
                    42.90794742400004,
                    9.65008725000007
                  ],
                  [
                    42.917285105000076,
                    9.65755729700004
                  ],
                  [
                    42.92568904700005,
                    9.672497427000053
                  ],
                  [
                    42.935026727000036,
                    9.679967474000023
                  ],
                  [
                    42.95090071000004,
                    9.672497336000049
                  ],
                  [
                    42.96397336200005,
                    9.655689608000046
                  ],
                  [
                    42.97797974200006,
                    9.628610517000027
                  ],
                  [
                    42.97984719400006,
                    9.607134029000065
                  ],
                  [
                    42.968641956000056,
                    9.59219390800007
                  ],
                  [
                    42.94343027700006,
                    9.587525199000027
                  ],
                  [
                    42.938441590000025,
                    9.583486372000039
                  ],
                  [
                    42.930194279000034,
                    9.574789555000052
                  ],
                  [
                    42.929003857000055,
                    9.573534234000022
                  ],
                  [
                    42.921019829000045,
                    9.565115037000055
                  ],
                  [
                    42.90888087400003,
                    9.563247560000036
                  ],
                  [
                    42.89207313900005,
                    9.574452741000073
                  ],
                  [
                    42.879934228000025,
                    9.584724145000052
                  ],
                  [
                    42.86406022400007,
                    9.586591722000037
                  ],
                  [
                    42.84071607900006,
                    9.582856765000031
                  ],
                  [
                    42.813636848000044,
                    9.57258550000006
                  ],
                  [
                    42.80149781500006,
                    9.549241540000025
                  ],
                  [
                    42.787491242000044,
                    9.523096305000024
                  ],
                  [
                    42.776286019000054,
                    9.51189122300002
                  ],
                  [
                    42.74733925700008,
                    9.501619963000053
                  ],
                  [
                    42.73644752400003,
                    9.495266538000067
                  ],
                  [
                    42.73613405100008,
                    9.49508368100004
                  ],
                  [
                    42.72866388500006,
                    9.482944825000061
                  ],
                  [
                    42.71465737500006,
                    9.474541032000047
                  ],
                  [
                    42.70065088600006,
                    9.471739800000023
                  ],
                  [
                    42.681975572000056,
                    9.469872345000056
                  ],
                  [
                    42.666101523000066,
                    9.458667278000064
                  ],
                  [
                    42.655830094000066,
                    9.455866032000074
                  ],
                  [
                    42.64088981900005,
                    9.447462242000029
                  ],
                  [
                    42.61754561400005,
                    9.42691959800004
                  ],
                  [
                    42.603539099000045,
                    9.416648284000075
                  ],
                  [
                    42.58486376600007,
                    9.409178266000026
                  ],
                  [
                    42.56712217900008,
                    9.39610568300003
                  ],
                  [
                    42.55218188400005,
                    9.382099331000063
                  ],
                  [
                    42.547719990000076,
                    9.379337242000076
                  ],
                  [
                    42.539139609000074,
                    9.374025646000064
                  ],
                  [
                    42.53745334200005,
                    9.372981780000032
                  ],
                  [
                    42.543519213000025,
                    9.361070637000068
                  ],
                  [
                    42.54543305100003,
                    9.357312561000072
                  ],
                  [
                    42.551580485000045,
                    9.345241258000044
                  ],
                  [
                    42.554818245000035,
                    9.328612303000057
                  ],
                  [
                    42.556290423000064,
                    9.321051281000052
                  ],
                  [
                    42.54695033100006,
                    9.30523133500003
                  ],
                  [
                    42.551360282000076,
                    9.28657135700007
                  ],
                  [
                    42.56108026800007,
                    9.270301348000032
                  ],
                  [
                    42.57099025900004,
                    9.258181333000039
                  ],
                  [
                    42.57961022200004,
                    9.237501343000076
                  ],
                  [
                    42.58359016500003,
                    9.21538136700002
                  ],
                  [
                    42.59548013700004,
                    9.193591358000049
                  ],
                  [
                    42.614300135000065,
                    9.173961327000029
                  ],
                  [
                    42.62477014900003,
                    9.166031309000061
                  ],
                  [
                    42.63470016100007,
                    9.158521290000067
                  ],
                  [
                    42.63511011000003,
                    9.143971312000076
                  ],
                  [
                    42.62907220900007,
                    9.136125434000064
                  ],
                  [
                    42.627461210000035,
                    9.134032040000022
                  ],
                  [
                    42.62596003800007,
                    9.132081361000076
                  ],
                  [
                    42.61902999300003,
                    9.126431394000065
                  ],
                  [
                    42.61567880400003,
                    9.123649285000056
                  ],
                  [
                    42.60942993200007,
                    9.118461437000065
                  ],
                  [
                    42.602561758000036,
                    9.110093049000056
                  ],
                  [
                    42.60207495900005,
                    9.10949991800004
                  ],
                  [
                    42.59934556800005,
                    9.106174348000025
                  ],
                  [
                    42.61929987100007,
                    9.089281451000033
                  ],
                  [
                    42.64434990700005,
                    9.072981394000067
                  ],
                  [
                    42.64681389300006,
                    9.069682339000053
                  ],
                  [
                    42.66228989100006,
                    9.048961372000065
                  ],
                  [
                    42.67248423400008,
                    9.031224831000031
                  ],
                  [
                    42.67406272200003,
                    9.02847851200005
                  ],
                  [
                    42.68012984100005,
                    9.015021373000025
                  ],
                  [
                    42.70306981200008,
                    8.980911350000042
                  ],
                  [
                    42.73063980400008,
                    8.948021313000027
                  ],
                  [
                    42.761179809000055,
                    8.917711263000058
                  ],
                  [
                    42.78399981100006,
                    8.892841228000066
                  ],
                  [
                    42.80121370000006,
                    8.874285014000066
                  ],
                  [
                    42.80515980900003,
                    8.870031190000077
                  ],
                  [
                    42.823381006000034,
                    8.858705716000031
                  ],
                  [
                    42.82806984200005,
                    8.855791142000044
                  ],
                  [
                    42.84954988100003,
                    8.844291089000023
                  ],
                  [
                    42.859779873000036,
                    8.831861078000031
                  ],
                  [
                    42.86532986700007,
                    8.82511106800007
                  ],
                  [
                    42.865342318000046,
                    8.816455476000044
                  ],
                  [
                    42.86535980200006,
                    8.804351102000055
                  ],
                  [
                    42.85990238000005,
                    8.79092558800005
                  ],
                  [
                    42.85754371400003,
                    8.785123158000033
                  ],
                  [
                    42.84391957400004,
                    8.75792124700007
                  ],
                  [
                    42.837129454000035,
                    8.727831313000024
                  ],
                  [
                    42.83198932400006,
                    8.695231381000042
                  ],
                  [
                    42.83841924600006,
                    8.664391413000033
                  ],
                  [
                    42.85987923300007,
                    8.63630138800005
                  ],
                  [
                    42.86132030300007,
                    8.635080802000061
                  ],
                  [
                    42.861830086000055,
                    8.634649030000048
                  ],
                  [
                    42.88402924900004,
                    8.61584633900003
                  ],
                  [
                    42.89878926000006,
                    8.602671316000055
                  ],
                  [
                    42.90531921100006,
                    8.582221324000045
                  ],
                  [
                    42.907609114000024,
                    8.54903137100007
                  ],
                  [
                    42.911675890000026,
                    8.526022997000041
                  ],
                  [
                    42.912369041000034,
                    8.52210139300007
                  ],
                  [
                    42.91082896300003,
                    8.498781437000048
                  ],
                  [
                    42.90203685600005,
                    8.472641432000046
                  ],
                  [
                    42.901050361000046,
                    8.46970826200004
                  ],
                  [
                    42.89702878200006,
                    8.457751538000025
                  ],
                  [
                    42.89857870000003,
                    8.429171581000048
                  ],
                  [
                    42.89876749900003,
                    8.41513436400004
                  ],
                  [
                    42.89883463600006,
                    8.410142723000035
                  ],
                  [
                    42.89884863900005,
                    8.40910160900006
                  ],
                  [
                    42.88440855700003,
                    8.398511668000026
                  ],
                  [
                    42.87210748100006,
                    8.395323076000068
                  ],
                  [
                    42.85809844200003,
                    8.391691759000025
                  ],
                  [
                    42.830918315000076,
                    8.381151867000028
                  ],
                  [
                    42.800407636000045,
                    8.370823379000058
                  ],
                  [
                    42.79818817000006,
                    8.370071980000034
                  ],
                  [
                    42.77937811900006,
                    8.373262037000075
                  ],
                  [
                    42.768168047000074,
                    8.36317208500003
                  ],
                  [
                    42.75394791800005,
                    8.33712216500004
                  ],
                  [
                    42.75110878400005,
                    8.330751347000046
                  ],
                  [
                    42.74753285300005,
                    8.322727206000025
                  ],
                  [
                    42.73487772100003,
                    8.29437228300003
                  ],
                  [
                    42.71914751600008,
                    8.24566240200005
                  ],
                  [
                    42.711157367000055,
                    8.206762476000051
                  ],
                  [
                    42.70159725600007,
                    8.179612544000065
                  ],
                  [
                    42.67936166800007,
                    8.14850425700007
                  ],
                  [
                    42.67851708100005,
                    8.14732265200007
                  ],
                  [
                    42.66135697300007,
                    8.130282726000075
                  ],
                  [
                    42.658568725000066,
                    8.13011179700004
                  ],
                  [
                    42.65140693300003,
                    8.129672756000048
                  ],
                  [
                    42.63062689700007,
                    8.140432805000046
                  ],
                  [
                    42.61597690200006,
                    8.159602825000036
                  ],
                  [
                    42.60478040100003,
                    8.179798825000034
                  ],
                  [
                    42.594776943000056,
                    8.197842839000032
                  ],
                  [
                    42.578096982000034,
                    8.228532848000043
                  ],
                  [
                    42.56702702100006,
                    8.25561284500003
                  ],
                  [
                    42.56548268200004,
                    8.263604839000038
                  ],
                  [
                    42.55999711100003,
                    8.29199281800004
                  ],
                  [
                    42.55664147600004,
                    8.31178524400002
                  ],
                  [
                    42.55007725400003,
                    8.35050276800007
                  ],
                  [
                    42.53872735900006,
                    8.397222738000039
                  ],
                  [
                    42.534510484000066,
                    8.429003928000043
                  ],
                  [
                    42.532366601000035,
                    8.440678835000028
                  ],
                  [
                    42.52976750400006,
                    8.454832691000036
                  ],
                  [
                    42.520137541000054,
                    8.478712686000051
                  ],
                  [
                    42.50255751800006,
                    8.492082721000031
                  ],
                  [
                    42.44755453700003,
                    8.505775363000055
                  ],
                  [
                    42.42114742000007,
                    8.512349247000031
                  ],
                  [
                    42.416553957000076,
                    8.513492760000076
                  ],
                  [
                    42.40605339900003,
                    8.516106807000028
                  ],
                  [
                    42.34009599800004,
                    8.532526482000037
                  ],
                  [
                    42.33647290000005,
                    8.533428430000072
                  ],
                  [
                    42.335502587000065,
                    8.533669983000038
                  ],
                  [
                    42.33138424300006,
                    8.534695218000024
                  ],
                  [
                    42.32303701300003,
                    8.536773208000056
                  ],
                  [
                    42.30714702400007,
                    8.559643230000063
                  ],
                  [
                    42.29468705900007,
                    8.586043233000055
                  ],
                  [
                    42.278063978000034,
                    8.610576880000053
                  ],
                  [
                    42.276829451000026,
                    8.612398890000065
                  ],
                  [
                    42.27499707700008,
                    8.61510325200004
                  ],
                  [
                    42.26307710000003,
                    8.635953264000023
                  ],
                  [
                    42.23966702600006,
                    8.639883325000028
                  ],
                  [
                    42.23267698500007,
                    8.63503335300004
                  ],
                  [
                    42.22937711600008,
                    8.630424034000043
                  ],
                  [
                    42.21964049400003,
                    8.61682373800005
                  ],
                  [
                    42.21561685200004,
                    8.611203440000054
                  ],
                  [
                    42.19834646600003,
                    8.597692193000057
                  ],
                  [
                    42.19174710100003,
                    8.592529271000046
                  ],
                  [
                    42.19052931700003,
                    8.591576554000028
                  ],
                  [
                    42.184009478000064,
                    8.58647584800002
                  ],
                  [
                    42.183756937000055,
                    8.58627827600003
                  ],
                  [
                    42.175911634000045,
                    8.580140612000037
                  ],
                  [
                    42.09936320500003,
                    8.520254007000062
                  ],
                  [
                    42.097746132000054,
                    8.518988912000054
                  ],
                  [
                    42.06972595000008,
                    8.493974029000071
                  ],
                  [
                    42.059406411000055,
                    8.477086056000076
                  ],
                  [
                    42.05196163200003,
                    8.464902641000037
                  ],
                  [
                    42.04130570500007,
                    8.447464167000021
                  ],
                  [
                    42.02600558600005,
                    8.425834241000075
                  ],
                  [
                    42.027053755000054,
                    8.323024846000067
                  ],
                  [
                    42.00879008600003,
                    8.294749593000063
                  ],
                  [
                    41.96260476100008,
                    8.223604649000038
                  ],
                  [
                    41.94840464200007,
                    8.200894719000075
                  ],
                  [
                    41.93747444400003,
                    8.143574812000054
                  ],
                  [
                    41.92981429500003,
                    8.101394877000075
                  ],
                  [
                    41.92634422000003,
                    8.080564910000021
                  ],
                  [
                    41.925444103000075,
                    8.039744952000035
                  ],
                  [
                    41.92324875300005,
                    7.998491482000077
                  ],
                  [
                    41.92304329700005,
                    7.994629941000028
                  ],
                  [
                    41.92216392000006,
                    7.9781050220000225
                  ],
                  [
                    41.91888379200003,
                    7.9359250790000715
                  ],
                  [
                    41.918425729000035,
                    7.929892407000068
                  ],
                  [
                    41.917133722000074,
                    7.912875103000033
                  ],
                  [
                    41.915163634000066,
                    7.883345133000034
                  ],
                  [
                    41.913023545000044,
                    7.853815171000065
                  ],
                  [
                    41.91240351600004,
                    7.844395182000028
                  ],
                  [
                    41.95714348700005,
                    7.77478512600004
                  ],
                  [
                    41.94249331300006,
                    7.727465209000059
                  ],
                  [
                    41.93893617700007,
                    7.719152584000028
                  ],
                  [
                    41.92946318400004,
                    7.697015270000065
                  ],
                  [
                    41.90480293500008,
                    7.635925389000022
                  ],
                  [
                    41.88835275500003,
                    7.591125472000044
                  ],
                  [
                    41.87807264500003,
                    7.562615526000059
                  ],
                  [
                    41.86779253900005,
                    7.538175568000042
                  ],
                  [
                    41.867102525000064,
                    7.5327755800000205
                  ],
                  [
                    41.86746099100003,
                    7.5312332140000535
                  ],
                  [
                    41.870089359000076,
                    7.519924188000061
                  ],
                  [
                    41.87275248000003,
                    7.508465585000067
                  ],
                  [
                    41.88273240500007,
                    7.465485593000039
                  ],
                  [
                    41.893602325000074,
                    7.41868560000006
                  ],
                  [
                    41.89612231700005,
                    7.411205596000059
                  ],
                  [
                    41.96523248900007,
                    7.3841154430000415
                  ],
                  [
                    42.07074274400003,
                    7.342755206000049
                  ],
                  [
                    42.10056802400004,
                    7.330683732000068
                  ],
                  [
                    42.111262846000045,
                    7.326355113000034
                  ],
                  [
                    42.12285860000003,
                    7.321668999000053
                  ],
                  [
                    42.13358289400003,
                    7.317335062000041
                  ],
                  [
                    42.145992926000076,
                    7.313235039000062
                  ],
                  [
                    42.15550295000003,
                    7.308725014000061
                  ],
                  [
                    42.17493299100005,
                    7.300114973000063
                  ],
                  [
                    42.18697743300004,
                    7.2957934030000615
                  ],
                  [
                    42.19911009600003,
                    7.2914401790000625
                  ],
                  [
                    42.20985301500008,
                    7.264004914000054
                  ],
                  [
                    42.20984508600003,
                    7.23485972900005
                  ],
                  [
                    42.209842922000064,
                    7.226904943000022
                  ],
                  [
                    42.20838289100004,
                    7.217604953000034
                  ],
                  [
                    42.20632653200005,
                    7.208015739000075
                  ],
                  [
                    42.20345682000004,
                    7.1946329880000235
                  ],
                  [
                    42.20396355400004,
                    7.1760573040000395
                  ],
                  [
                    42.20411226200008,
                    7.170606028000066
                  ],
                  [
                    42.20442273000003,
                    7.1592250090000675
                  ],
                  [
                    42.204702686000076,
                    7.1410350270000436
                  ],
                  [
                    42.19925732400003,
                    7.127332761000048
                  ],
                  [
                    42.196998525000026,
                    7.12164890400004
                  ],
                  [
                    42.18696251700004,
                    7.0963951090000705
                  ],
                  [
                    42.17827919800004,
                    7.083061094000072
                  ],
                  [
                    42.17679596200003,
                    7.080783452000048
                  ],
                  [
                    42.167696629000034,
                    7.066810609000072
                  ],
                  [
                    42.15761230000004,
                    7.051325216000066
                  ],
                  [
                    42.15778441900005,
                    7.049812394000071
                  ],
                  [
                    42.160810078000054,
                    7.0232186270000625
                  ],
                  [
                    42.16264221300003,
                    7.007115234000025
                  ],
                  [
                    42.161018942000055,
                    7.004259986000022
                  ],
                  [
                    42.14758209800004,
                    6.980625287000066
                  ],
                  [
                    42.140465007000046,
                    6.968179821000035
                  ],
                  [
                    42.13994203500005,
                    6.967265314000031
                  ],
                  [
                    42.136088243000074,
                    6.958531030000074
                  ],
                  [
                    42.13473136300007,
                    6.9554557800000225
                  ],
                  [
                    42.13416198700003,
                    6.954165340000031
                  ],
                  [
                    42.12460435600008,
                    6.946022219000042
                  ],
                  [
                    42.10855831500004,
                    6.932350960000065
                  ],
                  [
                    42.10605182900008,
                    6.930215429000043
                  ],
                  [
                    42.09873177500003,
                    6.915735454000071
                  ],
                  [
                    42.093134786000064,
                    6.90852162300007
                  ],
                  [
                    42.09213714100008,
                    6.907235781000054
                  ],
                  [
                    42.07623162900006,
                    6.886735528000031
                  ],
                  [
                    42.075521568000056,
                    6.863985540000044
                  ],
                  [
                    42.06692148800005,
                    6.841085574000033
                  ],
                  [
                    42.06288076000004,
                    6.825923126000021
                  ],
                  [
                    42.059632657000066,
                    6.7918295050000665
                  ],
                  [
                    42.059545007000054,
                    6.790908986000034
                  ],
                  [
                    42.05553122900005,
                    6.748755663000054
                  ],
                  [
                    42.025491026000054,
                    6.706415755000023
                  ],
                  [
                    42.01464093100003,
                    6.680445797000061
                  ],
                  [
                    42.01346087600007,
                    6.6586058060000255
                  ],
                  [
                    42.01017130300005,
                    6.654691985000056
                  ],
                  [
                    41.999180790000025,
                    6.641615850000051
                  ],
                  [
                    42.00038076200008,
                    6.628645853000023
                  ],
                  [
                    42.00648074800006,
                    6.614385852000055
                  ],
                  [
                    42.00404070400003,
                    6.597625860000051
                  ],
                  [
                    42.00106244500006,
                    6.592476831000056
                  ],
                  [
                    41.999540669000055,
                    6.589845874000048
                  ],
                  [
                    41.987920614000075,
                    6.582395904000066
                  ],
                  [
                    41.96470050600004,
                    6.570275970000068
                  ],
                  [
                    41.936410376000026,
                    6.553176036000025
                  ],
                  [
                    41.91368027900006,
                    6.5440160950000745
                  ],
                  [
                    41.90845025600004,
                    6.54225610900005
                  ],
                  [
                    41.896974828000054,
                    6.53838242300003
                  ],
                  [
                    41.89499871800007,
                    6.53771536000005
                  ],
                  [
                    41.88798017100004,
                    6.53534615500007
                  ],
                  [
                    41.86073008300008,
                    6.535341221000067
                  ],
                  [
                    41.85366585000003,
                    6.568909076000068
                  ],
                  [
                    41.81966002100006,
                    6.570476295000049
                  ],
                  [
                    41.798769924000055,
                    6.557466345000023
                  ],
                  [
                    41.75787974700006,
                    6.540536444000054
                  ],
                  [
                    41.738929635000034,
                    6.519906501000037
                  ],
                  [
                    41.731962088000046,
                    6.506247960000053
                  ],
                  [
                    41.71819182100006,
                    6.479250394000076
                  ],
                  [
                    41.70449937300003,
                    6.452406599000028
                  ],
                  [
                    41.69285204400006,
                    6.433509654000034
                  ],
                  [
                    41.69105198600005,
                    6.430589191000024
                  ],
                  [
                    41.69032926800003,
                    6.429416634000063
                  ],
                  [
                    41.68416923700005,
                    6.424136654000051
                  ],
                  [
                    41.66774838400005,
                    6.415375822000044
                  ],
                  [
                    41.666244575000064,
                    6.414573512000061
                  ],
                  [
                    41.65612911000005,
                    6.409176722000041
                  ],
                  [
                    41.65086779000006,
                    6.405067936000023
                  ],
                  [
                    41.63334899200004,
                    6.391386771000043
                  ],
                  [
                    41.61974870200004,
                    6.361846744000047
                  ],
                  [
                    41.61968888300004,
                    6.361716810000075
                  ],
                  [
                    41.61936425300007,
                    6.362082337000061
                  ],
                  [
                    41.57188883900005,
                    6.415536896000049
                  ],
                  [
                    41.54753089700006,
                    6.442959027000029
                  ],
                  [
                    41.528008793000026,
                    6.464936979000072
                  ],
                  [
                    41.519907782000075,
                    6.4720328060000725
                  ],
                  [
                    41.49602841800004,
                    6.492949187000022
                  ],
                  [
                    41.488507077000065,
                    6.499537270000076
                  ],
                  [
                    41.476268713000024,
                    6.5102570820000665
                  ],
                  [
                    41.469340128000056,
                    6.516326801000048
                  ],
                  [
                    41.43778865400003,
                    6.543967151000061
                  ],
                  [
                    41.380038496000054,
                    6.565527269000029
                  ],
                  [
                    41.35838841800006,
                    6.565527316000043
                  ],
                  [
                    41.318538311000054,
                    6.583157400000061
                  ],
                  [
                    41.28304822000007,
                    6.598857471000031
                  ],
                  [
                    41.228468081000074,
                    6.623007581000024
                  ],
                  [
                    41.180220415000065,
                    6.655018252000048
                  ],
                  [
                    41.17432796200006,
                    6.65892769200002
                  ],
                  [
                    41.156287934000034,
                    6.676887730000033
                  ],
                  [
                    41.13102787300005,
                    6.691257776000043
                  ],
                  [
                    41.08254937400005,
                    6.69378253900004
                  ],
                  [
                    41.08229170000004,
                    6.692877359000022
                  ],
                  [
                    41.08095885200004,
                    6.693001739000067
                  ],
                  [
                    41.080776273000026,
                    6.693018776000031
                  ],
                  [
                    41.08034386800006,
                    6.693043274000047
                  ],
                  [
                    41.07739052100004,
                    6.693207204000032
                  ],
                  [
                    41.07617520500003,
                    6.693472919000044
                  ],
                  [
                    41.07557823700006,
                    6.694145596000055
                  ],
                  [
                    41.07207766500005,
                    6.694327906000069
                  ],
                  [
                    41.071207651000066,
                    6.687897910000061
                  ],
                  [
                    41.01553735400006,
                    6.644558033000067
                  ],
                  [
                    40.98996717700004,
                    6.604238101000021
                  ],
                  [
                    40.97223707100005,
                    6.58707813500007
                  ],
                  [
                    40.93614686900003,
                    6.551158222000026
                  ],
                  [
                    40.900056653000036,
                    6.511638298000037
                  ],
                  [
                    40.88561652000004,
                    6.472118329000068
                  ],
                  [
                    40.86035635200005,
                    6.436198390000072
                  ],
                  [
                    40.858716306000076,
                    6.413352058000044
                  ],
                  [
                    40.85674623600005,
                    6.385908396000048
                  ],
                  [
                    40.86100619900003,
                    6.361108386000069
                  ],
                  [
                    40.86443619500005,
                    6.352278384000044
                  ],
                  [
                    40.86396238900005,
                    6.351030137000066
                  ],
                  [
                    40.861946173000035,
                    6.345718391000048
                  ],
                  [
                    40.86450613000005,
                    6.320258382000077
                  ],
                  [
                    40.87299610500003,
                    6.290858366000066
                  ],
                  [
                    40.879696083000056,
                    6.266508351000027
                  ],
                  [
                    40.88162104500003,
                    6.244343346000051
                  ],
                  [
                    40.88002598800006,
                    6.217228355000032
                  ],
                  [
                    40.87797591800006,
                    6.187668358000053
                  ],
                  [
                    40.87350087000004,
                    6.1698783660000345
                  ],
                  [
                    40.86787581100003,
                    6.151288376000025
                  ],
                  [
                    40.86642898400004,
                    6.133653443000071
                  ],
                  [
                    40.866435737000074,
                    6.113768378000032
                  ],
                  [
                    40.86951570600007,
                    6.094498368000075
                  ],
                  [
                    40.86667566400007,
                    6.0766383690000225
                  ],
                  [
                    40.87118564100007,
                    6.055768359000069
                  ],
                  [
                    40.87840553700005,
                    5.987518345000069
                  ],
                  [
                    40.87837379400003,
                    5.985943386000031
                  ],
                  [
                    40.87753544800006,
                    5.9443483360000755
                  ],
                  [
                    40.87645534500007,
                    5.89048832900005
                  ],
                  [
                    40.87573528200005,
                    5.854648328000053
                  ],
                  [
                    40.87479519000004,
                    5.807898320000049
                  ],
                  [
                    40.88630201700005,
                    5.778444605000061
                  ],
                  [
                    40.88752624800003,
                    5.775310975000025
                  ],
                  [
                    40.89309699800003,
                    5.761051677000069
                  ],
                  [
                    40.90127515700004,
                    5.740118263000056
                  ],
                  [
                    40.921324162000076,
                    5.685999190000075
                  ],
                  [
                    40.922295132000045,
                    5.683378211000047
                  ],
                  [
                    40.86500490100008,
                    5.669018307000044
                  ],
                  [
                    40.83741811300007,
                    5.6579836880000585
                  ],
                  [
                    40.83220476500003,
                    5.65589836700002
                  ],
                  [
                    40.81148465700005,
                    5.634908392000057
                  ],
                  [
                    40.78344451500004,
                    5.614648437000028
                  ],
                  [
                    40.76096990700006,
                    5.599756170000035
                  ],
                  [
                    40.752884376000054,
                    5.594398484000067
                  ],
                  [
                    40.716297575000056,
                    5.577371471000049
                  ],
                  [
                    40.705704842000046,
                    5.572441753000021
                  ],
                  [
                    40.69592657100003,
                    5.5678910760000235
                  ],
                  [
                    40.69437411500007,
                    5.567168583000068
                  ],
                  [
                    40.68146918300005,
                    5.544020140000043
                  ],
                  [
                    40.67958401800007,
                    5.540638594000029
                  ],
                  [
                    40.641530998000064,
                    5.531994368000028
                  ],
                  [
                    40.63363480100003,
                    5.530200646000026
                  ],
                  [
                    40.63305383200003,
                    5.530068672000027
                  ],
                  [
                    40.61596373100008,
                    5.50689869100006
                  ],
                  [
                    40.61445358200007,
                    5.504527858000074
                  ],
                  [
                    40.60722571100007,
                    5.49318058700004
                  ],
                  [
                    40.607219274000045,
                    5.49317048100005
                  ],
                  [
                    40.60538367000004,
                    5.490288706000058
                  ],
                  [
                    40.59405146900008,
                    5.483612344000051
                  ],
                  [
                    40.58154146900006,
                    5.476242082000056
                  ],
                  [
                    40.581043554000075,
                    5.475948735000031
                  ],
                  [
                    40.563503454000056,
                    5.4539087610000365
                  ],
                  [
                    40.54939275900006,
                    5.42841833500006
                  ],
                  [
                    40.54898336100007,
                    5.427678773000025
                  ],
                  [
                    40.548037891000035,
                    5.426678073000062
                  ],
                  [
                    40.53289327700003,
                    5.4106487920000745
                  ],
                  [
                    40.50116563300003,
                    5.405726189000063
                  ],
                  [
                    40.46132659400007,
                    5.399542324000038
                  ],
                  [
                    40.455892980000044,
                    5.398698912000043
                  ],
                  [
                    40.40931312500004,
                    5.392072476000067
                  ],
                  [
                    40.409236117000034,
                    5.392061519000038
                  ],
                  [
                    40.386448277000056,
                    5.388819727000055
                  ],
                  [
                    40.38378435000004,
                    5.388440758000058
                  ],
                  [
                    40.36950264200004,
                    5.38640904600004
                  ],
                  [
                    40.35809602300003,
                    5.384460706000027
                  ],
                  [
                    40.329301685000075,
                    5.379542406000041
                  ],
                  [
                    40.314027612000075,
                    5.3769334740000545
                  ],
                  [
                    40.31037241300004,
                    5.376309137000021
                  ],
                  [
                    40.276672279000024,
                    5.368169189000071
                  ],
                  [
                    40.244375269000045,
                    5.366296307000027
                  ],
                  [
                    40.24063214200004,
                    5.366079246000027
                  ],
                  [
                    40.22785768700004,
                    5.361912150000023
                  ],
                  [
                    40.22471038300006,
                    5.3608854820000715
                  ],
                  [
                    40.20835200100004,
                    5.355549289000066
                  ],
                  [
                    40.19854340300003,
                    5.354921812000043
                  ],
                  [
                    40.19815364100003,
                    5.354522167000027
                  ],
                  [
                    40.19513529900007,
                    5.354703788000052
                  ],
                  [
                    40.17443187500004,
                    5.353379345000064
                  ],
                  [
                    40.13459173700005,
                    5.3578694070000665
                  ],
                  [
                    40.10930395200006,
                    5.362707515000068
                  ],
                  [
                    40.09795160800007,
                    5.364879467000037
                  ],
                  [
                    40.06340150500006,
                    5.378549535000047
                  ],
                  [
                    40.03368142100004,
                    5.396789590000026
                  ],
                  [
                    39.99265890000004,
                    5.3466058790000375
                  ],
                  [
                    39.98897237600005,
                    5.342096078000054
                  ],
                  [
                    39.97981280700003,
                    5.330890985000053
                  ],
                  [
                    39.94229090700003,
                    5.284989659000075
                  ],
                  [
                    39.916527134000034,
                    5.236849504000077
                  ],
                  [
                    39.907300672000076,
                    5.219609665000064
                  ],
                  [
                    39.888627995000036,
                    5.16837971800004
                  ],
                  [
                    39.878400448000036,
                    5.140319646000023
                  ],
                  [
                    39.85871599600006,
                    5.093074659000024
                  ],
                  [
                    39.845612826000036,
                    5.061625516000049
                  ],
                  [
                    39.83945657500004,
                    5.046849793000035
                  ],
                  [
                    39.83359012600005,
                    5.032769630000075
                  ],
                  [
                    39.812860002000036,
                    5.002069636000044
                  ],
                  [
                    39.804449899000076,
                    4.9514796030000525
                  ],
                  [
                    39.78398973600008,
                    4.890589574000046
                  ],
                  [
                    39.771414149000066,
                    4.861517027000048
                  ],
                  [
                    39.765069607000044,
                    4.846849563000035
                  ],
                  [
                    39.75850952300004,
                    4.8010695250000595
                  ],
                  [
                    39.75610838100005,
                    4.788607804000037
                  ],
                  [
                    39.756001121000054,
                    4.7880511310000315
                  ],
                  [
                    39.752802607000035,
                    4.771451120000052
                  ],
                  [
                    39.74678797400003,
                    4.74023569000002
                  ],
                  [
                    39.74525422700003,
                    4.73227567400005
                  ],
                  [
                    39.74355936300003,
                    4.723479474000044
                  ],
                  [
                    39.74412461400004,
                    4.7097342750000735
                  ],
                  [
                    39.74434780000007,
                    4.704307050000068
                  ],
                  [
                    39.745899293000036,
                    4.666579411000043
                  ],
                  [
                    39.73970925200007,
                    4.654729407000048
                  ],
                  [
                    39.735543422000035,
                    4.648537887000032
                  ],
                  [
                    39.72512917300003,
                    4.63305940500004
                  ],
                  [
                    39.71700912000006,
                    4.615679399000044
                  ],
                  [
                    39.70982907200005,
                    4.597369385000036
                  ],
                  [
                    39.70326900400005,
                    4.568169368000042
                  ],
                  [
                    39.69014892800004,
                    4.543289350000066
                  ],
                  [
                    39.67464882000007,
                    4.505189332000043
                  ],
                  [
                    39.655588703000035,
                    4.468889319000027
                  ],
                  [
                    39.64205861100004,
                    4.435939291000068
                  ],
                  [
                    39.640575958000056,
                    4.431291346000023
                  ],
                  [
                    39.63145853000003,
                    4.402709266000045
                  ],
                  [
                    39.61881844100003,
                    4.36846924200006
                  ],
                  [
                    39.60320834700008,
                    4.333769220000022
                  ],
                  [
                    39.585778238000046,
                    4.296539195000037
                  ],
                  [
                    39.57504469700007,
                    4.278307684000026
                  ],
                  [
                    39.56696812600006,
                    4.264589181000076
                  ],
                  [
                    39.56331884200006,
                    4.260653644000058
                  ],
                  [
                    39.539687995000065,
                    4.235169173000031
                  ],
                  [
                    39.52878786900004,
                    4.1667390980000505
                  ],
                  [
                    39.52744189900005,
                    4.163162708000073
                  ],
                  [
                    39.51667173900006,
                    4.1345444710000265
                  ],
                  [
                    39.50909773700005,
                    4.114419055000042
                  ],
                  [
                    39.47827754200006,
                    4.040328985000031
                  ],
                  [
                    39.499677537000025,
                    3.9657288600000697
                  ],
                  [
                    39.482847451000055,
                    3.9419988430000217
                  ],
                  [
                    39.458120816000076,
                    3.8988933960000622
                  ],
                  [
                    39.43569826100003,
                    3.8598046060000684
                  ],
                  [
                    39.43181716500004,
                    3.8530387690000225
                  ],
                  [
                    39.42375441000007,
                    3.8386711070000388
                  ],
                  [
                    39.39961698500008,
                    3.795658718000027
                  ],
                  [
                    39.36923700700004,
                    3.750037763000023
                  ],
                  [
                    39.353099609000026,
                    3.7258019960000297
                  ],
                  [
                    39.34966786700005,
                    3.720648433000065
                  ],
                  [
                    39.34541782900004,
                    3.714266007000049
                  ],
                  [
                    39.29077054500004,
                    3.632201425000062
                  ],
                  [
                    39.284696387000054,
                    3.623078557000042
                  ],
                  [
                    39.220496129000026,
                    3.6024785880000536
                  ],
                  [
                    39.09791769800006,
                    3.5366900940000505
                  ],
                  [
                    39.09111795800004,
                    3.5311039620000315
                  ],
                  [
                    39.09058702500005,
                    3.531380802000058
                  ],
                  [
                    39.08472000000006,
                    3.5344400000000746
                  ],
                  [
                    39.046110000000056,
                    3.5288900000000467
                  ],
                  [
                    39.045760263000034,
                    3.528849932000071
                  ],
                  [
                    39.038753188000044,
                    3.5280471600000283
                  ],
                  [
                    39.03334472200004,
                    3.527427534000026
                  ],
                  [
                    39.02177182100007,
                    3.526101674000074
                  ],
                  [
                    39.00969978200004,
                    3.524718630000052
                  ],
                  [
                    38.96070974600008,
                    3.519106041000043
                  ],
                  [
                    38.956380000000024,
                    3.5186100000000238
                  ],
                  [
                    38.91361000000006,
                    3.5138900000000604
                  ],
                  [
                    38.90742454600007,
                    3.5156475500000397
                  ],
                  [
                    38.81000000000006,
                    3.543330000000026
                  ],
                  [
                    38.775094264000074,
                    3.553681266000069
                  ],
                  [
                    38.76167255200005,
                    3.5576614640000344
                  ],
                  [
                    38.75630219800007,
                    3.559254038000063
                  ],
                  [
                    38.74775306300006,
                    3.56178927600007
                  ],
                  [
                    38.72944000000007,
                    3.5672200000000203
                  ],
                  [
                    38.62194000000005,
                    3.6016700000000696
                  ],
                  [
                    38.59335821900004,
                    3.6085486820000483
                  ],
                  [
                    38.58022812000007,
                    3.611708659000044
                  ],
                  [
                    38.516940000000034,
                    3.6269400000000473
                  ],
                  [
                    38.44805000000008,
                    3.5994400000000724
                  ],
                  [
                    38.43657600200004,
                    3.600313232000076
                  ],
                  [
                    38.33230789600003,
                    3.608248592000052
                  ],
                  [
                    38.32388000000003,
                    3.608890000000031
                  ],
                  [
                    38.32234968300003,
                    3.608910981000065
                  ],
                  [
                    38.298038371000075,
                    3.609244292000028
                  ],
                  [
                    38.29817650700005,
                    3.6121219860000338
                  ],
                  [
                    38.29802788500007,
                    3.61587492700005
                  ],
                  [
                    38.29793194100006,
                    3.615881598000044
                  ],
                  [
                    38.298116451000055,
                    3.6121259750000263
                  ],
                  [
                    38.297984919000044,
                    3.609245025000064
                  ],
                  [
                    38.280926186000045,
                    3.609478902000035
                  ],
                  [
                    38.121110000000044,
                    3.6116700000000606
                  ],
                  [
                    38.05611000000005,
                    3.6519400000000246
                  ],
                  [
                    38.04007713000004,
                    3.6848038210000595
                  ],
                  [
                    38.03361000000007,
                    3.698060000000055
                  ],
                  [
                    38.026023561000045,
                    3.7045775960000356
                  ],
                  [
                    37.998050000000035,
                    3.72861000000006
                  ],
                  [
                    37.98938420600007,
                    3.734236183000064
                  ],
                  [
                    37.94362845300003,
                    3.763942668000027
                  ],
                  [
                    37.64826015400007,
                    3.955707706000055
                  ],
                  [
                    37.55095329100004,
                    4.018883254000059
                  ],
                  [
                    37.54683704000007,
                    4.02155569100006
                  ],
                  [
                    37.543704122000065,
                    4.023589708000031
                  ],
                  [
                    37.52323828800007,
                    4.036876954000036
                  ],
                  [
                    37.50920328700005,
                    4.045989044000066
                  ],
                  [
                    37.28055000000006,
                    4.194440000000043
                  ],
                  [
                    37.13027000000005,
                    4.28639000000004
                  ],
                  [
                    37.12225875300004,
                    4.298050214000057
                  ],
                  [
                    37.09916000000004,
                    4.331670000000031
                  ],
                  [
                    37.09514145500003,
                    4.334636584000066
                  ],
                  [
                    37.08446514800005,
                    4.342518084000062
                  ],
                  [
                    37.04723541300007,
                    4.370001946000059
                  ],
                  [
                    37.039720000000045,
                    4.3755500000000325
                  ],
                  [
                    37.036945323000054,
                    4.376630471000055
                  ],
                  [
                    36.95148169300006,
                    4.4099103860000355
                  ],
                  [
                    36.94853076900006,
                    4.411059489000024
                  ],
                  [
                    36.887770000000046,
                    4.434720000000027
                  ],
                  [
                    36.88650268400005,
                    4.434713650000049
                  ],
                  [
                    36.71425396400008,
                    4.433850543000062
                  ],
                  [
                    36.71258200800003,
                    4.4392482680000285
                  ],
                  [
                    36.70246245100003,
                    4.46624556200004
                  ],
                  [
                    36.69149376300004,
                    4.495508197000049
                  ],
                  [
                    36.67804527200008,
                    4.529114322000055
                  ],
                  [
                    36.657532315000026,
                    4.580373676000022
                  ],
                  [
                    36.68084120200007,
                    4.604300630000068
                  ],
                  [
                    36.64640914100005,
                    4.710757126000033
                  ],
                  [
                    36.82652322300004,
                    4.709191812000029
                  ],
                  [
                    36.82847998600005,
                    4.709174806000021
                  ],
                  [
                    36.82875072500008,
                    4.709451992000027
                  ],
                  [
                    36.85473946500008,
                    4.736059609000051
                  ],
                  [
                    36.86347565500006,
                    4.793039446000023
                  ],
                  [
                    36.860849493000046,
                    4.93506512700003
                  ],
                  [
                    36.86479857100005,
                    4.9441984100000695
                  ],
                  [
                    36.86070896700005,
                    4.978767301000062
                  ],
                  [
                    36.86753320300005,
                    5.007015968000076
                  ],
                  [
                    36.87060928100004,
                    5.024372074000041
                  ],
                  [
                    36.871440205000056,
                    5.029060383000058
                  ],
                  [
                    36.88218579100004,
                    5.074983650000036
                  ],
                  [
                    36.892970983000055,
                    5.109787746000052
                  ],
                  [
                    36.92122786400006,
                    5.145130641000037
                  ],
                  [
                    36.94896665400006,
                    5.19468654700006
                  ],
                  [
                    36.958714549000035,
                    5.194037053000045
                  ],
                  [
                    36.96339843900006,
                    5.193724969000073
                  ],
                  [
                    36.96648103200005,
                    5.193519578000064
                  ],
                  [
                    36.968608560000064,
                    5.1933778230000485
                  ],
                  [
                    36.98309996800003,
                    5.19241227200007
                  ],
                  [
                    36.99257092900007,
                    5.195891134000021
                  ],
                  [
                    37.00264836700006,
                    5.198885947000065
                  ],
                  [
                    37.00331111600008,
                    5.199082903000033
                  ],
                  [
                    37.02255181400005,
                    5.196473236000031
                  ],
                  [
                    37.05222130100003,
                    5.191772811000021
                  ],
                  [
                    37.08212078400004,
                    5.186382331000061
                  ],
                  [
                    37.11223026400006,
                    5.18627232800003
                  ],
                  [
                    37.145309687000065,
                    5.1889425750000555
                  ],
                  [
                    37.17397380400007,
                    5.192851751000035
                  ],
                  [
                    37.17908092300007,
                    5.1935482540000635
                  ],
                  [
                    37.18182905900005,
                    5.193923041000062
                  ],
                  [
                    37.181977292000056,
                    5.19408154100006
                  ],
                  [
                    37.183431744000075,
                    5.1956367300000466
                  ],
                  [
                    37.19715878400007,
                    5.210314530000062
                  ],
                  [
                    37.216908441000044,
                    5.212684750000051
                  ],
                  [
                    37.23810807800004,
                    5.199433549000048
                  ],
                  [
                    37.26316765000007,
                    5.197003334000044
                  ],
                  [
                    37.292357141000025,
                    5.194363099000043
                  ],
                  [
                    37.31724671300003,
                    5.173531212000057
                  ],
                  [
                    37.340736313000036,
                    5.159599950000029
                  ],
                  [
                    37.36717585100007,
                    5.155099544000052
                  ],
                  [
                    37.417214982000075,
                    5.1665505950000465
                  ],
                  [
                    37.42364304500006,
                    5.170103609000023
                  ],
                  [
                    37.424932940000076,
                    5.170816579000075
                  ],
                  [
                    37.42838929100003,
                    5.172727025000029
                  ],
                  [
                    37.43184557200004,
                    5.1746374330000435
                  ],
                  [
                    37.43265052000004,
                    5.175082355000029
                  ],
                  [
                    37.441514561000076,
                    5.179981819000034
                  ],
                  [
                    37.446959520000064,
                    5.182965900000056
                  ],
                  [
                    37.44851441600008,
                    5.183818052000049
                  ],
                  [
                    37.46558414400005,
                    5.193173024000032
                  ],
                  [
                    37.491273695000075,
                    5.202913917000046
                  ],
                  [
                    37.51786323600004,
                    5.220475515000032
                  ],
                  [
                    37.53524473900006,
                    5.227456905000054
                  ],
                  [
                    37.55135264900008,
                    5.233926748000044
                  ],
                  [
                    37.57785364400007,
                    5.2423889260000465
                  ],
                  [
                    37.57837181900004,
                    5.243775355000025
                  ],
                  [
                    37.57983021300004,
                    5.247677435000071
                  ],
                  [
                    37.59744173000007,
                    5.2542110320000575
                  ],
                  [
                    37.60021180700005,
                    5.2552386870000305
                  ],
                  [
                    37.62026746200007,
                    5.262555681000038
                  ],
                  [
                    37.62973481100005,
                    5.266009696000026
                  ],
                  [
                    37.63728635900003,
                    5.2831669720000605
                  ],
                  [
                    37.64547815700007,
                    5.2971859470000595
                  ],
                  [
                    37.64670603800005,
                    5.299287273000061
                  ],
                  [
                    37.655010848000074,
                    5.301812931000029
                  ],
                  [
                    37.66225788600008,
                    5.304011412000023
                  ],
                  [
                    37.664552005000075,
                    5.304707362000045
                  ],
                  [
                    37.67423051600008,
                    5.307643461000055
                  ],
                  [
                    37.70088005300005,
                    5.305883307000045
                  ],
                  [
                    37.72893957500003,
                    5.29218206500002
                  ],
                  [
                    37.74226707400004,
                    5.280772962000071
                  ],
                  [
                    37.74373683700003,
                    5.27951476100003
                  ],
                  [
                    37.74464642500004,
                    5.2787361010000495
                  ],
                  [
                    37.74600365400005,
                    5.277574235000031
                  ],
                  [
                    37.747129259000076,
                    5.276610653000034
                  ],
                  [
                    37.74984418500003,
                    5.277322739000056
                  ],
                  [
                    37.75428164900006,
                    5.27848662100007
                  ],
                  [
                    37.75825621300004,
                    5.279529091000029
                  ],
                  [
                    37.76198088500007,
                    5.280506019000029
                  ],
                  [
                    37.77282881700006,
                    5.28335127400004
                  ],
                  [
                    37.79260847900008,
                    5.274220446000072
                  ],
                  [
                    37.81007817200003,
                    5.268299910000053
                  ],
                  [
                    37.827127878000056,
                    5.249738226000034
                  ],
                  [
                    37.83949001900004,
                    5.242430554000066
                  ],
                  [
                    37.852657442000066,
                    5.2346468540000615
                  ],
                  [
                    37.883194751000076,
                    5.23432966200005
                  ],
                  [
                    37.88508552400003,
                    5.234310022000045
                  ],
                  [
                    37.886762247000036,
                    5.235433683000053
                  ],
                  [
                    37.90081933500005,
                    5.2448540870000215
                  ],
                  [
                    37.90205956400007,
                    5.25429742700004
                  ],
                  [
                    37.90243462300003,
                    5.259385743000053
                  ],
                  [
                    37.904384624000045,
                    5.279376659000036
                  ],
                  [
                    37.904774635000024,
                    5.303957793000052
                  ],
                  [
                    37.90103466700003,
                    5.326918851000073
                  ],
                  [
                    37.896374714000046,
                    5.349879911000073
                  ],
                  [
                    37.900519185000064,
                    5.369899366000027
                  ],
                  [
                    37.90121237500006,
                    5.373247752000054
                  ],
                  [
                    37.919273874000055,
                    5.395977250000044
                  ],
                  [
                    37.935224497000036,
                    5.423033255000064
                  ],
                  [
                    37.94021448400008,
                    5.449924484000064
                  ],
                  [
                    37.94681445500004,
                    5.47428560000003
                  ],
                  [
                    37.94925445600006,
                    5.507597133000047
                  ],
                  [
                    37.94781448700007,
                    5.537688512000045
                  ],
                  [
                    37.94153453900003,
                    5.568449926000028
                  ],
                  [
                    37.941128269000046,
                    5.585105321000071
                  ],
                  [
                    37.93710458900006,
                    5.597391257000027
                  ],
                  [
                    37.93017464400003,
                    5.616672147000031
                  ],
                  [
                    37.94351999600008,
                    5.639464151000027
                  ],
                  [
                    37.96373546900003,
                    5.645694190000029
                  ],
                  [
                    37.97746523600006,
                    5.649404522000054
                  ],
                  [
                    37.99964369300005,
                    5.649949067000023
                  ],
                  [
                    38.00801470400006,
                    5.650154599000075
                  ],
                  [
                    38.02407442900005,
                    5.660065495000026
                  ],
                  [
                    38.040814141000055,
                    5.67364673000003
                  ],
                  [
                    38.05550388300003,
                    5.68033734100004
                  ],
                  [
                    38.075163846000066,
                    5.688940437000042
                  ],
                  [
                    38.08046372100006,
                    5.7010359290000565
                  ],
                  [
                    38.087083696000036,
                    5.721256847000063
                  ],
                  [
                    38.08843812400005,
                    5.739580131000025
                  ],
                  [
                    38.088883692000024,
                    5.745607964000044
                  ],
                  [
                    38.07207775000006,
                    5.762558968000064
                  ],
                  [
                    38.06415437600003,
                    5.763261783000075
                  ],
                  [
                    38.054153933000066,
                    5.76414883800004
                  ],
                  [
                    38.039214033000064,
                    5.772389224000051
                  ],
                  [
                    38.03455747100003,
                    5.776639104000026
                  ],
                  [
                    38.01987416700007,
                    5.79004003700004
                  ],
                  [
                    38.01227422300008,
                    5.804270699000028
                  ],
                  [
                    38.00901426300004,
                    5.826541721000069
                  ],
                  [
                    38.00713428500006,
                    5.8492727630000445
                  ],
                  [
                    38.00254538000007,
                    5.85676032300006
                  ],
                  [
                    37.99630436500007,
                    5.86694357600004
                  ],
                  [
                    37.99094047300008,
                    5.875042206000046
                  ],
                  [
                    37.98932221200005,
                    5.877485525000054
                  ],
                  [
                    37.984105949000025,
                    5.885361258000046
                  ],
                  [
                    37.983563340000046,
                    5.886180512000067
                  ],
                  [
                    37.98247446700003,
                    5.887824539000064
                  ],
                  [
                    37.98224203800004,
                    5.889143715000046
                  ],
                  [
                    37.978994500000056,
                    5.907575443000042
                  ],
                  [
                    37.97758452200003,
                    5.927776367000035
                  ],
                  [
                    37.96857460200005,
                    5.956017667000026
                  ],
                  [
                    37.952694705000056,
                    5.96334801200004
                  ],
                  [
                    37.94465475700008,
                    5.962987996000038
                  ],
                  [
                    37.93648182100003,
                    5.9618984710000404
                  ],
                  [
                    37.922824898000044,
                    5.960077881000075
                  ],
                  [
                    37.903975012000046,
                    5.9605079070000215
                  ],
                  [
                    37.89498508200006,
                    5.974498552000057
                  ],
                  [
                    37.89477321600003,
                    5.974652565000042
                  ],
                  [
                    37.88250612200005,
                    5.98356995000006
                  ],
                  [
                    37.88048518100004,
                    5.985039044000075
                  ],
                  [
                    37.86553527800004,
                    5.986629124000046
                  ],
                  [
                    37.856768070000044,
                    5.998702974000025
                  ],
                  [
                    37.856545346000075,
                    5.999009700000045
                  ],
                  [
                    37.84296543800008,
                    6.010940249000043
                  ],
                  [
                    37.82709553300003,
                    6.009990222000056
                  ],
                  [
                    37.81332561500005,
                    5.997789667000063
                  ],
                  [
                    37.803736092000065,
                    5.9931788300000335
                  ],
                  [
                    37.79148575500005,
                    5.995909596000047
                  ],
                  [
                    37.783175819000064,
                    6.0106002700000545
                  ],
                  [
                    37.78636580500006,
                    6.028751099000033
                  ],
                  [
                    37.78977580000003,
                    6.049442044000045
                  ],
                  [
                    37.78513584600006,
                    6.072633105000023
                  ],
                  [
                    37.77772590400008,
                    6.098124275000032
                  ],
                  [
                    37.77573682800005,
                    6.113575488000038
                  ],
                  [
                    37.77477053100006,
                    6.123118817000034
                  ],
                  [
                    37.77469594400003,
                    6.123855449000075
                  ],
                  [
                    37.77809593500007,
                    6.149596620000068
                  ],
                  [
                    37.79053327300005,
                    6.172462230000065
                  ],
                  [
                    37.80979803400004,
                    6.196093978000022
                  ],
                  [
                    37.823360180000066,
                    6.217283589000033
                  ],
                  [
                    37.82461793900006,
                    6.219248723000021
                  ],
                  [
                    37.82556701800007,
                    6.220731572000034
                  ],
                  [
                    37.840265601000056,
                    6.248251081000035
                  ],
                  [
                    37.848045572000046,
                    6.278822470000023
                  ],
                  [
                    37.851419140000075,
                    6.299468039000033
                  ],
                  [
                    37.85215556300005,
                    6.304783647000022
                  ],
                  [
                    37.850285590000055,
                    6.326844653000023
                  ],
                  [
                    37.84820560500003,
                    6.331664878000026
                  ],
                  [
                    37.84541563200003,
                    6.351875797000048
                  ],
                  [
                    37.840085687000055,
                    6.378747021000038
                  ],
                  [
                    37.81959582800005,
                    6.393427707000058
                  ],
                  [
                    37.80783590800007,
                    6.410178477000045
                  ],
                  [
                    37.797455987000035,
                    6.429239352000025
                  ],
                  [
                    37.79628600500007,
                    6.449460269000042
                  ],
                  [
                    37.79992600400004,
                    6.4781815720000395
                  ],
                  [
                    37.80777488100006,
                    6.500655317000053
                  ],
                  [
                    37.81212825400007,
                    6.506985464000024
                  ],
                  [
                    37.81256822600005,
                    6.506765906000055
                  ],
                  [
                    37.81305275700004,
                    6.508329764000052
                  ],
                  [
                    37.81459475400004,
                    6.510571948000063
                  ],
                  [
                    37.82339774500008,
                    6.5205332560000215
                  ],
                  [
                    37.84247742100007,
                    6.541685166000036
                  ],
                  [
                    37.84373645000005,
                    6.543380561000049
                  ],
                  [
                    37.85442720800006,
                    6.557776617000059
                  ],
                  [
                    37.87148281900005,
                    6.5822285140000645
                  ],
                  [
                    37.89277595400006,
                    6.596070541000074
                  ],
                  [
                    37.898981664000075,
                    6.594380668000042
                  ],
                  [
                    37.89969188900005,
                    6.594187260000069
                  ],
                  [
                    37.91261203100004,
                    6.590668957000048
                  ],
                  [
                    37.91473687900003,
                    6.583653467000033
                  ],
                  [
                    37.91846080500005,
                    6.574375835000069
                  ],
                  [
                    37.93270059300005,
                    6.557206405000045
                  ],
                  [
                    37.95266291200005,
                    6.549619914000061
                  ],
                  [
                    37.96876584700004,
                    6.548954434000052
                  ],
                  [
                    37.96929754300004,
                    6.549244481000073
                  ],
                  [
                    37.983404878000044,
                    6.556940220000058
                  ],
                  [
                    37.99685384400004,
                    6.575613409000027
                  ],
                  [
                    38.00577098400004,
                    6.575365686000055
                  ],
                  [
                    38.01592661500007,
                    6.5756134120000524
                  ],
                  [
                    38.01646857000003,
                    6.575178275000042
                  ],
                  [
                    38.03351319800004,
                    6.561493097000039
                  ],
                  [
                    38.03751282400003,
                    6.555575210000029
                  ],
                  [
                    38.05159517900006,
                    6.534738812000057
                  ],
                  [
                    38.05611384600007,
                    6.53355767100004
                  ],
                  [
                    38.073392633000026,
                    6.52904114200004
                  ],
                  [
                    38.09073151500007,
                    6.5260684460000675
                  ],
                  [
                    38.09519008500007,
                    6.521609399000056
                  ],
                  [
                    38.101134847000026,
                    6.512691303000054
                  ],
                  [
                    38.11451055800006,
                    6.499561886000038
                  ],
                  [
                    38.137598249000064,
                    6.505565334000039
                  ],
                  [
                    38.13928038800003,
                    6.506002737000074
                  ],
                  [
                    38.14358101300007,
                    6.502111278000029
                  ],
                  [
                    38.14711008200004,
                    6.498917970000036
                  ],
                  [
                    38.14968371900005,
                    6.4965891920000445
                  ],
                  [
                    38.14936920100007,
                    6.494580901000063
                  ],
                  [
                    38.14646364300006,
                    6.476028025000062
                  ],
                  [
                    38.14622221500008,
                    6.474579300000073
                  ],
                  [
                    38.144937166000034,
                    6.466868171000044
                  ],
                  [
                    38.14477009900003,
                    6.465865660000077
                  ],
                  [
                    38.14349126600007,
                    6.458191833000058
                  ],
                  [
                    38.155222080000044,
                    6.43925598200002
                  ],
                  [
                    38.17062181500006,
                    6.449826935000033
                  ],
                  [
                    38.19192466800007,
                    6.456635795000068
                  ],
                  [
                    38.192931428000065,
                    6.456957578000072
                  ],
                  [
                    38.19425663000004,
                    6.4573398730000235
                  ],
                  [
                    38.20036064100003,
                    6.459100762000048
                  ],
                  [
                    38.20886653300005,
                    6.461554546000059
                  ],
                  [
                    38.21109112000005,
                    6.462196296000059
                  ],
                  [
                    38.21521579700004,
                    6.463386186000037
                  ],
                  [
                    38.21550033400007,
                    6.463468269000032
                  ],
                  [
                    38.21589258500006,
                    6.463312023000071
                  ],
                  [
                    38.22145094200005,
                    6.461097959000028
                  ],
                  [
                    38.22323157300008,
                    6.461623943000063
                  ],
                  [
                    38.22454718000006,
                    6.46201256300003
                  ],
                  [
                    38.245590529000026,
                    6.468228601000021
                  ],
                  [
                    38.250946045000035,
                    6.462657264000029
                  ],
                  [
                    38.25352389300008,
                    6.459975532000044
                  ],
                  [
                    38.25365552400007,
                    6.459838596000054
                  ],
                  [
                    38.255187386000046,
                    6.458007102000067
                  ],
                  [
                    38.256028843000024,
                    6.457001056000024
                  ],
                  [
                    38.25606350500004,
                    6.456959614000027
                  ],
                  [
                    38.260080284000026,
                    6.45215715300003
                  ],
                  [
                    38.27419481800007,
                    6.443060423000077
                  ],
                  [
                    38.28240350100003,
                    6.437769978000063
                  ],
                  [
                    38.28241420000006,
                    6.43770280800004
                  ],
                  [
                    38.28251144700005,
                    6.436602031000064
                  ],
                  [
                    38.282560372000034,
                    6.435836246000065
                  ],
                  [
                    38.28265701400005,
                    6.435166261000063
                  ],
                  [
                    38.282849827000064,
                    6.434161350000068
                  ],
                  [
                    38.282994452000025,
                    6.433395700000062
                  ],
                  [
                    38.282541851000076,
                    6.431983024000033
                  ],
                  [
                    38.282255890000044,
                    6.43116890400006
                  ],
                  [
                    38.282495880000056,
                    6.430642717000069
                  ],
                  [
                    38.282736674000034,
                    6.42954214100007
                  ],
                  [
                    38.283312419000026,
                    6.4284420340000565
                  ],
                  [
                    38.28369662600005,
                    6.427437390000023
                  ],
                  [
                    38.28364984700005,
                    6.426671472000066
                  ],
                  [
                    38.283124636000025,
                    6.425857018000045
                  ],
                  [
                    38.28259855500005,
                    6.42566481800003
                  ],
                  [
                    38.282169718000034,
                    6.424371840000049
                  ],
                  [
                    38.28202811400007,
                    6.422983532000046
                  ],
                  [
                    38.282125489000066,
                    6.421787024000025
                  ],
                  [
                    38.28227111600006,
                    6.420303388000036
                  ],
                  [
                    38.282511836000026,
                    6.419250676000047
                  ],
                  [
                    38.282489017000046,
                    6.41846085800006
                  ],
                  [
                    38.28244237300004,
                    6.41759920800007
                  ],
                  [
                    38.282107831000076,
                    6.417311544000029
                  ],
                  [
                    38.281390833000046,
                    6.416784016000065
                  ],
                  [
                    38.28100985200007,
                    6.415491105000058
                  ],
                  [
                    38.28131841000004,
                    6.414946783000062
                  ],
                  [
                    38.28192476100003,
                    6.414531021000073
                  ],
                  [
                    38.28286452400005,
                    6.414469669000027
                  ],
                  [
                    38.28430885800003,
                    6.411964991000048
                  ],
                  [
                    38.28424486400007,
                    6.411490585000024
                  ],
                  [
                    38.284364950000054,
                    6.411427201000038
                  ],
                  [
                    38.28470042300006,
                    6.411044743000048
                  ],
                  [
                    38.28494060000003,
                    6.410374955000066
                  ],
                  [
                    38.28460619400005,
                    6.409991562000073
                  ],
                  [
                    38.283937250000065,
                    6.409320507000075
                  ],
                  [
                    38.28293385300003,
                    6.408303045000025
                  ],
                  [
                    38.28311335300003,
                    6.408254342000021
                  ],
                  [
                    38.28371239000006,
                    6.407585055000027
                  ],
                  [
                    38.284406956000055,
                    6.407035567000037
                  ],
                  [
                    38.28500549100005,
                    6.406725273000063
                  ],
                  [
                    38.285796583000035,
                    6.405577593000032
                  ],
                  [
                    38.28656326400005,
                    6.4047769050000625
                  ],
                  [
                    38.287209809000046,
                    6.404347010000038
                  ],
                  [
                    38.288430926000046,
                    6.403630715000077
                  ],
                  [
                    38.28900566300007,
                    6.403224650000027
                  ],
                  [
                    38.28989190600004,
                    6.402460022000071
                  ],
                  [
                    38.29051465400005,
                    6.401934357000073
                  ],
                  [
                    38.29125804200004,
                    6.400666935000061
                  ],
                  [
                    38.291857555000036,
                    6.399638644000049
                  ],
                  [
                    38.29252888600007,
                    6.398574550000035
                  ],
                  [
                    38.29315196700003,
                    6.397952941000028
                  ],
                  [
                    38.29275972700003,
                    6.395922082000027
                  ],
                  [
                    38.29277095700007,
                    6.39535145800005
                  ],
                  [
                    38.29322972700004,
                    6.372039930000028
                  ],
                  [
                    38.288230414000054,
                    6.359842237000066
                  ],
                  [
                    38.272512918000075,
                    6.34788532400006
                  ],
                  [
                    38.267693604000044,
                    6.345546098000057
                  ],
                  [
                    38.256133506000026,
                    6.339934991000064
                  ],
                  [
                    38.24860305800007,
                    6.336279819000026
                  ],
                  [
                    38.23136316500006,
                    6.3311045930000205
                  ],
                  [
                    38.23078450500003,
                    6.331073787000037
                  ],
                  [
                    38.21561097000006,
                    6.330266003000077
                  ],
                  [
                    38.213893281000026,
                    6.330174559000056
                  ],
                  [
                    38.20526263100004,
                    6.324268067000048
                  ],
                  [
                    38.19757778500008,
                    6.319003268000074
                  ],
                  [
                    38.19478864900003,
                    6.31451035200007
                  ],
                  [
                    38.18842153000003,
                    6.304253797000058
                  ],
                  [
                    38.18670577100005,
                    6.2990982240000335
                  ],
                  [
                    38.181771645000026,
                    6.284271994000051
                  ],
                  [
                    38.18167008100005,
                    6.284021009000071
                  ],
                  [
                    38.180822901000056,
                    6.281927460000077
                  ],
                  [
                    38.17833170600005,
                    6.2757712310000215
                  ],
                  [
                    38.17657922200004,
                    6.272349894000058
                  ],
                  [
                    38.17374178100005,
                    6.26681042000007
                  ],
                  [
                    38.17191181600003,
                    6.255329379000045
                  ],
                  [
                    38.174838210000075,
                    6.248365123000042
                  ],
                  [
                    38.17905169200003,
                    6.238337847000025
                  ],
                  [
                    38.19331145000007,
                    6.226176747000068
                  ],
                  [
                    38.195190095000044,
                    6.2181315450000625
                  ],
                  [
                    38.19792137500008,
                    6.206434972000068
                  ],
                  [
                    38.196440351000035,
                    6.203026050000062
                  ],
                  [
                    38.187396841000066,
                    6.182210307000048
                  ],
                  [
                    38.184793170000034,
                    6.17977215600007
                  ],
                  [
                    38.17103344100008,
                    6.166887159000055
                  ],
                  [
                    38.158393517000036,
                    6.1595268280000255
                  ],
                  [
                    38.141383620000056,
                    6.154456615000072
                  ],
                  [
                    38.12745476600003,
                    6.155028483000024
                  ],
                  [
                    38.125063726000064,
                    6.1551266500000565
                  ],
                  [
                    38.117003786000055,
                    6.16705720300007
                  ],
                  [
                    38.10997148800004,
                    6.173462404000077
                  ],
                  [
                    38.102301546000035,
                    6.1804483870000695
                  ],
                  [
                    38.08939899100005,
                    6.164372419000074
                  ],
                  [
                    38.08825659100006,
                    6.162948866000022
                  ],
                  [
                    38.086728393000044,
                    6.161044785000058
                  ],
                  [
                    38.08305335800003,
                    6.137198697000031
                  ],
                  [
                    38.079863412000066,
                    6.1169868710000515
                  ],
                  [
                    38.09207320100006,
                    6.096325006000029
                  ],
                  [
                    38.09399626100003,
                    6.0935979210000255
                  ],
                  [
                    38.09544382200005,
                    6.091545139000061
                  ],
                  [
                    38.09684564400004,
                    6.089557219000028
                  ],
                  [
                    38.098593093000034,
                    6.08707916700007
                  ],
                  [
                    38.10014307200004,
                    6.077273283000068
                  ],
                  [
                    38.10498298400006,
                    6.066032269000061
                  ],
                  [
                    38.11649278800007,
                    6.0502008360000445
                  ],
                  [
                    38.11669357300008,
                    6.048862917000065
                  ],
                  [
                    38.11904275200004,
                    6.033209301000056
                  ],
                  [
                    38.12018807000004,
                    6.02578414900006
                  ],
                  [
                    38.121592709000026,
                    6.016677806000075
                  ],
                  [
                    38.13883240900003,
                    6.010267226000053
                  ],
                  [
                    38.14699570400006,
                    6.003273451000041
                  ],
                  [
                    38.150342212000055,
                    6.000406334000047
                  ],
                  [
                    38.15279142900005,
                    5.996211126000048
                  ],
                  [
                    38.15406654100008,
                    5.994027021000022
                  ],
                  [
                    38.155136914000025,
                    5.9921935980000285
                  ],
                  [
                    38.159322065000026,
                    5.985024948000046
                  ],
                  [
                    38.162552008000034,
                    5.975614095000026
                  ],
                  [
                    38.170151883000074,
                    5.957022411000025
                  ],
                  [
                    38.18097169200007,
                    5.941651025000056
                  ],
                  [
                    38.19179959200005,
                    5.938496512000029
                  ],
                  [
                    38.203731305000076,
                    5.935020423000026
                  ],
                  [
                    38.20669790200003,
                    5.928265721000059
                  ],
                  [
                    38.211791170000026,
                    5.916668766000043
                  ],
                  [
                    38.21481111600008,
                    5.893246647000069
                  ],
                  [
                    38.21423626400008,
                    5.89187073100004
                  ],
                  [
                    38.212497918000054,
                    5.887709944000051
                  ],
                  [
                    38.20888389300006,
                    5.879059612000049
                  ],
                  [
                    38.204120326000066,
                    5.87166398200003
                  ],
                  [
                    38.20375642500005,
                    5.8710989910000535
                  ],
                  [
                    38.19969959400004,
                    5.864800523000042
                  ],
                  [
                    38.19930691600007,
                    5.860193581000033
                  ],
                  [
                    38.19839140400006,
                    5.849452678000034
                  ],
                  [
                    38.207991238000034,
                    5.840191838000067
                  ],
                  [
                    38.223380975000055,
                    5.838611696000044
                  ],
                  [
                    38.232217406000075,
                    5.841823267000052
                  ],
                  [
                    38.23923070200004,
                    5.844372226000075
                  ],
                  [
                    38.25450044000007,
                    5.858508504000042
                  ],
                  [
                    38.270430162000025,
                    5.868524416000071
                  ],
                  [
                    38.273936753000044,
                    5.867662886000062
                  ],
                  [
                    38.281865940000046,
                    5.865714773000036
                  ],
                  [
                    38.284762820000026,
                    5.865003042000069
                  ],
                  [
                    38.28858485500007,
                    5.864064011000039
                  ],
                  [
                    38.30374959200003,
                    5.861443774000065
                  ],
                  [
                    38.310392267000054,
                    5.863712625000062
                  ],
                  [
                    38.311697507000076,
                    5.86415843900005
                  ],
                  [
                    38.32532922300004,
                    5.868814446000044
                  ],
                  [
                    38.336561491000055,
                    5.879706103000046
                  ],
                  [
                    38.339788971000075,
                    5.882835713000077
                  ],
                  [
                    38.349418806000074,
                    5.892256567000061
                  ],
                  [
                    38.35813865100005,
                    5.902137461000052
                  ],
                  [
                    38.38087825900004,
                    5.903997631000038
                  ],
                  [
                    38.39017518400004,
                    5.913170395000066
                  ],
                  [
                    38.396085707000054,
                    5.920052383000041
                  ],
                  [
                    38.38842836800006,
                    5.93300096300004
                  ],
                  [
                    38.37480906600007,
                    5.943043287000023
                  ],
                  [
                    38.362478543000066,
                    5.947129595000035
                  ],
                  [
                    38.35578869200003,
                    5.948971705000076
                  ],
                  [
                    38.35037728800006,
                    5.951206504000027
                  ],
                  [
                    38.33825291900007,
                    5.955583607000051
                  ],
                  [
                    38.32752917700003,
                    5.955372279000073
                  ],
                  [
                    38.324775017000036,
                    5.963223300000038
                  ],
                  [
                    38.318949083000064,
                    5.975062712000067
                  ],
                  [
                    38.30454344000003,
                    5.979980627000032
                  ],
                  [
                    38.29312954900007,
                    5.973339744000043
                  ],
                  [
                    38.29045527000005,
                    5.972691181000073
                  ],
                  [
                    38.28225995100007,
                    5.970703664000041
                  ],
                  [
                    38.27901283500006,
                    5.974734900000044
                  ],
                  [
                    38.27391314400006,
                    5.983006259000035
                  ],
                  [
                    38.27296017700007,
                    5.98455189200007
                  ],
                  [
                    38.27171014100003,
                    5.986579348000021
                  ],
                  [
                    38.27440295800005,
                    5.9936271240000565
                  ],
                  [
                    38.275968903000035,
                    5.997725596000066
                  ],
                  [
                    38.27702847200004,
                    6.000498754000034
                  ],
                  [
                    38.27817054600007,
                    6.0034878490000665
                  ],
                  [
                    38.27924000300004,
                    6.0062868850000655
                  ],
                  [
                    38.28553350200008,
                    6.010416623000026
                  ],
                  [
                    38.28679179400007,
                    6.011240367000028
                  ],
                  [
                    38.298784126000044,
                    6.019091179000043
                  ],
                  [
                    38.31388050500004,
                    6.02783349200007
                  ],
                  [
                    38.318128769000054,
                    6.03920030300003
                  ],
                  [
                    38.31986929900006,
                    6.047420609000028
                  ],
                  [
                    38.322565170000075,
                    6.0518268800000214
                  ],
                  [
                    38.328060838000056,
                    6.060796794000055
                  ],
                  [
                    38.333203239000056,
                    6.069172043000037
                  ],
                  [
                    38.33702900000003,
                    6.074813083000038
                  ],
                  [
                    38.34217262900006,
                    6.082422892000068
                  ],
                  [
                    38.35150567300008,
                    6.096230788000071
                  ],
                  [
                    38.35252066400005,
                    6.098434498000074
                  ],
                  [
                    38.35315254500006,
                    6.099806415000046
                  ],
                  [
                    38.35360186200006,
                    6.100781955000059
                  ],
                  [
                    38.354971041000056,
                    6.103754667000032
                  ],
                  [
                    38.36251217800003,
                    6.120194897000033
                  ],
                  [
                    38.36418055400003,
                    6.133805130000042
                  ],
                  [
                    38.36522432000004,
                    6.142319935000046
                  ],
                  [
                    38.36528317500006,
                    6.1428000610000595
                  ],
                  [
                    38.373244783000075,
                    6.157589760000064
                  ],
                  [
                    38.374901099000056,
                    6.160666578000075
                  ],
                  [
                    38.37662389800005,
                    6.1638668980000375
                  ],
                  [
                    38.37697371000007,
                    6.164516717000026
                  ],
                  [
                    38.38243119800006,
                    6.169977920000065
                  ],
                  [
                    38.38355356200003,
                    6.171101049000072
                  ],
                  [
                    38.383615760000055,
                    6.171163289000049
                  ],
                  [
                    38.389886930000046,
                    6.1774387270000375
                  ],
                  [
                    38.39421801000003,
                    6.1817727560000435
                  ],
                  [
                    38.41328768200003,
                    6.189123428000073
                  ],
                  [
                    38.421510554000065,
                    6.19282934000006
                  ],
                  [
                    38.434682692000024,
                    6.1987658050000505
                  ],
                  [
                    38.438971759000026,
                    6.216879246000076
                  ],
                  [
                    38.43794215200006,
                    6.2250167190000525
                  ],
                  [
                    38.43793192700008,
                    6.225097528000049
                  ],
                  [
                    38.436322750000045,
                    6.237815607000073
                  ],
                  [
                    38.43598179600008,
                    6.240510325000059
                  ],
                  [
                    38.43517523700007,
                    6.247237420000033
                  ],
                  [
                    38.43298183400003,
                    6.265531469000052
                  ],
                  [
                    38.42652695700008,
                    6.2864195260000315
                  ],
                  [
                    38.42539189800004,
                    6.290092589000039
                  ],
                  [
                    38.426254149000044,
                    6.29429990400007
                  ],
                  [
                    38.427042854000035,
                    6.298148361000074
                  ],
                  [
                    38.42746189400003,
                    6.30019304700005
                  ],
                  [
                    38.42493191400007,
                    6.306613342000048
                  ],
                  [
                    38.42491763500004,
                    6.306809053000052
                  ],
                  [
                    38.42354193400007,
                    6.32566421100006
                  ],
                  [
                    38.42345795800003,
                    6.326736483000047
                  ],
                  [
                    38.422800074000065,
                    6.3351368710000315
                  ],
                  [
                    38.42177494800006,
                    6.348226496000052
                  ],
                  [
                    38.42249250900005,
                    6.354658374000053
                  ],
                  [
                    38.423751105000065,
                    6.365554395000061
                  ],
                  [
                    38.42423628500006,
                    6.368094859000053
                  ],
                  [
                    38.42434710600003,
                    6.368675131000032
                  ],
                  [
                    38.42457071000007,
                    6.369845952000048
                  ],
                  [
                    38.425419015000045,
                    6.3742877930000645
                  ],
                  [
                    38.426008283000044,
                    6.377373277000061
                  ],
                  [
                    38.427195391000055,
                    6.383589132000054
                  ],
                  [
                    38.42764531800003,
                    6.385945006000043
                  ],
                  [
                    38.44103718900004,
                    6.405362953000065
                  ],
                  [
                    38.44617713900004,
                    6.410147100000074
                  ],
                  [
                    38.447382195000046,
                    6.411268738000047
                  ],
                  [
                    38.44839826900005,
                    6.412214476000031
                  ],
                  [
                    38.44928577200005,
                    6.413040543000022
                  ],
                  [
                    38.45152573000007,
                    6.4151254440000685
                  ],
                  [
                    38.45329170100007,
                    6.4167691690000765
                  ],
                  [
                    38.462536819000036,
                    6.42236448500006
                  ],
                  [
                    38.466616835000025,
                    6.424927971000045
                  ],
                  [
                    38.468154139000035,
                    6.425893863000056
                  ],
                  [
                    38.47051716500005,
                    6.427378559000033
                  ],
                  [
                    38.47528660000006,
                    6.430375209000033
                  ],
                  [
                    38.48030146100007,
                    6.431425435000051
                  ],
                  [
                    38.503796116000046,
                    6.436345751000033
                  ],
                  [
                    38.51574566900007,
                    6.43651778900005
                  ],
                  [
                    38.52978409100007,
                    6.436696528000027
                  ],
                  [
                    38.53758053400003,
                    6.436795794000034
                  ],
                  [
                    38.55060789600003,
                    6.438398001000053
                  ],
                  [
                    38.56020016900004,
                    6.4395777330000215
                  ],
                  [
                    38.56492084200005,
                    6.440231271000073
                  ],
                  [
                    38.56654503800007,
                    6.440456127000061
                  ],
                  [
                    38.57954434100003,
                    6.4377893170000675
                  ],
                  [
                    38.58331474900007,
                    6.437015817000031
                  ],
                  [
                    38.583824537000055,
                    6.4367015610000635
                  ],
                  [
                    38.584531447000074,
                    6.436265791000039
                  ],
                  [
                    38.598161377000054,
                    6.427863708000075
                  ],
                  [
                    38.59899716000007,
                    6.427348495000047
                  ],
                  [
                    38.599000345000036,
                    6.427346600000021
                  ],
                  [
                    38.59901879200004,
                    6.427335160000041
                  ],
                  [
                    38.60631716100005,
                    6.422836127000039
                  ],
                  [
                    38.60645512900004,
                    6.422796938000033
                  ],
                  [
                    38.62674400800006,
                    6.4170340190000275
                  ],
                  [
                    38.64501602000007,
                    6.423178951000068
                  ],
                  [
                    38.654726012000026,
                    6.421366567000064
                  ],
                  [
                    38.65829340800008,
                    6.420156278000036
                  ],
                  [
                    38.661453411000025,
                    6.419084203000068
                  ],
                  [
                    38.672013236000055,
                    6.4089832930000625
                  ],
                  [
                    38.69062291500006,
                    6.406223044000058
                  ],
                  [
                    38.695912822000025,
                    6.40117258500004
                  ],
                  [
                    38.69608936800006,
                    6.401035727000021
                  ],
                  [
                    38.69893928700003,
                    6.398826489000044
                  ],
                  [
                    38.70077462100005,
                    6.397403750000024
                  ],
                  [
                    38.70257453200003,
                    6.396008470000027
                  ],
                  [
                    38.70716263400004,
                    6.392451803000029
                  ],
                  [
                    38.717502455000044,
                    6.397032215000024
                  ],
                  [
                    38.73865209300004,
                    6.408953289000067
                  ],
                  [
                    38.746805548000054,
                    6.409362132000069
                  ],
                  [
                    38.75001961300006,
                    6.409523297000021
                  ],
                  [
                    38.75276044800006,
                    6.409366180000063
                  ],
                  [
                    38.75795676400003,
                    6.409068304000073
                  ],
                  [
                    38.76648161400004,
                    6.403202771000053
                  ],
                  [
                    38.76738195900003,
                    6.40258450400006
                  ],
                  [
                    38.77149152900006,
                    6.399762461000023
                  ],
                  [
                    38.779522436000036,
                    6.391885413000068
                  ],
                  [
                    38.78343132800006,
                    6.38805140900007
                  ],
                  [
                    38.78580006100003,
                    6.385008522000021
                  ],
                  [
                    38.79552135000006,
                    6.372520504000022
                  ],
                  [
                    38.812130839000076,
                    6.355918506000023
                  ],
                  [
                    38.82877888500008,
                    6.345289188000038
                  ],
                  [
                    38.83152305800007,
                    6.343537109000067
                  ],
                  [
                    38.83202535800007,
                    6.343216404000032
                  ],
                  [
                    38.84992852000005,
                    6.3232481680000205
                  ],
                  [
                    38.851258021000035,
                    6.321765314000061
                  ],
                  [
                    38.852540145000034,
                    6.320335301000057
                  ],
                  [
                    38.863211722000074,
                    6.310686801000031
                  ],
                  [
                    38.874109772000054,
                    6.3008335390000525
                  ],
                  [
                    38.88557958100006,
                    6.284772087000022
                  ],
                  [
                    38.89773936900008,
                    6.258609723000063
                  ],
                  [
                    38.90364258200003,
                    6.250956117000044
                  ],
                  [
                    38.92091897300003,
                    6.2285570130000565
                  ],
                  [
                    38.92547889600007,
                    6.2203062630000545
                  ],
                  [
                    38.92899474800004,
                    6.2139400710000245
                  ],
                  [
                    38.936508710000055,
                    6.200334458000043
                  ],
                  [
                    38.93664879500005,
                    6.200127866000059
                  ],
                  [
                    38.942218611000044,
                    6.191913700000043
                  ],
                  [
                    38.95004847800004,
                    6.180372661000035
                  ],
                  [
                    38.96059829700005,
                    6.1592707470000505
                  ],
                  [
                    38.96857083500004,
                    6.1557460040000365
                  ],
                  [
                    38.98812782400006,
                    6.147099653000055
                  ],
                  [
                    38.99506175600004,
                    6.145655301000033
                  ],
                  [
                    38.99678755100007,
                    6.145295815000054
                  ],
                  [
                    39.01131742600006,
                    6.142269214000066
                  ],
                  [
                    39.03448703000004,
                    6.137438774000032
                  ],
                  [
                    39.04503415800008,
                    6.141667068000061
                  ],
                  [
                    39.05561666300008,
                    6.145909546000041
                  ],
                  [
                    39.07971625600004,
                    6.1530001810000385
                  ],
                  [
                    39.083472965000055,
                    6.153703627000027
                  ],
                  [
                    39.08994700200003,
                    6.154915894000055
                  ],
                  [
                    39.10289585100003,
                    6.157340573000056
                  ],
                  [
                    39.13185995300006,
                    6.1587861720000205
                  ],
                  [
                    39.13041724900006,
                    6.165996395000036
                  ],
                  [
                    39.12114852800005,
                    6.171683958000074
                  ],
                  [
                    39.113207371000044,
                    6.17655688800005
                  ],
                  [
                    39.10359745000005,
                    6.202248067000028
                  ],
                  [
                    39.09989386600006,
                    6.217748759000074
                  ],
                  [
                    39.099707489000025,
                    6.218528806000052
                  ],
                  [
                    39.095519135000075,
                    6.2297764760000405
                  ],
                  [
                    39.09420391100008,
                    6.233308463000071
                  ],
                  [
                    39.09398754100005,
                    6.2338895140000545
                  ],
                  [
                    39.09249765000004,
                    6.237255884000035
                  ],
                  [
                    39.092003317000035,
                    6.238372818000073
                  ],
                  [
                    39.08596761000007,
                    6.252010342000062
                  ],
                  [
                    39.09085062300005,
                    6.270802641000046
                  ],
                  [
                    39.09127991100007,
                    6.271184246000075
                  ],
                  [
                    39.09673278300005,
                    6.276031444000068
                  ],
                  [
                    39.097945035000066,
                    6.277109046000021
                  ],
                  [
                    39.10322206500007,
                    6.281799933000059
                  ],
                  [
                    39.10526059000006,
                    6.283612030000029
                  ],
                  [
                    39.10944574700005,
                    6.287332323000044
                  ],
                  [
                    39.119546178000064,
                    6.298994291000042
                  ],
                  [
                    39.12574740900004,
                    6.321893482000064
                  ],
                  [
                    39.12691140000004,
                    6.336069936000058
                  ],
                  [
                    39.12738741700008,
                    6.344354499000076
                  ],
                  [
                    39.125266528000054,
                    6.356956690000061
                  ],
                  [
                    39.12464744600004,
                    6.360635236000064
                  ],
                  [
                    39.12139792700003,
                    6.379591867000045
                  ],
                  [
                    39.12128575300005,
                    6.380246252000063
                  ],
                  [
                    39.121227489000034,
                    6.380586145000052
                  ],
                  [
                    39.119523428000036,
                    6.387000035000028
                  ],
                  [
                    39.11939969800005,
                    6.387465742000074
                  ],
                  [
                    39.11871887900003,
                    6.390028265000069
                  ],
                  [
                    39.11665753400007,
                    6.397786930000052
                  ],
                  [
                    39.11542538700007,
                    6.402967370000056
                  ],
                  [
                    39.111857583000074,
                    6.417967852000061
                  ],
                  [
                    39.111180587000035,
                    6.421051244000068
                  ],
                  [
                    39.107527626000035,
                    6.43768874400007
                  ],
                  [
                    39.10707690500004,
                    6.43875539000004
                  ],
                  [
                    39.099967691000074,
                    6.455579568000076
                  ],
                  [
                    39.09539773400007,
                    6.4720903150000595
                  ],
                  [
                    39.095703342000036,
                    6.486104696000041
                  ],
                  [
                    39.095787236000035,
                    6.489951853000036
                  ],
                  [
                    39.09584118300006,
                    6.492425729000047
                  ],
                  [
                    39.095887753000056,
                    6.49456133700005
                  ],
                  [
                    39.09602409100006,
                    6.499613469000053
                  ],
                  [
                    39.09661776400003,
                    6.521612558000072
                  ],
                  [
                    39.08621785500003,
                    6.545168636000028
                  ],
                  [
                    39.06978797000005,
                    6.553294018000031
                  ],
                  [
                    39.052568086000065,
                    6.556984197000077
                  ],
                  [
                    39.04844812400006,
                    6.569824785000037
                  ],
                  [
                    39.052920122000046,
                    6.584047604000034
                  ],
                  [
                    39.06452507700004,
                    6.598816795000062
                  ],
                  [
                    39.059308084000065,
                    6.608786534000046
                  ],
                  [
                    39.035630550000064,
                    6.611424323000051
                  ],
                  [
                    39.03219825800005,
                    6.611806697000077
                  ],
                  [
                    39.01129839400005,
                    6.609096593000061
                  ],
                  [
                    38.995718271000044,
                    6.606185003000064
                  ],
                  [
                    38.99327550900006,
                    6.6057285170000455
                  ],
                  [
                    38.98427087300007,
                    6.604045564000046
                  ],
                  [
                    38.98325857000003,
                    6.603856380000025
                  ],
                  [
                    38.98056178200005,
                    6.603516457000069
                  ],
                  [
                    38.959640225000044,
                    6.60087935100006
                  ],
                  [
                    38.94167884400008,
                    6.610336709000023
                  ],
                  [
                    38.94445884100003,
                    6.63027760500006
                  ],
                  [
                    38.94942382100004,
                    6.643803218000073
                  ],
                  [
                    38.940357438000035,
                    6.650940934000062
                  ],
                  [
                    38.93442495900007,
                    6.65561141400002
                  ],
                  [
                    38.93388488000005,
                    6.655728629000066
                  ],
                  [
                    38.93097895200003,
                    6.656359311000074
                  ],
                  [
                    38.925104171000044,
                    6.657634333000033
                  ],
                  [
                    38.92398740700003,
                    6.65787670900005
                  ],
                  [
                    38.91784903400003,
                    6.659208938000063
                  ],
                  [
                    38.901769143000024,
                    6.665659248000054
                  ],
                  [
                    38.87694930400005,
                    6.668209384000022
                  ],
                  [
                    38.87238213100005,
                    6.668311909000067
                  ],
                  [
                    38.855119444000024,
                    6.6686994270000355
                  ],
                  [
                    38.83775103000005,
                    6.6749157180000225
                  ],
                  [
                    38.836019005000026,
                    6.681802309000034
                  ],
                  [
                    38.83565442200006,
                    6.683251902000052
                  ],
                  [
                    38.833539606000045,
                    6.691660483000021
                  ],
                  [
                    38.81792971400006,
                    6.703611031000037
                  ],
                  [
                    38.80987976100005,
                    6.701320938000038
                  ],
                  [
                    38.809447609000074,
                    6.701305251000065
                  ],
                  [
                    38.779299956000045,
                    6.700210911000056
                  ],
                  [
                    38.75424011500007,
                    6.6970307910000315
                  ],
                  [
                    38.742329822000045,
                    6.700928009000052
                  ],
                  [
                    38.74229019400008,
                    6.700940976000027
                  ],
                  [
                    38.72736029600003,
                    6.7119714910000425
                  ],
                  [
                    38.720940350000035,
                    6.730102313000032
                  ],
                  [
                    38.705550464000055,
                    6.7420428680000555
                  ],
                  [
                    38.70033644100005,
                    6.742754051000077
                  ],
                  [
                    38.68854057100003,
                    6.744362986000056
                  ],
                  [
                    38.67842064200005,
                    6.7489631980000695
                  ],
                  [
                    38.67597464000005,
                    6.754034592000039
                  ],
                  [
                    38.67200069200004,
                    6.7622738050000635
                  ],
                  [
                    38.65821078300007,
                    6.7696241540000415
                  ],
                  [
                    38.657402062000074,
                    6.769574706000071
                  ],
                  [
                    38.65081339100004,
                    6.769171851000067
                  ],
                  [
                    38.64679691400005,
                    6.768926269000076
                  ],
                  [
                    38.644579441000076,
                    6.768790685000056
                  ],
                  [
                    38.643490875000055,
                    6.768724126000052
                  ],
                  [
                    38.63990221200004,
                    6.7700963360000515
                  ],
                  [
                    38.63567093200004,
                    6.77171426700005
                  ],
                  [
                    38.63570404700005,
                    6.775180454000065
                  ],
                  [
                    38.635717819000035,
                    6.7766219440000555
                  ],
                  [
                    38.635740928000075,
                    6.779040835000046
                  ],
                  [
                    38.63580333700003,
                    6.785573216000046
                  ],
                  [
                    38.635960160000025,
                    6.789344865000032
                  ],
                  [
                    38.636042631000066,
                    6.791328311000029
                  ],
                  [
                    38.636390952000056,
                    6.799705531000029
                  ],
                  [
                    38.637095715000044,
                    6.802347777000023
                  ],
                  [
                    38.63765731600006,
                    6.804453292000062
                  ],
                  [
                    38.63985344200006,
                    6.812686850000034
                  ],
                  [
                    38.647693633000074,
                    6.818110146000038
                  ],
                  [
                    38.64995903600004,
                    6.819677071000058
                  ],
                  [
                    38.65531350200007,
                    6.823380625000027
                  ],
                  [
                    38.66221338200006,
                    6.82773101500004
                  ],
                  [
                    38.66759829000006,
                    6.832275422000066
                  ],
                  [
                    38.67485848600006,
                    6.836035911000067
                  ],
                  [
                    38.683153022000056,
                    6.8403321470000265
                  ],
                  [
                    38.68704481800006,
                    6.8424435250000215
                  ],
                  [
                    38.68982414200008,
                    6.843951365000066
                  ],
                  [
                    38.69834276000006,
                    6.848572888000035
                  ],
                  [
                    38.69946916300006,
                    6.849431860000038
                  ],
                  [
                    38.701932955000075,
                    6.8513106990000665
                  ],
                  [
                    38.70991579500003,
                    6.857398253000042
                  ],
                  [
                    38.71125343500006,
                    6.858418311000037
                  ],
                  [
                    38.71408469800008,
                    6.860577375000048
                  ],
                  [
                    38.71309544300004,
                    6.863976382000033
                  ],
                  [
                    38.710990535000064,
                    6.8712086940000745
                  ],
                  [
                    38.704800584000054,
                    6.885439346000055
                  ],
                  [
                    38.69976063400003,
                    6.90334015600007
                  ],
                  [
                    38.701850630000024,
                    6.915030680000029
                  ],
                  [
                    38.70463062400006,
                    6.9306313850000265
                  ],
                  [
                    38.701200664000055,
                    6.945092038000041
                  ],
                  [
                    38.69477071600005,
                    6.957492603000048
                  ],
                  [
                    38.700531159000036,
                    6.968645000000038
                  ],
                  [
                    38.70326926400003,
                    6.969960942000057
                  ],
                  [
                    38.71116794900007,
                    6.973757076000027
                  ],
                  [
                    38.71192860700006,
                    6.977937704000055
                  ],
                  [
                    38.71438061600003,
                    6.991414114000065
                  ],
                  [
                    38.71101411800004,
                    7.010130464000042
                  ],
                  [
                    38.71050065800006,
                    7.012985094000044
                  ],
                  [
                    38.69765978700008,
                    7.013830057000064
                  ],
                  [
                    38.69447782000003,
                    7.008847400000036
                  ],
                  [
                    38.68938163300004,
                    7.0008672570000385
                  ],
                  [
                    38.677412797000045,
                    7.005354711000052
                  ],
                  [
                    38.67714853200005,
                    7.00632399400007
                  ],
                  [
                    38.674380891000055,
                    7.016475283000034
                  ],
                  [
                    38.678075653000064,
                    7.028797260000033
                  ],
                  [
                    38.68445074600004,
                    7.033951444000024
                  ],
                  [
                    38.68152301500004,
                    7.045732534000024
                  ],
                  [
                    38.680870877000075,
                    7.048356713000032
                  ],
                  [
                    38.66800097000004,
                    7.059857244000057
                  ],
                  [
                    38.653511062000064,
                    7.061707334000062
                  ],
                  [
                    38.64441095900003,
                    7.064119874000028
                  ],
                  [
                    38.642606131000036,
                    7.064598354000054
                  ],
                  [
                    38.636951174000046,
                    7.066097547000027
                  ],
                  [
                    38.64042115900003,
                    7.07801807900006
                  ],
                  [
                    38.646171139000046,
                    7.0955431060000365
                  ],
                  [
                    38.630341248000036,
                    7.110849565000024
                  ],
                  [
                    38.617063888000075,
                    7.120239366000021
                  ],
                  [
                    38.61573888800007,
                    7.121176381000055
                  ],
                  [
                    38.611491380000075,
                    7.124180187000036
                  ],
                  [
                    38.607082895000076,
                    7.124514207000061
                  ],
                  [
                    38.602029867000056,
                    7.1248970630000485
                  ],
                  [
                    38.60108296000004,
                    7.124968808000062
                  ],
                  [
                    38.59932517800007,
                    7.125101991000065
                  ],
                  [
                    38.59876322200006,
                    7.125144569000042
                  ],
                  [
                    38.59785841200005,
                    7.125213124000027
                  ],
                  [
                    38.58364155400005,
                    7.126290302000029
                  ],
                  [
                    38.57005644800006,
                    7.115306894000071
                  ],
                  [
                    38.56636165300006,
                    7.1123196930000745
                  ],
                  [
                    38.56347194400007,
                    7.109259329000054
                  ],
                  [
                    38.551349308000056,
                    7.096420773000034
                  ],
                  [
                    38.546114525000064,
                    7.090876842000057
                  ],
                  [
                    38.537517309000066,
                    7.090949473000023
                  ],
                  [
                    38.52813187300006,
                    7.0910287620000645
                  ],
                  [
                    38.510387715000036,
                    7.088570822000065
                  ],
                  [
                    38.51003321600007,
                    7.088521716000059
                  ],
                  [
                    38.506765751000046,
                    7.088069104000056
                  ],
                  [
                    38.50510201700007,
                    7.087838642000065
                  ],
                  [
                    38.50181506600006,
                    7.088174172000038
                  ],
                  [
                    38.49002530800004,
                    7.08937766300005
                  ],
                  [
                    38.48205526500004,
                    7.090191056000037
                  ],
                  [
                    38.48202139400007,
                    7.090194698000062
                  ],
                  [
                    38.48002218200003,
                    7.090398776000029
                  ],
                  [
                    38.47598870200005,
                    7.092759901000022
                  ],
                  [
                    38.47291668200006,
                    7.094558205000055
                  ],
                  [
                    38.46391228700003,
                    7.099829213000021
                  ],
                  [
                    38.46002232600006,
                    7.118190046000052
                  ],
                  [
                    38.44254832800004,
                    7.126812556000061
                  ],
                  [
                    38.42569444500003,
                    7.123480556000061
                  ],
                  [
                    38.424560736000046,
                    7.1232564230000435
                  ],
                  [
                    38.42201412600008,
                    7.122752960000071
                  ],
                  [
                    38.420841937000034,
                    7.122521219000021
                  ],
                  [
                    38.400632700000074,
                    7.1214702420000435
                  ],
                  [
                    38.39492040700003,
                    7.123569420000024
                  ],
                  [
                    38.39449638600007,
                    7.123725243000024
                  ],
                  [
                    38.378072847000055,
                    7.129760635000025
                  ],
                  [
                    38.35691299400003,
                    7.145851376000053
                  ],
                  [
                    38.35585394300006,
                    7.14718965000003
                  ],
                  [
                    38.34219310100008,
                    7.164452227000027
                  ],
                  [
                    38.32189493300007,
                    7.1617424470000515
                  ],
                  [
                    38.31342929900006,
                    7.147109674000035
                  ],
                  [
                    38.30982448000003,
                    7.135860223000066
                  ],
                  [
                    38.30525896200004,
                    7.121612751000043
                  ],
                  [
                    38.29312912000006,
                    7.110669448000067
                  ],
                  [
                    38.28918338400007,
                    7.107109683000033
                  ],
                  [
                    38.27189347700005,
                    7.083478631000048
                  ],
                  [
                    38.25443070800003,
                    7.059897726000031
                  ],
                  [
                    38.24634044900006,
                    7.039029965000054
                  ],
                  [
                    38.24231145300007,
                    7.029952811000044
                  ],
                  [
                    38.24155492500006,
                    7.0282483780000575
                  ],
                  [
                    38.23792059600004,
                    7.020054713000036
                  ],
                  [
                    38.237121803000036,
                    7.019845383000074
                  ],
                  [
                    38.21636376500004,
                    7.014405562000036
                  ],
                  [
                    38.20073776400005,
                    7.012979289000043
                  ],
                  [
                    38.19918879100004,
                    7.0128379060000725
                  ],
                  [
                    38.19759964700006,
                    7.012692856000058
                  ],
                  [
                    38.19537651700006,
                    7.012489938000044
                  ],
                  [
                    38.19379390600005,
                    7.012345484000036
                  ],
                  [
                    38.17007404900005,
                    7.0008749870000315
                  ],
                  [
                    38.168873629000075,
                    6.999678596000024
                  ],
                  [
                    38.16807102900003,
                    6.998878689000037
                  ],
                  [
                    38.16009863900007,
                    6.990933056000074
                  ],
                  [
                    38.15324067100005,
                    6.984098104000054
                  ],
                  [
                    38.146584174000054,
                    6.977463948000036
                  ],
                  [
                    38.136601115000076,
                    6.9753652070000385
                  ],
                  [
                    38.13015427000005,
                    6.974009886000033
                  ],
                  [
                    38.12929791600004,
                    6.97382985400003
                  ],
                  [
                    38.11711436400003,
                    6.980914125000027
                  ],
                  [
                    38.10893942800004,
                    6.99962997800003
                  ],
                  [
                    38.101914478000026,
                    7.010775482000042
                  ],
                  [
                    38.08787458100005,
                    7.022946043000047
                  ],
                  [
                    38.073364671000036,
                    7.029606355000055
                  ],
                  [
                    38.06415474100004,
                    7.043386989000055
                  ],
                  [
                    38.063438708000035,
                    7.057117076000054
                  ],
                  [
                    38.06341245600004,
                    7.057620464000024
                  ],
                  [
                    38.06300476700005,
                    7.065437978000034
                  ],
                  [
                    38.06142899900004,
                    7.072213040000065
                  ],
                  [
                    38.06279904300004,
                    7.07642891200004
                  ],
                  [
                    38.06343772900004,
                    7.078394264000053
                  ],
                  [
                    38.06646476000003,
                    7.087708982000038
                  ],
                  [
                    38.06658256000003,
                    7.089066280000054
                  ],
                  [
                    38.06947476500005,
                    7.122390544000041
                  ],
                  [
                    38.07299522400007,
                    7.138513568000064
                  ],
                  [
                    38.07639475000008,
                    7.15408196900006
                  ],
                  [
                    38.07801476100008,
                    7.1802631460000725
                  ],
                  [
                    38.086965242000076,
                    7.194943441000021
                  ],
                  [
                    38.10021291800007,
                    7.207095025000058
                  ],
                  [
                    38.10103366200008,
                    7.207848118000072
                  ],
                  [
                    38.104332846000034,
                    7.21087536400006
                  ],
                  [
                    38.12484249100004,
                    7.221886361000031
                  ],
                  [
                    38.143972172000076,
                    7.23220728900003
                  ],
                  [
                    38.16379183000004,
                    7.2450484390000724
                  ],
                  [
                    38.181081531000075,
                    7.257899595000026
                  ],
                  [
                    38.18755874900006,
                    7.259249973000067
                  ],
                  [
                    38.19859123700007,
                    7.261549926000043
                  ],
                  [
                    38.20577597400006,
                    7.265479310000046
                  ],
                  [
                    38.207496641000034,
                    7.266693849000035
                  ],
                  [
                    38.22003087100006,
                    7.27554118200004
                  ],
                  [
                    38.23363063700003,
                    7.287932290000072
                  ],
                  [
                    38.24515784700003,
                    7.295710196000073
                  ],
                  [
                    38.24654041700006,
                    7.296643076000066
                  ],
                  [
                    38.252471642000046,
                    7.299845706000042
                  ],
                  [
                    38.26521009900006,
                    7.306723977000047
                  ],
                  [
                    38.27567418900003,
                    7.318941660000064
                  ],
                  [
                    38.28152741700006,
                    7.338683435000064
                  ],
                  [
                    38.27717743800008,
                    7.361183443000073
                  ],
                  [
                    38.277238391000026,
                    7.36170585800005
                  ],
                  [
                    38.27944283900007,
                    7.380599418000031
                  ],
                  [
                    38.28015607800006,
                    7.381190495000055
                  ],
                  [
                    38.29248962100007,
                    7.391411572000038
                  ],
                  [
                    38.30886934700004,
                    7.40149247100004
                  ],
                  [
                    38.318911943000046,
                    7.4141673950000495
                  ],
                  [
                    38.32519778600005,
                    7.433893377000061
                  ],
                  [
                    38.32821784400005,
                    7.456383379000044
                  ],
                  [
                    38.32724489200007,
                    7.461681727000041
                  ],
                  [
                    38.329113789000075,
                    7.463940036000054
                  ],
                  [
                    38.33367504000006,
                    7.469451691000074
                  ],
                  [
                    38.34122879100005,
                    7.478579378000063
                  ],
                  [
                    38.36175843600006,
                    7.487730198000065
                  ],
                  [
                    38.37835815900007,
                    7.494820836000031
                  ],
                  [
                    38.39172793200004,
                    7.501921474000028
                  ],
                  [
                    38.401492433000044,
                    7.502912912000056
                  ],
                  [
                    38.40688526800005,
                    7.503460473000075
                  ],
                  [
                    38.41385755400006,
                    7.504171670000062
                  ],
                  [
                    38.426748651000025,
                    7.514721252000072
                  ],
                  [
                    38.42937230800004,
                    7.532728097000074
                  ],
                  [
                    38.42954287600003,
                    7.533898747000023
                  ],
                  [
                    38.42566291500003,
                    7.55386964500002
                  ],
                  [
                    38.42175487000003,
                    7.5628973430000315
                  ],
                  [
                    38.42148684600005,
                    7.5635164850000365
                  ],
                  [
                    38.42102429400006,
                    7.5645849930000395
                  ],
                  [
                    38.419043576000036,
                    7.569160510000074
                  ],
                  [
                    38.41891480500004,
                    7.569457974000045
                  ],
                  [
                    38.41842131800007,
                    7.569713193000041
                  ],
                  [
                    38.413159703000076,
                    7.572434368000074
                  ],
                  [
                    38.408464121000065,
                    7.574862804000077
                  ],
                  [
                    38.401043085000026,
                    7.578700777000051
                  ],
                  [
                    38.40085931300007,
                    7.5926662360000705
                  ],
                  [
                    38.400824613000054,
                    7.59530316200005
                  ],
                  [
                    38.40856057700006,
                    7.605142845000046
                  ],
                  [
                    38.41183377300007,
                    7.61051311500006
                  ],
                  [
                    38.41985604900003,
                    7.623675111000068
                  ],
                  [
                    38.42026300900005,
                    7.624342803000047
                  ],
                  [
                    38.41997528100006,
                    7.626901477000047
                  ],
                  [
                    38.41878722800004,
                    7.637466461000031
                  ],
                  [
                    38.418223039000054,
                    7.642483620000064
                  ],
                  [
                    38.41088310300006,
                    7.6622345090000294
                  ],
                  [
                    38.41116597800004,
                    7.665759736000041
                  ],
                  [
                    38.41230155000005,
                    7.679911233000041
                  ],
                  [
                    38.41243332600004,
                    7.681553431000054
                  ],
                  [
                    38.42582048100007,
                    7.696760837000056
                  ],
                  [
                    38.43865298000003,
                    7.718867018000026
                  ],
                  [
                    38.44262297100005,
                    7.738827908000076
                  ],
                  [
                    38.443376156000056,
                    7.745838807000041
                  ],
                  [
                    38.44339811100008,
                    7.746043172000043
                  ],
                  [
                    38.443839773000036,
                    7.750154360000067
                  ],
                  [
                    38.444716920000076,
                    7.75831908300006
                  ],
                  [
                    38.44484742900005,
                    7.759533909000027
                  ],
                  [
                    38.45409345400003,
                    7.766671276000068
                  ],
                  [
                    38.45548288100008,
                    7.767743874000075
                  ],
                  [
                    38.46833660600004,
                    7.777666121000038
                  ],
                  [
                    38.47696616300004,
                    7.784012106000034
                  ],
                  [
                    38.47810882600004,
                    7.7848523940000405
                  ],
                  [
                    38.48723280200005,
                    7.791561964000039
                  ],
                  [
                    38.49244288400007,
                    7.795393342000068
                  ],
                  [
                    38.49996268900003,
                    7.811221087000035
                  ],
                  [
                    38.50011475300005,
                    7.812078331000066
                  ],
                  [
                    38.503462685000045,
                    7.830951966000043
                  ],
                  [
                    38.51290808600004,
                    7.848910445000058
                  ],
                  [
                    38.51706835300007,
                    7.851508755000054
                  ],
                  [
                    38.528155585000036,
                    7.858433326000068
                  ],
                  [
                    38.53239552000008,
                    7.861283585000024
                  ],
                  [
                    38.53871111300003,
                    7.86482793600004
                  ],
                  [
                    38.54948523100006,
                    7.870874441000069
                  ],
                  [
                    38.56308716900003,
                    7.8851962450000315
                  ],
                  [
                    38.56660236600004,
                    7.905365226000072
                  ],
                  [
                    38.575715477000074,
                    7.924193950000074
                  ],
                  [
                    38.57575731700007,
                    7.924280396000029
                  ],
                  [
                    38.579872925000075,
                    7.929632451000032
                  ],
                  [
                    38.58650728900005,
                    7.938259967000022
                  ],
                  [
                    38.587745839000036,
                    7.951307761000066
                  ],
                  [
                    38.58791816200005,
                    7.953123140000059
                  ],
                  [
                    38.58793706000006,
                    7.953322234000041
                  ],
                  [
                    38.588672290000034,
                    7.9610676840000565
                  ],
                  [
                    38.59193227700007,
                    7.97459828500007
                  ],
                  [
                    38.59284609400004,
                    7.977286683000045
                  ],
                  [
                    38.59736768300007,
                    7.9905889410000555
                  ],
                  [
                    38.61219887200008,
                    8.006840839000063
                  ],
                  [
                    38.60996556300006,
                    8.011580329000026
                  ],
                  [
                    38.61341951300005,
                    8.01503328900003
                  ],
                  [
                    38.62454525800007,
                    8.026155847000041
                  ],
                  [
                    38.62770176400005,
                    8.033595279000053
                  ],
                  [
                    38.61268221800003,
                    8.043301324000026
                  ],
                  [
                    38.61425931300005,
                    8.049444461000064
                  ],
                  [
                    38.616112212000075,
                    8.056661916000053
                  ],
                  [
                    38.62185219000003,
                    8.06841243100007
                  ],
                  [
                    38.60706229200008,
                    8.07919292400004
                  ],
                  [
                    38.598037789000045,
                    8.08692201100007
                  ],
                  [
                    38.59341238700006,
                    8.090883463000068
                  ],
                  [
                    38.58394489500006,
                    8.108104487000048
                  ],
                  [
                    38.588482448000036,
                    8.127235082000027
                  ],
                  [
                    38.587992471000064,
                    8.142425755000033
                  ],
                  [
                    38.58726248900007,
                    8.156236371000034
                  ],
                  [
                    38.58146253800004,
                    8.171877069000061
                  ],
                  [
                    38.56802264400005,
                    8.193928063000044
                  ],
                  [
                    38.56755711100004,
                    8.19446814400004
                  ],
                  [
                    38.56500998100006,
                    8.197423154000035
                  ],
                  [
                    38.55745587400003,
                    8.206186927000033
                  ],
                  [
                    38.55221694000005,
                    8.212264790000063
                  ],
                  [
                    38.55159275600005,
                    8.212988927000026
                  ],
                  [
                    38.54952958700005,
                    8.215924077000068
                  ],
                  [
                    38.542552826000076,
                    8.225849506000031
                  ],
                  [
                    38.54233873000004,
                    8.234525425000072
                  ],
                  [
                    38.542052848000026,
                    8.246110405000024
                  ],
                  [
                    38.54338003100003,
                    8.249162961000025
                  ],
                  [
                    38.54925865300004,
                    8.262683371000037
                  ],
                  [
                    38.56074500500006,
                    8.266089618000024
                  ],
                  [
                    38.57922469700003,
                    8.263609399000075
                  ],
                  [
                    38.58990604100006,
                    8.26106560200003
                  ],
                  [
                    38.593544457000064,
                    8.260199101000069
                  ],
                  [
                    38.60072433600004,
                    8.249628164000057
                  ],
                  [
                    38.60354429000006,
                    8.222935785000061
                  ],
                  [
                    38.612844136000035,
                    8.194653275000064
                  ],
                  [
                    38.62375395200007,
                    8.162910450000027
                  ],
                  [
                    38.630023847000075,
                    8.144058775000076
                  ],
                  [
                    38.635133765000035,
                    8.132337731000064
                  ],
                  [
                    38.64368361700008,
                    8.124767059000021
                  ],
                  [
                    38.65130554600006,
                    8.116697655000053
                  ],
                  [
                    38.65409344500006,
                    8.113746082000034
                  ],
                  [
                    38.666593239000065,
                    8.095604465000065
                  ],
                  [
                    38.67284312800007,
                    8.089863961000049
                  ],
                  [
                    38.679258693000065,
                    8.095811832000038
                  ],
                  [
                    38.682273405000046,
                    8.11110179900004
                  ],
                  [
                    38.68451186300007,
                    8.122454772000026
                  ],
                  [
                    38.68270365600006,
                    8.137819506000028
                  ],
                  [
                    38.68145190200005,
                    8.148455931000058
                  ],
                  [
                    38.67864194800006,
                    8.171226948000026
                  ],
                  [
                    38.68218734900006,
                    8.190427868000029
                  ],
                  [
                    38.69315277900006,
                    8.20338405700005
                  ],
                  [
                    38.71601842800004,
                    8.219447782000032
                  ],
                  [
                    38.71592177600007,
                    8.231159568000066
                  ],
                  [
                    38.702051880000056,
                    8.244470173000025
                  ],
                  [
                    38.69287090600005,
                    8.250792061000027
                  ],
                  [
                    38.68240200900004,
                    8.258000794000054
                  ],
                  [
                    38.674428130000024,
                    8.263034720000064
                  ],
                  [
                    38.66779782700007,
                    8.267220443000042
                  ],
                  [
                    38.662062149000064,
                    8.270841388000065
                  ],
                  [
                    38.650952231000076,
                    8.285082027000044
                  ],
                  [
                    38.65137209300008,
                    8.286301954000066
                  ],
                  [
                    38.657612210000025,
                    8.304432878000057
                  ],
                  [
                    38.666025158000025,
                    8.32696015700003
                  ],
                  [
                    38.66637889700007,
                    8.333854417000055
                  ],
                  [
                    38.66702444800006,
                    8.346435995000036
                  ],
                  [
                    38.66723175800007,
                    8.350485245000073
                  ],
                  [
                    38.66164154200004,
                    8.376016047000064
                  ],
                  [
                    38.65445164600004,
                    8.394637113000044
                  ],
                  [
                    38.639641649000055,
                    8.412097670000037
                  ],
                  [
                    38.63723142900005,
                    8.414102657000058
                  ],
                  [
                    38.63218731500007,
                    8.418298591000053
                  ],
                  [
                    38.61675172200006,
                    8.431138369000053
                  ],
                  [
                    38.60427199700007,
                    8.431568430000027
                  ],
                  [
                    38.59088214800005,
                    8.42601864300002
                  ],
                  [
                    38.58417213400003,
                    8.43267862700003
                  ],
                  [
                    38.57578418800006,
                    8.44489163000003
                  ],
                  [
                    38.56567218500004,
                    8.44827932800007
                  ],
                  [
                    38.548102294000046,
                    8.453069558000038
                  ],
                  [
                    38.52684252000006,
                    8.457619570000077
                  ],
                  [
                    38.51322248300005,
                    8.44951947100003
                  ],
                  [
                    38.50145251600003,
                    8.443969409000033
                  ],
                  [
                    38.48350102100005,
                    8.446551391000071
                  ],
                  [
                    38.47788344000003,
                    8.447359394000046
                  ],
                  [
                    38.47749388300008,
                    8.446857822000027
                  ],
                  [
                    38.46828823800007,
                    8.435005139000054
                  ],
                  [
                    38.46778035800003,
                    8.431834766000065
                  ],
                  [
                    38.467397825000035,
                    8.429446857000073
                  ],
                  [
                    38.465266593000024,
                    8.416142935000039
                  ],
                  [
                    38.462801873000046,
                    8.405131317000041
                  ],
                  [
                    38.46275380900005,
                    8.404916584000034
                  ],
                  [
                    38.461606663000055,
                    8.399791483000058
                  ],
                  [
                    38.451706827000066,
                    8.385030177000033
                  ],
                  [
                    38.447804451000025,
                    8.365366109000036
                  ],
                  [
                    38.44072701300007,
                    8.335265758000048
                  ],
                  [
                    38.440157088000035,
                    8.333675182000036
                  ],
                  [
                    38.43260741900008,
                    8.312605157000064
                  ],
                  [
                    38.432467157000076,
                    8.312213707000069
                  ],
                  [
                    38.43229992500005,
                    8.31121681600007
                  ],
                  [
                    38.430208726000046,
                    8.298750815000062
                  ],
                  [
                    38.421633616000065,
                    8.289022429000056
                  ],
                  [
                    38.40086373300005,
                    8.279512024000041
                  ],
                  [
                    38.38240384100004,
                    8.27347177400003
                  ],
                  [
                    38.375495037000064,
                    8.265936839000062
                  ],
                  [
                    38.36695392300004,
                    8.262821322000036
                  ],
                  [
                    38.366566496000075,
                    8.26265180200005
                  ],
                  [
                    38.347344031000034,
                    8.254240952000032
                  ],
                  [
                    38.333175065000034,
                    8.25855070700004
                  ],
                  [
                    38.32621958900006,
                    8.267046382000046
                  ],
                  [
                    38.32188420400007,
                    8.272341781000023
                  ],
                  [
                    38.30703432100006,
                    8.299693011000045
                  ],
                  [
                    38.30778659600003,
                    8.326712666000049
                  ],
                  [
                    38.30787434500007,
                    8.329864350000037
                  ],
                  [
                    38.31220433500005,
                    8.352445345000035
                  ],
                  [
                    38.311464357000034,
                    8.369946128000038
                  ],
                  [
                    38.30082443100008,
                    8.376356417000068
                  ],
                  [
                    38.299373055000046,
                    8.376900869000053
                  ],
                  [
                    38.28925450600008,
                    8.380696621000027
                  ],
                  [
                    38.282044566000025,
                    8.399557461000029
                  ],
                  [
                    38.26631466500004,
                    8.406637793000073
                  ],
                  [
                    38.238334836000035,
                    8.409307936000062
                  ],
                  [
                    38.21754495600004,
                    8.408777934000057
                  ],
                  [
                    38.19837506300007,
                    8.401337622000028
                  ],
                  [
                    38.180030170000066,
                    8.392867265000064
                  ],
                  [
                    38.16418088300003,
                    8.408050598000045
                  ],
                  [
                    38.15675532500006,
                    8.409248009000066
                  ],
                  [
                    38.13895542900008,
                    8.409418033000065
                  ],
                  [
                    38.13007137500006,
                    8.407885858000043
                  ],
                  [
                    38.12254552300004,
                    8.406587924000064
                  ],
                  [
                    38.11846058000003,
                    8.40195265500006
                  ],
                  [
                    38.10999997500005,
                    8.390368231000025
                  ],
                  [
                    38.10295562600004,
                    8.389007159000073
                  ],
                  [
                    38.08653572600008,
                    8.39009722700007
                  ],
                  [
                    38.08132485100003,
                    8.38482136400006
                  ],
                  [
                    38.07709576800005,
                    8.380616816000042
                  ],
                  [
                    38.06670582800007,
                    8.375966615000038
                  ],
                  [
                    38.059012849000055,
                    8.379473305000033
                  ],
                  [
                    38.052525123000066,
                    8.382430604000035
                  ],
                  [
                    38.03892600900008,
                    8.389217229000053
                  ],
                  [
                    38.02804107500003,
                    8.390282286000058
                  ],
                  [
                    38.022100429000034,
                    8.38495029400002
                  ],
                  [
                    38.01676967700007,
                    8.38016570800005
                  ],
                  [
                    38.00823617800006,
                    8.372506516000044
                  ],
                  [
                    37.988166285000034,
                    8.359525958000063
                  ],
                  [
                    37.97425276200005,
                    8.362710927000023
                  ],
                  [
                    37.97335637300006,
                    8.362916121000069
                  ],
                  [
                    37.948376531000065,
                    8.367416344000048
                  ],
                  [
                    37.945073716000024,
                    8.369157742000027
                  ],
                  [
                    37.927986659000055,
                    8.378166835000059
                  ],
                  [
                    37.90998676000004,
                    8.370486511000024
                  ],
                  [
                    37.88762687800005,
                    8.349875617000066
                  ],
                  [
                    37.86294700900004,
                    8.335705010000027
                  ],
                  [
                    37.83914714700006,
                    8.332144866000021
                  ],
                  [
                    37.81625728200004,
                    8.331804870000042
                  ],
                  [
                    37.79658740700006,
                    8.334715019000043
                  ],
                  [
                    37.77899751500007,
                    8.339695253000059
                  ],
                  [
                    37.76649801600007,
                    8.346543430000054
                  ],
                  [
                    37.76545245800003,
                    8.347116267000047
                  ],
                  [
                    37.74796771000007,
                    8.351765815000022
                  ],
                  [
                    37.74729157000007,
                    8.351425215000063
                  ],
                  [
                    37.74373126200004,
                    8.349631741000053
                  ],
                  [
                    37.74258773500003,
                    8.349055699000075
                  ],
                  [
                    37.73088780300003,
                    8.34315545100003
                  ],
                  [
                    37.71704788000005,
                    8.33409505800006
                  ],
                  [
                    37.70454795400008,
                    8.337035197000034
                  ],
                  [
                    37.69221803800008,
                    8.353565942000046
                  ],
                  [
                    37.68917472000004,
                    8.359157494000044
                  ],
                  [
                    37.683647559000065,
                    8.369312661000038
                  ],
                  [
                    37.67870814100007,
                    8.377707025000063
                  ],
                  [
                    37.67628323300005,
                    8.378825092000056
                  ],
                  [
                    37.66606321800003,
                    8.383537295000053
                  ],
                  [
                    37.63065841400004,
                    8.364556481000022
                  ],
                  [
                    37.61196851900007,
                    8.35408602800004
                  ],
                  [
                    37.606849314000044,
                    8.358213211000077
                  ],
                  [
                    37.603023043000064,
                    8.361298010000041
                  ],
                  [
                    37.59803861000006,
                    8.36531653700007
                  ],
                  [
                    37.58728869000004,
                    8.389697634000072
                  ],
                  [
                    37.582497870000054,
                    8.40011319000007
                  ],
                  [
                    37.57607877400005,
                    8.41406872500005
                  ],
                  [
                    37.57518409100004,
                    8.414634234000061
                  ],
                  [
                    37.557978897000055,
                    8.425509241000043
                  ],
                  [
                    37.53493350100007,
                    8.423591804000068
                  ],
                  [
                    37.524823120000065,
                    8.420645181000054
                  ],
                  [
                    37.516837605000035,
                    8.418317840000043
                  ],
                  [
                    37.51220915600004,
                    8.416968900000029
                  ],
                  [
                    37.49856962700005,
                    8.40361894800003
                  ],
                  [
                    37.485980968000035,
                    8.380134118000058
                  ],
                  [
                    37.48582305900004,
                    8.379839530000027
                  ],
                  [
                    37.481625214000076,
                    8.371370262000028
                  ],
                  [
                    37.473917103000076,
                    8.355818933000023
                  ],
                  [
                    37.47138331000008,
                    8.350706936000051
                  ],
                  [
                    37.46615340200003,
                    8.331315219000032
                  ],
                  [
                    37.46551600600003,
                    8.326793000000066
                  ],
                  [
                    37.46546154200007,
                    8.326406586000076
                  ],
                  [
                    37.464820270000075,
                    8.321856862000061
                  ],
                  [
                    37.46418011800006,
                    8.317315086000065
                  ],
                  [
                    37.46338772100006,
                    8.311693159000072
                  ],
                  [
                    37.46257347300008,
                    8.305932963000032
                  ],
                  [
                    37.46408344800005,
                    8.282420874000024
                  ],
                  [
                    37.47202332000006,
                    8.26608942200005
                  ],
                  [
                    37.480860937000045,
                    8.258579291000046
                  ],
                  [
                    37.48289119400005,
                    8.258052712000051
                  ],
                  [
                    37.48370795400007,
                    8.258007960000043
                  ],
                  [
                    37.48553214800006,
                    8.258301935000077
                  ],
                  [
                    37.487884174000044,
                    8.258741430000043
                  ],
                  [
                    37.489184187000035,
                    8.257932967000045
                  ],
                  [
                    37.489525882000066,
                    8.256498899000064
                  ],
                  [
                    37.490105741000036,
                    8.255592025000055
                  ],
                  [
                    37.49327597000007,
                    8.255603963000056
                  ],
                  [
                    37.49356176600003,
                    8.256152082000028
                  ],
                  [
                    37.49365728200007,
                    8.256329318000041
                  ],
                  [
                    37.49632832000003,
                    8.256128242000045
                  ],
                  [
                    37.49904309200008,
                    8.25589917600007
                  ],
                  [
                    37.49986037700006,
                    8.255710840000063
                  ],
                  [
                    37.50154351900005,
                    8.255190793000054
                  ],
                  [
                    37.504427484000075,
                    8.25467522300005
                  ],
                  [
                    37.50575921700005,
                    8.254476210000064
                  ],
                  [
                    37.506301852000036,
                    8.254395118000048
                  ],
                  [
                    37.50750052300003,
                    8.254973785000061
                  ],
                  [
                    37.51018571700007,
                    8.25622788000004
                  ],
                  [
                    37.512103110000055,
                    8.257287708000035
                  ],
                  [
                    37.51498119000007,
                    8.258351093000044
                  ],
                  [
                    37.516538713000045,
                    8.25931386800005
                  ],
                  [
                    37.51855292400006,
                    8.260182628000052
                  ],
                  [
                    37.51998736500008,
                    8.260531189000062
                  ],
                  [
                    37.520952489000024,
                    8.26076570400005
                  ],
                  [
                    37.52330242600004,
                    8.261779235000063
                  ],
                  [
                    37.52459348700006,
                    8.263363054000024
                  ],
                  [
                    37.52564473900003,
                    8.264850286000069
                  ],
                  [
                    37.52631509400004,
                    8.265426959000024
                  ],
                  [
                    37.52722562500003,
                    8.266004516000066
                  ],
                  [
                    37.527706684000066,
                    8.265814885000054
                  ],
                  [
                    37.52914773200007,
                    8.265820187000031
                  ],
                  [
                    37.53015788300007,
                    8.265441096000075
                  ],
                  [
                    37.53088159400005,
                    8.264582448000056
                  ],
                  [
                    37.53174834400005,
                    8.264011425000035
                  ],
                  [
                    37.532327061000046,
                    8.263391493000029
                  ],
                  [
                    37.53241487100007,
                    8.26316521800004
                  ],
                  [
                    37.53295752100007,
                    8.261766891000036
                  ],
                  [
                    37.53327434000005,
                    8.26052394100003
                  ],
                  [
                    37.534240501000056,
                    8.25904411700003
                  ],
                  [
                    37.53505726000003,
                    8.258999255000049
                  ],
                  [
                    37.53553971800005,
                    8.258426815000064
                  ],
                  [
                    37.53573520500004,
                    8.25751837000007
                  ],
                  [
                    37.536173328000075,
                    8.255940907000024
                  ],
                  [
                    37.53651273600008,
                    8.255080838000026
                  ],
                  [
                    37.53704850400004,
                    8.253073073000053
                  ],
                  [
                    37.537800256000025,
                    8.251666654000076
                  ],
                  [
                    37.53796747600006,
                    8.251353808000033
                  ],
                  [
                    37.53912449500007,
                    8.250209614000028
                  ],
                  [
                    37.54023154400005,
                    8.249591590000023
                  ],
                  [
                    37.540903306000075,
                    8.24978543900005
                  ],
                  [
                    37.54162240100004,
                    8.250170861000072
                  ],
                  [
                    37.54277607700004,
                    8.249935804000074
                  ],
                  [
                    37.544408160000046,
                    8.250228839000044
                  ],
                  [
                    37.546281462000024,
                    8.25023563800005
                  ],
                  [
                    37.54770089400006,
                    8.249570874000028
                  ],
                  [
                    37.54837825100003,
                    8.248233506000076
                  ],
                  [
                    37.54886479700008,
                    8.245761569000024
                  ],
                  [
                    37.54886765800006,
                    8.245747038000047
                  ],
                  [
                    37.549591117000034,
                    8.244936192000068
                  ],
                  [
                    37.54961167600004,
                    8.244921675000057
                  ],
                  [
                    37.55026531900006,
                    8.244460121000031
                  ],
                  [
                    37.551177421000034,
                    8.244606971000053
                  ],
                  [
                    37.551561683000045,
                    8.24460835900004
                  ],
                  [
                    37.552137033000065,
                    8.244897541000057
                  ],
                  [
                    37.553096821000054,
                    8.245140260000028
                  ],
                  [
                    37.554297819000055,
                    8.245096740000065
                  ],
                  [
                    37.55569285900003,
                    8.244527555000047
                  ],
                  [
                    37.556704153000055,
                    8.243813432000024
                  ],
                  [
                    37.557813070000066,
                    8.242668998000056
                  ],
                  [
                    37.55945189700003,
                    8.241095804000054
                  ],
                  [
                    37.56110988300003,
                    8.23972204100005
                  ],
                  [
                    37.56123446400005,
                    8.239618817000064
                  ],
                  [
                    37.56243579300008,
                    8.239479570000071
                  ],
                  [
                    37.56370859900005,
                    8.239722036000046
                  ],
                  [
                    37.56473980100003,
                    8.23991847700006
                  ],
                  [
                    37.56586804900007,
                    8.240066064000075
                  ],
                  [
                    37.566924422000056,
                    8.24016554000002
                  ],
                  [
                    37.567982517000075,
                    8.239786509000055
                  ],
                  [
                    37.568054231000076,
                    8.239722027000028
                  ],
                  [
                    37.56851259500007,
                    8.239309889000026
                  ],
                  [
                    37.56938079200006,
                    8.238308109000059
                  ],
                  [
                    37.57068247600006,
                    8.236972912000056
                  ],
                  [
                    37.57198500900006,
                    8.23539845700003
                  ],
                  [
                    37.572308124000074,
                    8.235249636000049
                  ],
                  [
                    37.573318863000054,
                    8.234784107000053
                  ],
                  [
                    37.57342837300007,
                    8.234733669000036
                  ],
                  [
                    37.57434372300003,
                    8.233971300000064
                  ],
                  [
                    37.576077834000046,
                    8.232589763000021
                  ],
                  [
                    37.577568703000054,
                    8.232068681000044
                  ],
                  [
                    37.57881753200007,
                    8.232073102000072
                  ],
                  [
                    37.58040207400006,
                    8.232222260000071
                  ],
                  [
                    37.58236883300003,
                    8.232946979000076
                  ],
                  [
                    37.583399652000026,
                    8.23347698300006
                  ],
                  [
                    37.58555838400008,
                    8.234250217000067
                  ],
                  [
                    37.58790891600006,
                    8.235119818000044
                  ],
                  [
                    37.588920648000055,
                    8.234262047000072
                  ],
                  [
                    37.58949957800007,
                    8.23354630600005
                  ],
                  [
                    37.590379953000024,
                    8.233242803000053
                  ],
                  [
                    37.59046140800007,
                    8.23321472200007
                  ],
                  [
                    37.59089640600007,
                    8.232450621000055
                  ],
                  [
                    37.591569364000065,
                    8.232309428000065
                  ],
                  [
                    37.593347401000074,
                    8.232076401000029
                  ],
                  [
                    37.59368750900006,
                    8.230977002000031
                  ],
                  [
                    37.59397654600008,
                    8.230738755000061
                  ],
                  [
                    37.594650681000076,
                    8.230262597000035
                  ],
                  [
                    37.59580429300007,
                    8.230027372000052
                  ],
                  [
                    37.596714880000036,
                    8.230604775000074
                  ],
                  [
                    37.59752789100003,
                    8.231612502000075
                  ],
                  [
                    37.59901319100004,
                    8.232670425000038
                  ],
                  [
                    37.60080802300007,
                    8.234495052000057
                  ],
                  [
                    37.60176817300004,
                    8.23464195200006
                  ],
                  [
                    37.60215310600006,
                    8.234451885000055
                  ],
                  [
                    37.602972513000054,
                    8.233641255000066
                  ],
                  [
                    37.60326205100006,
                    8.233259447000023
                  ],
                  [
                    37.60388915600004,
                    8.232495997000058
                  ],
                  [
                    37.60437082100003,
                    8.232114856000067
                  ],
                  [
                    37.605286619000026,
                    8.23120885000003
                  ],
                  [
                    37.60548176000003,
                    8.230348192000065
                  ],
                  [
                    37.605773802000044,
                    8.22924861100006
                  ],
                  [
                    37.606202746000065,
                    8.22895840800004
                  ],
                  [
                    37.606688587000065,
                    8.228629709000074
                  ],
                  [
                    37.60793942500004,
                    8.228059820000055
                  ],
                  [
                    37.60962121400007,
                    8.227874235000058
                  ],
                  [
                    37.611973454000065,
                    8.228265183000076
                  ],
                  [
                    37.61341441800005,
                    8.228270159000033
                  ],
                  [
                    37.614231464000056,
                    8.228129420000073
                  ],
                  [
                    37.615053104000026,
                    8.227616394000052
                  ],
                  [
                    37.61514606900005,
                    8.22755834800006
                  ],
                  [
                    37.61620559800008,
                    8.22674851100004
                  ],
                  [
                    37.617244922000054,
                    8.224838001000023
                  ],
                  [
                    37.61768267200006,
                    8.223973259000047
                  ],
                  [
                    37.61797037100007,
                    8.223404930000072
                  ],
                  [
                    37.617851752000036,
                    8.22284400500007
                  ],
                  [
                    37.61768682200005,
                    8.222064093000029
                  ],
                  [
                    37.61723454300005,
                    8.22065060400007
                  ],
                  [
                    37.617227918000026,
                    8.220421419000047
                  ],
                  [
                    37.61714355000004,
                    8.219818192000048
                  ],
                  [
                    37.616656815000056,
                    8.218897756000047
                  ],
                  [
                    37.61638527500003,
                    8.218250818000058
                  ],
                  [
                    37.616244366000046,
                    8.217331571000045
                  ],
                  [
                    37.61592451000007,
                    8.216255884000077
                  ],
                  [
                    37.615790279000066,
                    8.214927595000063
                  ],
                  [
                    37.615501520000066,
                    8.21341583700007
                  ],
                  [
                    37.61545356800008,
                    8.212677619000033
                  ],
                  [
                    37.61536900400006,
                    8.212131813000042
                  ],
                  [
                    37.61529691800007,
                    8.21146446900002
                  ],
                  [
                    37.62168081500005,
                    8.20903439400007
                  ],
                  [
                    37.623886783000046,
                    8.200043598000036
                  ],
                  [
                    37.61697090500007,
                    8.177201565000075
                  ],
                  [
                    37.60800457900007,
                    8.155763289000049
                  ],
                  [
                    37.60576109900006,
                    8.150399180000022
                  ],
                  [
                    37.60482394400003,
                    8.147082520000026
                  ],
                  [
                    37.59954584800005,
                    8.128402951000055
                  ],
                  [
                    37.59917121500007,
                    8.127077099000076
                  ],
                  [
                    37.595431285000075,
                    8.111725733000071
                  ],
                  [
                    37.59213734300005,
                    8.093134079000038
                  ],
                  [
                    37.591963821000036,
                    8.083258528000044
                  ],
                  [
                    37.591801358000055,
                    8.074012381000045
                  ],
                  [
                    37.594421315000034,
                    8.056970866000029
                  ],
                  [
                    37.594471931000044,
                    8.056600996000043
                  ],
                  [
                    37.596518067000034,
                    8.04164909800005
                  ],
                  [
                    37.59659035000004,
                    8.041120901000056
                  ],
                  [
                    37.597291272000064,
                    8.035998997000036
                  ],
                  [
                    37.59992123500007,
                    8.019877560000054
                  ],
                  [
                    37.60158120700004,
                    8.010666743000058
                  ],
                  [
                    37.601466138000035,
                    8.005221451000068
                  ],
                  [
                    37.601391215000035,
                    8.001675937000073
                  ],
                  [
                    37.601496617000066,
                    8.000267604000044
                  ],
                  [
                    37.60189120200005,
                    7.994995346000053
                  ],
                  [
                    37.601539915000046,
                    7.985992303000046
                  ],
                  [
                    37.601076223000064,
                    7.974108487000024
                  ],
                  [
                    37.60282978400005,
                    7.964857662000043
                  ],
                  [
                    37.58870834500004,
                    7.959578476000047
                  ],
                  [
                    37.58043193800006,
                    7.955767197000057
                  ],
                  [
                    37.57276844000006,
                    7.9522381620000715
                  ],
                  [
                    37.557518523000056,
                    7.948338000000035
                  ],
                  [
                    37.54943857500007,
                    7.949258044000032
                  ],
                  [
                    37.53927864000008,
                    7.95385826200004
                  ],
                  [
                    37.53280868100006,
                    7.95960851600006
                  ],
                  [
                    37.52841871800007,
                    7.966038807000075
                  ],
                  [
                    37.52692194200006,
                    7.96862585100007
                  ],
                  [
                    37.524958738000066,
                    7.972019076000038
                  ],
                  [
                    37.521728763000056,
                    7.977069308000068
                  ],
                  [
                    37.52033877400004,
                    7.983509595000044
                  ],
                  [
                    37.518428791000076,
                    7.991859969000075
                  ],
                  [
                    37.51399882700008,
                    7.999670325000068
                  ],
                  [
                    37.50679887300004,
                    8.007470677000072
                  ],
                  [
                    37.50168891200008,
                    8.011820873000033
                  ],
                  [
                    37.497048936000056,
                    8.01456100300004
                  ],
                  [
                    37.49079898100007,
                    8.017061117000026
                  ],
                  [
                    37.477639053000075,
                    8.014210995000042
                  ],
                  [
                    37.47717833000007,
                    8.01404298600005
                  ],
                  [
                    37.45964915500008,
                    8.007650717000047
                  ],
                  [
                    37.446019239000066,
                    8.005260624000073
                  ],
                  [
                    37.43261931500007,
                    8.00334054800004
                  ],
                  [
                    37.424539365000044,
                    8.002820525000061
                  ],
                  [
                    37.41668941200004,
                    8.001160459000062
                  ],
                  [
                    37.41038039400007,
                    7.9986787780000554
                  ],
                  [
                    37.40944778200003,
                    7.998311931000046
                  ],
                  [
                    37.404124479000075,
                    7.993590132000065
                  ],
                  [
                    37.39816086500008,
                    7.993256699000028
                  ],
                  [
                    37.39179029300004,
                    7.9929005120000625
                  ],
                  [
                    37.38981479100005,
                    7.984724375000042
                  ],
                  [
                    37.38773482800008,
                    7.974383455000066
                  ],
                  [
                    37.38981479700004,
                    7.961972350000053
                  ],
                  [
                    37.398973614000056,
                    7.954020795000076
                  ],
                  [
                    37.40381144300005,
                    7.95115768900007
                  ],
                  [
                    37.41661434900004,
                    7.943580719000067
                  ],
                  [
                    37.42885414600005,
                    7.930709570000033
                  ],
                  [
                    37.436714014000074,
                    7.91852848700006
                  ],
                  [
                    37.43440405800004,
                    7.898066667000023
                  ],
                  [
                    37.42424423600005,
                    7.877604839000071
                  ],
                  [
                    37.41177445400007,
                    7.85392272200005
                  ],
                  [
                    37.40484457800005,
                    7.827260347000049
                  ],
                  [
                    37.403704607000066,
                    7.800137926000048
                  ],
                  [
                    37.40209463900004,
                    7.77047527700006
                  ],
                  [
                    37.40002468700004,
                    7.74105264800005
                  ],
                  [
                    37.40164466300007,
                    7.709559839000065
                  ],
                  [
                    37.401194678000024,
                    7.682667443000071
                  ],
                  [
                    37.40697459100005,
                    7.657605201000024
                  ],
                  [
                    37.418219547000035,
                    7.636803670000063
                  ],
                  [
                    37.41984156800004,
                    7.633803167000053
                  ],
                  [
                    37.42702299200005,
                    7.613293411000029
                  ],
                  [
                    37.428004248000036,
                    7.610490998000046
                  ],
                  [
                    37.43540412800007,
                    7.5840586430000485
                  ],
                  [
                    37.44510397000005,
                    7.564316881000025
                  ],
                  [
                    37.43865408700003,
                    7.546135248000041
                  ],
                  [
                    37.425274313000045,
                    7.523823253000046
                  ],
                  [
                    37.40721963300007,
                    7.492180415000064
                  ],
                  [
                    37.40062474900003,
                    7.46059759000002
                  ],
                  [
                    37.39897659600007,
                    7.4491311190000715
                  ],
                  [
                    37.396724823000056,
                    7.433465161000072
                  ],
                  [
                    37.39528231700007,
                    7.426511709000067
                  ],
                  [
                    37.39496328000007,
                    7.424973833000024
                  ],
                  [
                    37.39028494200005,
                    7.402422383000044
                  ],
                  [
                    37.379733601000055,
                    7.380000817000052
                  ],
                  [
                    37.35658932900003,
                    7.36093179900007
                  ],
                  [
                    37.34947988600004,
                    7.357735476000073
                  ],
                  [
                    37.33814943500005,
                    7.352641437000045
                  ],
                  [
                    37.33115712400007,
                    7.349708520000036
                  ],
                  [
                    37.33119020300006,
                    7.346625204000077
                  ],
                  [
                    37.33122432500005,
                    7.343444724000051
                  ],
                  [
                    37.28763973500003,
                    7.334420649000037
                  ],
                  [
                    37.262269883000045,
                    7.325430255000072
                  ],
                  [
                    37.23783002500005,
                    7.312059669000064
                  ],
                  [
                    37.21238907700007,
                    7.293336211000053
                  ],
                  [
                    37.211826131000066,
                    7.29292190700005
                  ],
                  [
                    37.211550172000045,
                    7.292718813000022
                  ],
                  [
                    37.200567576000026,
                    7.282160624000028
                  ],
                  [
                    37.182750336000026,
                    7.264857581000058
                  ],
                  [
                    37.15789408400008,
                    7.24381093300002
                  ],
                  [
                    37.15418049200008,
                    7.240666506000025
                  ],
                  [
                    37.131008431000055,
                    7.229600595000022
                  ],
                  [
                    37.13020668400003,
                    7.22921771700004
                  ],
                  [
                    37.12859063800005,
                    7.228445968000074
                  ],
                  [
                    37.128567899000075,
                    7.228441960000055
                  ],
                  [
                    37.11060358000003,
                    7.225275484000065
                  ],
                  [
                    37.10483078300007,
                    7.224495804000071
                  ],
                  [
                    37.06813101700004,
                    7.235246314000051
                  ],
                  [
                    37.05447109600004,
                    7.23752642200003
                  ],
                  [
                    37.03951119000004,
                    7.240016542000035
                  ],
                  [
                    37.037938541000074,
                    7.2397742510000285
                  ],
                  [
                    37.03621431600004,
                    7.239508606000072
                  ],
                  [
                    37.00329140800005,
                    7.234436310000035
                  ],
                  [
                    36.97067374300008,
                    7.2262464080000655
                  ],
                  [
                    36.96962105700004,
                    7.2259820910000485
                  ],
                  [
                    36.96464517000004,
                    7.224732706000054
                  ],
                  [
                    36.964664912000046,
                    7.225026876000072
                  ],
                  [
                    36.965798920000054,
                    7.2419245070000215
                  ],
                  [
                    36.95546430700006,
                    7.260490995000055
                  ],
                  [
                    36.94396222300003,
                    7.270997039000065
                  ],
                  [
                    36.93113221600004,
                    7.282716012000037
                  ],
                  [
                    36.91413148500004,
                    7.298242082000058
                  ],
                  [
                    36.87915457500003,
                    7.329694398000072
                  ],
                  [
                    36.845023387000026,
                    7.326386048000074
                  ],
                  [
                    36.840936200000044,
                    7.325989875000062
                  ],
                  [
                    36.823007208000035,
                    7.298858992000021
                  ],
                  [
                    36.80350313300005,
                    7.269344631000024
                  ],
                  [
                    36.795385887000066,
                    7.258167529000048
                  ],
                  [
                    36.79359370100008,
                    7.255699765000031
                  ],
                  [
                    36.792675823000025,
                    7.254435886000067
                  ],
                  [
                    36.79117401100007,
                    7.252367955000068
                  ],
                  [
                    36.79111261300005,
                    7.252283413000043
                  ],
                  [
                    36.791070372000036,
                    7.252301885000065
                  ],
                  [
                    36.784226939000064,
                    7.255294586000048
                  ],
                  [
                    36.762522895000075,
                    7.265907864000042
                  ],
                  [
                    36.73939304500004,
                    7.284718729000076
                  ],
                  [
                    36.71987876000003,
                    7.298501533000035
                  ],
                  [
                    36.714183207000076,
                    7.302139522000061
                  ],
                  [
                    36.69407333000004,
                    7.313130030000025
                  ],
                  [
                    36.67694505400004,
                    7.325003395000067
                  ],
                  [
                    36.672563472000036,
                    7.328040718000068
                  ],
                  [
                    36.65174360700007,
                    7.345011488000068
                  ],
                  [
                    36.63805370100005,
                    7.371202681000057
                  ],
                  [
                    36.632953738000026,
                    7.377862983000057
                  ],
                  [
                    36.62279380200005,
                    7.379223049000075
                  ],
                  [
                    36.612943855000026,
                    7.372872764000022
                  ],
                  [
                    36.60596389300008,
                    7.368362564000051
                  ],
                  [
                    36.59833394100008,
                    7.3690326000000255
                  ],
                  [
                    36.574984087000075,
                    7.379333079000048
                  ],
                  [
                    36.54123430000004,
                    7.393043714000044
                  ],
                  [
                    36.50655451400007,
                    7.405834308000067
                  ],
                  [
                    36.496501770000066,
                    7.4103535040000565
                  ],
                  [
                    36.48391965400003,
                    7.4160097750000205
                  ],
                  [
                    36.47015425200004,
                    7.415397814000073
                  ],
                  [
                    36.45316484600005,
                    7.417424854000046
                  ],
                  [
                    36.427074997000034,
                    7.413204675000031
                  ],
                  [
                    36.40629512300006,
                    7.4085444790000565
                  ],
                  [
                    36.37641095300006,
                    7.415180510000027
                  ],
                  [
                    36.37537150000003,
                    7.415411329000051
                  ],
                  [
                    36.37463531100008,
                    7.415574806000052
                  ],
                  [
                    36.361645399000054,
                    7.431415528000059
                  ],
                  [
                    36.34866548400004,
                    7.445416163000061
                  ],
                  [
                    36.32370563100005,
                    7.4469562490000385
                  ],
                  [
                    36.30175576600004,
                    7.449876385000039
                  ],
                  [
                    36.29554092800004,
                    7.454007248000039
                  ],
                  [
                    36.29398531700008,
                    7.455041227000038
                  ],
                  [
                    36.28824416400005,
                    7.458857242000022
                  ],
                  [
                    36.28693586400004,
                    7.459726839000041
                  ],
                  [
                    36.284718963000046,
                    7.460792506000075
                  ],
                  [
                    36.27952993700006,
                    7.463286876000041
                  ],
                  [
                    36.26541599500007,
                    7.469327280000073
                  ],
                  [
                    36.240896142000054,
                    7.47729765400004
                  ],
                  [
                    36.22865617900004,
                    7.482654804000049
                  ],
                  [
                    36.224696245000075,
                    7.4843879760000505
                  ],
                  [
                    36.216312628000026,
                    7.490781570000024
                  ],
                  [
                    36.21623577400004,
                    7.490845455000056
                  ],
                  [
                    36.21548147300007,
                    7.4914724710000655
                  ],
                  [
                    36.21296023800005,
                    7.493568259000028
                  ],
                  [
                    36.20677636400006,
                    7.498708630000067
                  ],
                  [
                    36.20059639900006,
                    7.503638852000051
                  ],
                  [
                    36.18088652900008,
                    7.523599760000025
                  ],
                  [
                    36.15655667800007,
                    7.54262062600003
                  ],
                  [
                    36.13524937700004,
                    7.552207204000069
                  ],
                  [
                    36.12761685700008,
                    7.555641226000034
                  ],
                  [
                    36.10187237500003,
                    7.554533414000048
                  ],
                  [
                    36.09762995700004,
                    7.554350858000021
                  ],
                  [
                    36.090092527000024,
                    7.554026515000032
                  ],
                  [
                    36.08875145300004,
                    7.553968807000047
                  ],
                  [
                    36.08694709900004,
                    7.553891164000049
                  ],
                  [
                    36.07453607400004,
                    7.555691488000036
                  ],
                  [
                    36.07337912100007,
                    7.555859314000031
                  ],
                  [
                    36.06980281700004,
                    7.556378087000041
                  ],
                  [
                    36.062197248000075,
                    7.557481339000049
                  ],
                  [
                    36.05742306500008,
                    7.559711080000056
                  ],
                  [
                    36.04506735800004,
                    7.56548170700006
                  ],
                  [
                    36.035327417000076,
                    7.572582032000071
                  ],
                  [
                    36.032487444000026,
                    7.591452878000041
                  ],
                  [
                    36.03979740500006,
                    7.614033888000051
                  ],
                  [
                    36.047127371000045,
                    7.6343248000000585
                  ],
                  [
                    36.05190735200006,
                    7.653905677000068
                  ],
                  [
                    36.049814310000045,
                    7.6581839870000294
                  ],
                  [
                    36.04189742400007,
                    7.674366604000056
                  ],
                  [
                    36.02055755300006,
                    7.692017406000048
                  ],
                  [
                    36.01823757000005,
                    7.696847620000028
                  ],
                  [
                    36.01216761500007,
                    7.7094881970000415
                  ],
                  [
                    35.99723771600003,
                    7.745119799000065
                  ],
                  [
                    35.98635908700004,
                    7.754656940000075
                  ],
                  [
                    35.97845783300005,
                    7.758170397000072
                  ],
                  [
                    35.96108793900004,
                    7.76640076700005
                  ],
                  [
                    35.952012929000034,
                    7.769661191000068
                  ],
                  [
                    35.944472596000026,
                    7.772754274000022
                  ],
                  [
                    35.94162805700006,
                    7.7739211180000325
                  ],
                  [
                    35.92255817600005,
                    7.786701699000048
                  ],
                  [
                    35.91490737000004,
                    7.7929443630000605
                  ],
                  [
                    35.907933953000054,
                    7.798634312000047
                  ],
                  [
                    35.90275083000006,
                    7.802863474000048
                  ],
                  [
                    35.89778833100007,
                    7.806912618000069
                  ],
                  [
                    35.875058471000045,
                    7.821793289000027
                  ],
                  [
                    35.85998856500004,
                    7.829333635000069
                  ],
                  [
                    35.84861863200007,
                    7.8389640730000565
                  ],
                  [
                    35.85112862400007,
                    7.8479544730000725
                  ],
                  [
                    35.859083629000054,
                    7.860137938000037
                  ],
                  [
                    35.87422050200007,
                    7.875784037000074
                  ],
                  [
                    35.88687443500004,
                    7.892538244000036
                  ],
                  [
                    35.89531838600004,
                    7.909367211000074
                  ],
                  [
                    35.90242835000004,
                    7.926207959000067
                  ],
                  [
                    35.90512834400005,
                    7.946018852000066
                  ],
                  [
                    35.898788394000064,
                    7.971089973000062
                  ],
                  [
                    35.89176844000008,
                    7.992020913000033
                  ],
                  [
                    35.88803846600007,
                    8.000521298000024
                  ],
                  [
                    35.88400101700006,
                    8.01652284000005
                  ],
                  [
                    35.87801853800005,
                    8.040233079000075
                  ],
                  [
                    35.87271857600007,
                    8.058773906000056
                  ],
                  [
                    35.86879130600005,
                    8.06529531700005
                  ],
                  [
                    35.86086865400006,
                    8.07723474100004
                  ],
                  [
                    35.83733879400006,
                    8.07949485100005
                  ],
                  [
                    35.833003430000076,
                    8.080100058000028
                  ],
                  [
                    35.81634891900006,
                    8.082424991000039
                  ],
                  [
                    35.80958145000005,
                    8.081375842000057
                  ],
                  [
                    35.79807902300007,
                    8.079134846000045
                  ],
                  [
                    35.782849113000054,
                    8.080174903000056
                  ],
                  [
                    35.765769212000066,
                    8.081234959000028
                  ],
                  [
                    35.753341643000056,
                    8.06784213800006
                  ],
                  [
                    35.743994143000066,
                    8.05094189700003
                  ],
                  [
                    35.72800373500007,
                    8.039569454000059
                  ],
                  [
                    35.725180128000034,
                    8.030630744000064
                  ],
                  [
                    35.72285299200007,
                    8.022467005000067
                  ],
                  [
                    35.72987288000007,
                    8.00587553500003
                  ],
                  [
                    35.73851274100008,
                    7.988824024000053
                  ],
                  [
                    35.767412267000054,
                    7.969112283000072
                  ],
                  [
                    35.771372202000066,
                    7.962891733000049
                  ],
                  [
                    35.782512014000076,
                    7.953950940000027
                  ],
                  [
                    35.79527180700006,
                    7.948020420000034
                  ],
                  [
                    35.79992172900006,
                    7.940669771000046
                  ],
                  [
                    35.79972173300007,
                    7.932609052000032
                  ],
                  [
                    35.792254040000046,
                    7.920699566000053
                  ],
                  [
                    35.783558009000046,
                    7.910229622000031
                  ],
                  [
                    35.77606602900005,
                    7.899170272000049
                  ],
                  [
                    35.762149159000046,
                    7.882606059000068
                  ],
                  [
                    35.750563303000035,
                    7.874417152000035
                  ],
                  [
                    35.739539285000035,
                    7.8666253530000745
                  ],
                  [
                    35.71722614300006,
                    7.855854616000045
                  ],
                  [
                    35.716439421000075,
                    7.855474859000026
                  ],
                  [
                    35.71107751100004,
                    7.856975612000042
                  ],
                  [
                    35.70346949800006,
                    7.85910503100007
                  ],
                  [
                    35.69372955400007,
                    7.864355270000033
                  ],
                  [
                    35.68098962600004,
                    7.856334916000037
                  ],
                  [
                    35.67641965100006,
                    7.853464788000053
                  ],
                  [
                    35.66696970800007,
                    7.844894406000037
                  ],
                  [
                    35.64158985200004,
                    7.828893694000044
                  ],
                  [
                    35.63764268800003,
                    7.826463901000068
                  ],
                  [
                    35.62811920300004,
                    7.820601441000065
                  ],
                  [
                    35.61827998600006,
                    7.814743066000062
                  ],
                  [
                    35.60622174800005,
                    7.809577896000064
                  ],
                  [
                    35.592965985000035,
                    7.808823274000076
                  ],
                  [
                    35.59154473800004,
                    7.808742366000047
                  ],
                  [
                    35.589620153000055,
                    7.808632804000069
                  ],
                  [
                    35.57017026800003,
                    7.812923003000037
                  ],
                  [
                    35.554630358000054,
                    7.820213334000073
                  ],
                  [
                    35.54829487400008,
                    7.8268897800000445
                  ],
                  [
                    35.54440042500005,
                    7.83099382000006
                  ],
                  [
                    35.53621048000008,
                    7.849384648000068
                  ],
                  [
                    35.53312050300008,
                    7.867335460000049
                  ],
                  [
                    35.530520523000064,
                    7.87998602600004
                  ],
                  [
                    35.53041093600007,
                    7.8801607920000265
                  ],
                  [
                    35.52072558400005,
                    7.8956067310000435
                  ],
                  [
                    35.51218063600004,
                    7.892346585000041
                  ],
                  [
                    35.50480067600006,
                    7.884706249000033
                  ],
                  [
                    35.49719071800007,
                    7.880296048000048
                  ],
                  [
                    35.490230763000056,
                    7.882566156000053
                  ],
                  [
                    35.48492079400006,
                    7.879776029000027
                  ],
                  [
                    35.47431084800007,
                    7.873505752000028
                  ],
                  [
                    35.469513189000054,
                    7.8731799720000595
                  ],
                  [
                    35.459730937000074,
                    7.872515717000056
                  ],
                  [
                    35.45504529100003,
                    7.874213456000064
                  ],
                  [
                    35.44466102800004,
                    7.877975961000061
                  ],
                  [
                    35.43853603800005,
                    7.880606597000053
                  ],
                  [
                    35.43353109800006,
                    7.8827561810000475
                  ],
                  [
                    35.42873494500003,
                    7.880825225000024
                  ],
                  [
                    35.41842695500003,
                    7.864135241000042
                  ],
                  [
                    35.409488424000074,
                    7.843360872000062
                  ],
                  [
                    35.400578841000026,
                    7.829573682000046
                  ],
                  [
                    35.39999715400006,
                    7.8294439950000765
                  ],
                  [
                    35.38914134100003,
                    7.827023693000058
                  ],
                  [
                    35.37199144400006,
                    7.83247394600005
                  ],
                  [
                    35.35805152200004,
                    7.842994418000046
                  ],
                  [
                    35.34985920100007,
                    7.8348741420000465
                  ],
                  [
                    35.34202958700007,
                    7.821368869000025
                  ],
                  [
                    35.34141961500006,
                    7.803397272000041
                  ],
                  [
                    35.34087764900005,
                    7.776610678000054
                  ],
                  [
                    35.33448729000003,
                    7.772100210000076
                  ],
                  [
                    35.32489669800003,
                    7.765330942000048
                  ],
                  [
                    35.310801782000055,
                    7.760980748000065
                  ],
                  [
                    35.31062305100005,
                    7.760889417000044
                  ],
                  [
                    35.29303188400007,
                    7.751900345000024
                  ],
                  [
                    35.29249810600004,
                    7.751108722000026
                  ],
                  [
                    35.29160533400005,
                    7.749784691000059
                  ],
                  [
                    35.28988555900003,
                    7.7472341690000235
                  ],
                  [
                    35.289671508000026,
                    7.747215840000024
                  ],
                  [
                    35.27949292200003,
                    7.746344239000052
                  ],
                  [
                    35.27556691600006,
                    7.746008052000036
                  ],
                  [
                    35.24794388000004,
                    7.726512071000059
                  ],
                  [
                    35.24297898300006,
                    7.721901954000032
                  ],
                  [
                    35.227532256000075,
                    7.707559017000051
                  ],
                  [
                    35.22273282400005,
                    7.703102542000067
                  ],
                  [
                    35.22016532600003,
                    7.680242694000071
                  ],
                  [
                    35.22032125800007,
                    7.6625972210000555
                  ],
                  [
                    35.21704708800007,
                    7.658052577000035
                  ],
                  [
                    35.21232413900003,
                    7.651496985000051
                  ],
                  [
                    35.207365640000035,
                    7.6518409250000445
                  ],
                  [
                    35.20325806400007,
                    7.652125841000043
                  ],
                  [
                    35.172934602000055,
                    7.654229187000055
                  ],
                  [
                    35.12104280400007,
                    7.645896519000075
                  ],
                  [
                    35.11603360700008,
                    7.645092153000064
                  ],
                  [
                    35.111799861000065,
                    7.654433579000056
                  ],
                  [
                    35.11080574700003,
                    7.6566270130000476
                  ],
                  [
                    35.07709584100007,
                    7.731005248000031
                  ],
                  [
                    35.03850596800004,
                    7.739512786000034
                  ],
                  [
                    35.00038296500003,
                    7.747008853000068
                  ],
                  [
                    34.99547325100008,
                    7.747974243000044
                  ],
                  [
                    34.988940101000026,
                    7.7459364190000315
                  ],
                  [
                    34.93518805000008,
                    7.729170046000036
                  ],
                  [
                    34.93197755600005,
                    7.728168627000059
                  ],
                  [
                    34.93310872100005,
                    7.736237492000043
                  ],
                  [
                    34.93711194700006,
                    7.764793453000038
                  ],
                  [
                    34.936359260000074,
                    7.774624782000046
                  ],
                  [
                    34.932276358000024,
                    7.827954211000076
                  ],
                  [
                    34.944275153000035,
                    7.879393290000053
                  ],
                  [
                    34.95068663400008,
                    7.8902864460000615
                  ],
                  [
                    35.000615269000036,
                    7.862321638000026
                  ],
                  [
                    35.013101335000044,
                    7.882457938000073
                  ],
                  [
                    35.008480071000065,
                    7.923502092000035
                  ],
                  [
                    35.048340566000036,
                    7.9544364670000505
                  ],
                  [
                    35.108557973000075,
                    7.9571130760000415
                  ],
                  [
                    35.141024095000034,
                    7.989027562000047
                  ],
                  [
                    35.14071639700006,
                    8.02168946100005
                  ],
                  [
                    35.11793625000007,
                    8.082588241000053
                  ],
                  [
                    35.08908772700005,
                    8.113922156000058
                  ],
                  [
                    35.10387878600005,
                    8.115117707000024
                  ],
                  [
                    35.143271224000046,
                    8.142853244000037
                  ],
                  [
                    35.157659299000045,
                    8.13671000000005
                  ],
                  [
                    35.14852674400004,
                    8.15780983600007
                  ],
                  [
                    35.14772168700006,
                    8.159669836000035
                  ],
                  [
                    35.13813145800003,
                    8.181827079000072
                  ],
                  [
                    35.11891349000007,
                    8.200608826000064
                  ],
                  [
                    35.087406447000035,
                    8.214114755000026
                  ],
                  [
                    35.08432221100003,
                    8.215436855000064
                  ],
                  [
                    35.07324599700007,
                    8.220184827000026
                  ],
                  [
                    35.04633455600003,
                    8.219919968000056
                  ],
                  [
                    35.044394863000036,
                    8.219900878000033
                  ],
                  [
                    35.01825891200008,
                    8.219643652000059
                  ],
                  [
                    34.96504464100008,
                    8.24721609900007
                  ],
                  [
                    34.96479208300008,
                    8.247346959000026
                  ],
                  [
                    34.92594720100004,
                    8.249042598000074
                  ],
                  [
                    34.882584465000036,
                    8.250930866000033
                  ],
                  [
                    34.85509482500004,
                    8.250647129000072
                  ],
                  [
                    34.826427111000044,
                    8.261935566000034
                  ],
                  [
                    34.78580333000008,
                    8.303639340000075
                  ],
                  [
                    34.79507204600003,
                    8.326909196000031
                  ],
                  [
                    34.785250433000044,
                    8.355242661000034
                  ],
                  [
                    34.76763988700003,
                    8.363379096000074
                  ],
                  [
                    34.72875182800004,
                    8.390022244000022
                  ],
                  [
                    34.727065707000065,
                    8.390160195000021
                  ],
                  [
                    34.669137902000045,
                    8.394899587000054
                  ],
                  [
                    34.66742669000007,
                    8.395039591000057
                  ],
                  [
                    34.66683114500006,
                    8.395151362000036
                  ],
                  [
                    34.66638782800004,
                    8.395234563000031
                  ],
                  [
                    34.66613068000004,
                    8.395282824000049
                  ],
                  [
                    34.630335896000076,
                    8.402000729000065
                  ],
                  [
                    34.61213060400007,
                    8.402480953000065
                  ],
                  [
                    34.57427349900007,
                    8.403479557000026
                  ],
                  [
                    34.56361457100007,
                    8.434503965000033
                  ],
                  [
                    34.55652675400006,
                    8.455134120000025
                  ],
                  [
                    34.52268710100003,
                    8.475544933000037
                  ],
                  [
                    34.515555609000046,
                    8.471671361000062
                  ],
                  [
                    34.50802069700006,
                    8.467578666000065
                  ],
                  [
                    34.47119589300007,
                    8.447576749000064
                  ],
                  [
                    34.43635263900006,
                    8.421774275000075
                  ],
                  [
                    34.39491631200008,
                    8.400784288000068
                  ],
                  [
                    34.38375869200007,
                    8.395130791000042
                  ],
                  [
                    34.347280143000035,
                    8.37664733300005
                  ],
                  [
                    34.32918745600006,
                    8.386959562000072
                  ],
                  [
                    34.31329640800004,
                    8.389928504000068
                  ],
                  [
                    34.31520781800003,
                    8.406792855000049
                  ],
                  [
                    34.33491070800005,
                    8.438606184000037
                  ],
                  [
                    34.33752202000005,
                    8.44735259500004
                  ],
                  [
                    34.33907416300008,
                    8.452551392000032
                  ],
                  [
                    34.34370198700003,
                    8.468051969000044
                  ],
                  [
                    34.34405718200003,
                    8.469241671000077
                  ],
                  [
                    34.34686964700006,
                    8.475694051000062
                  ],
                  [
                    34.35743284800003,
                    8.499928235000027
                  ],
                  [
                    34.35822337600007,
                    8.52204352800004
                  ],
                  [
                    34.35358602100007,
                    8.555672850000064
                  ],
                  [
                    34.34547136800006,
                    8.600099974000045
                  ],
                  [
                    34.31242902300005,
                    8.682099813000036
                  ],
                  [
                    34.292640031000076,
                    8.698113790000036
                  ],
                  [
                    34.28498640500004,
                    8.70430738500005
                  ],
                  [
                    34.27938897700005,
                    8.708837029000051
                  ],
                  [
                    34.27464028400004,
                    8.707592735000048
                  ],
                  [
                    34.26095352900006,
                    8.704006413000059
                  ],
                  [
                    34.255733657000064,
                    8.702638657000023
                  ],
                  [
                    34.25419264300007,
                    8.701402423000047
                  ],
                  [
                    34.25048718800008,
                    8.698429831000055
                  ],
                  [
                    34.24492128400004,
                    8.693964748000042
                  ],
                  [
                    34.24205561400004,
                    8.69166584800007
                  ],
                  [
                    34.23820755600008,
                    8.68857885600005
                  ],
                  [
                    34.235379676000036,
                    8.68631027300006
                  ],
                  [
                    34.23517656800004,
                    8.686147335000044
                  ],
                  [
                    34.23298617300003,
                    8.68306973700004
                  ],
                  [
                    34.225027940000075,
                    8.671888083000056
                  ],
                  [
                    34.22351863200004,
                    8.669767442000023
                  ],
                  [
                    34.22192199400007,
                    8.668900478000069
                  ],
                  [
                    34.21772430100003,
                    8.666621159000044
                  ],
                  [
                    34.217432332000044,
                    8.66646262100005
                  ],
                  [
                    34.19847919600005,
                    8.656171193000034
                  ],
                  [
                    34.190393673000074,
                    8.652020166000057
                  ],
                  [
                    34.18966556700008,
                    8.651646363000054
                  ],
                  [
                    34.18963902100006,
                    8.651632735000021
                  ],
                  [
                    34.154054691000056,
                    8.65118293100005
                  ],
                  [
                    34.14824365700008,
                    8.651541016000067
                  ],
                  [
                    34.141576076000035,
                    8.651951882000048
                  ],
                  [
                    34.12424570300004,
                    8.651479982000069
                  ],
                  [
                    34.124368289000074,
                    8.654768148000073
                  ],
                  [
                    34.125135347000025,
                    8.67534328000005
                  ],
                  [
                    34.13000000000005,
                    8.805830000000071
                  ],
                  [
                    34.13499000000007,
                    8.955280000000073
                  ],
                  [
                    34.13440686100006,
                    8.962560775000043
                  ],
                  [
                    34.14471289200003,
                    8.962238609000053
                  ],
                  [
                    34.15326645400006,
                    8.96236387600004
                  ],
                  [
                    34.221481862000076,
                    8.963362895000046
                  ],
                  [
                    34.26724227600005,
                    8.964264202000038
                  ],
                  [
                    34.30538928400006,
                    8.965011238000045
                  ],
                  [
                    34.37595397600006,
                    8.966382762000023
                  ],
                  [
                    34.430651004000026,
                    8.967436632000044
                  ],
                  [
                    34.503707991000056,
                    9.004134039000064
                  ],
                  [
                    34.483666689000074,
                    9.047145573000023
                  ],
                  [
                    34.45833001600005,
                    9.073183166000035
                  ],
                  [
                    34.45468505000008,
                    9.073022564000041
                  ],
                  [
                    34.44835259900003,
                    9.072743548000062
                  ],
                  [
                    34.43709303000003,
                    9.072247436000055
                  ],
                  [
                    34.434809717000064,
                    9.072146830000065
                  ],
                  [
                    34.429776428000025,
                    9.071925057000044
                  ],
                  [
                    34.42683500900006,
                    9.07179545400004
                  ],
                  [
                    34.41861077300007,
                    9.082707465000055
                  ],
                  [
                    34.393269976000056,
                    9.11632992500006
                  ],
                  [
                    34.384925260000045,
                    9.124683588000039
                  ],
                  [
                    34.37900471700004,
                    9.13061047900004
                  ],
                  [
                    34.377424948000055,
                    9.13219194100003
                  ],
                  [
                    34.374927537000076,
                    9.134692031000043
                  ],
                  [
                    34.35959131300007,
                    9.150044700000024
                  ],
                  [
                    34.35126760000003,
                    9.158377337000047
                  ],
                  [
                    34.34087704800004,
                    9.168779030000053
                  ],
                  [
                    34.34376060000005,
                    9.169624956000064
                  ],
                  [
                    34.40174218400006,
                    9.186634573000049
                  ],
                  [
                    34.41007091800003,
                    9.19300832600004
                  ],
                  [
                    34.43956002200008,
                    9.21557553100007
                  ],
                  [
                    34.45238950900006,
                    9.257480946000044
                  ],
                  [
                    34.45172809500008,
                    9.308702328000038
                  ],
                  [
                    34.45454661800005,
                    9.319770791000053
                  ],
                  [
                    34.46358045200003,
                    9.355247054000074
                  ],
                  [
                    34.466270465000036,
                    9.365810855000063
                  ],
                  [
                    34.464053410000076,
                    9.378579106000075
                  ],
                  [
                    34.45180644800007,
                    9.449110630000064
                  ],
                  [
                    34.45833038000006,
                    9.448992244000067
                  ],
                  [
                    34.50668375200007,
                    9.448114805000046
                  ],
                  [
                    34.51297477000003,
                    9.448000646000025
                  ],
                  [
                    34.510817761000055,
                    9.45803115900003
                  ],
                  [
                    34.50951490700004,
                    9.464089683000054
                  ],
                  [
                    34.50085690000003,
                    9.504351104000023
                  ],
                  [
                    34.500122376000036,
                    9.507766782000033
                  ],
                  [
                    34.49873226600005,
                    9.514231066000036
                  ],
                  [
                    34.504689606000056,
                    9.520767829000022
                  ],
                  [
                    34.516096418000075,
                    9.533284089000063
                  ],
                  [
                    34.52146995500004,
                    9.539180267000063
                  ],
                  [
                    34.52241000200007,
                    9.540211745000022
                  ],
                  [
                    34.52298810100007,
                    9.540846072000022
                  ],
                  [
                    34.523110399000075,
                    9.54098026500003
                  ],
                  [
                    34.523230916000045,
                    9.541112503000022
                  ],
                  [
                    34.53214268800008,
                    9.590564430000029
                  ],
                  [
                    34.532145040000046,
                    9.59057006300003
                  ],
                  [
                    34.546341435000045,
                    9.624572598000043
                  ],
                  [
                    34.54846670300003,
                    9.62966294000006
                  ],
                  [
                    34.56750876500007,
                    9.63002225100007
                  ],
                  [
                    34.58539422700005,
                    9.630359738000038
                  ],
                  [
                    34.632014748000074,
                    9.588021403000027
                  ],
                  [
                    34.642078137000055,
                    9.583568661000072
                  ],
                  [
                    34.66147499600004,
                    9.574986144000036
                  ],
                  [
                    34.68591839000004,
                    9.563686404000066
                  ],
                  [
                    34.735137544000054,
                    9.545301779000056
                  ],
                  [
                    34.782986711000035,
                    9.55333113000006
                  ],
                  [
                    34.78537780900007,
                    9.566507136000041
                  ],
                  [
                    34.78539312100003,
                    9.566591510000023
                  ],
                  [
                    34.79205744500007,
                    9.603314874000034
                  ],
                  [
                    34.794610299000055,
                    9.606955219000042
                  ],
                  [
                    34.80616904300007,
                    9.623437878000061
                  ],
                  [
                    34.810854103000054,
                    9.63011872900006
                  ],
                  [
                    34.81071353500005,
                    9.641487769000037
                  ],
                  [
                    34.810555702000045,
                    9.654253246000053
                  ],
                  [
                    34.81045517200005,
                    9.662384074000045
                  ],
                  [
                    34.81039429100008,
                    9.667288903000042
                  ],
                  [
                    34.80996044700004,
                    9.70224115800005
                  ],
                  [
                    34.80844844400008,
                    9.705961363000029
                  ],
                  [
                    34.79614251800007,
                    9.73623946500004
                  ],
                  [
                    34.79689754700007,
                    9.737916729000062
                  ],
                  [
                    34.799158953000074,
                    9.742940345000022
                  ],
                  [
                    34.80731291400008,
                    9.761054017000049
                  ],
                  [
                    34.810786578000034,
                    9.767053709000038
                  ],
                  [
                    34.823147031000076,
                    9.788402610000048
                  ],
                  [
                    34.82478009600004,
                    9.79122323200005
                  ],
                  [
                    34.83166546500007,
                    9.80311560000007
                  ],
                  [
                    34.85446390300007,
                    9.816683681000029
                  ],
                  [
                    34.85959442200004,
                    9.81802265500005
                  ],
                  [
                    34.867409577000046,
                    9.82006227200003
                  ],
                  [
                    34.86972697700003,
                    9.820667072000049
                  ],
                  [
                    34.87165764000002,
                    9.827173955000035
                  ],
                  [
                    34.87707612400004,
                    9.845435784000074
                  ],
                  [
                    34.87877675100003,
                    9.847597903000064
                  ],
                  [
                    34.882992638000076,
                    9.852957837000076
                  ],
                  [
                    34.89215289900005,
                    9.864603877000036
                  ],
                  [
                    34.89768351600003,
                    9.881757181000069
                  ],
                  [
                    34.86679509900006,
                    9.902260916000046
                  ],
                  [
                    34.87518263900006,
                    9.904640151000024
                  ],
                  [
                    34.88778145300006,
                    9.908213968000041
                  ],
                  [
                    34.89271936700004,
                    9.922359619000076
                  ],
                  [
                    34.894698498000025,
                    9.928029239000068
                  ],
                  [
                    34.897420546000035,
                    9.935827095000036
                  ],
                  [
                    34.90442008500003,
                    9.955878686000062
                  ],
                  [
                    34.90763433500007,
                    9.953029107000077
                  ],
                  [
                    34.92765547700003,
                    9.935279456000046
                  ],
                  [
                    34.942995980000035,
                    9.93356731700004
                  ],
                  [
                    34.966116423000074,
                    9.965907230000028
                  ],
                  [
                    34.987778914000046,
                    9.996202899000025
                  ],
                  [
                    34.98818221300007,
                    9.996766925000031
                  ],
                  [
                    34.99009545000007,
                    9.996654559000035
                  ],
                  [
                    34.99158137000006,
                    9.99656728900004
                  ],
                  [
                    35.01501748700008,
                    9.995190863000062
                  ],
                  [
                    35.017302234000056,
                    9.96483915300007
                  ],
                  [
                    35.01965436100005,
                    9.928791940000053
                  ],
                  [
                    35.04851353200007,
                    9.917741245000059
                  ],
                  [
                    35.08102060900006,
                    9.921920612000065
                  ],
                  [
                    35.08081708900005,
                    9.939007724000021
                  ],
                  [
                    35.087690757000075,
                    9.949495959000046
                  ],
                  [
                    35.088341497000044,
                    9.950488895000035
                  ],
                  [
                    35.09182627600006,
                    9.950386819000073
                  ],
                  [
                    35.159583687000065,
                    9.948402073000068
                  ],
                  [
                    35.171749342000055,
                    9.943835807000028
                  ],
                  [
                    35.20510976500003,
                    9.931314281000027
                  ],
                  [
                    35.220798401000025,
                    9.925425696000048
                  ],
                  [
                    35.22288777500006,
                    9.910256200000049
                  ],
                  [
                    35.23074359100008,
                    9.893252214000029
                  ],
                  [
                    35.25570367300003,
                    9.90048309100007
                  ],
                  [
                    35.25638965700006,
                    9.900681818000066
                  ],
                  [
                    35.258345838000025,
                    9.901248520000024
                  ],
                  [
                    35.27382666800003,
                    9.90573327900006
                  ],
                  [
                    35.27847186900004,
                    9.907078983000076
                  ],
                  [
                    35.29592707200004,
                    9.921244125000044
                  ],
                  [
                    35.29745400500008,
                    9.922483253000053
                  ],
                  [
                    35.29783647200003,
                    9.92216546000003
                  ],
                  [
                    35.307105087000025,
                    9.914464128000077
                  ],
                  [
                    35.31098936300003,
                    9.911236666000036
                  ],
                  [
                    35.32432023700005,
                    9.88551525500003
                  ],
                  [
                    35.32469285600007,
                    9.884796300000062
                  ],
                  [
                    35.32509857500003,
                    9.884493793000047
                  ],
                  [
                    35.32669631600004,
                    9.883302509000032
                  ],
                  [
                    35.34526118400004,
                    9.869460438000033
                  ],
                  [
                    35.34980061600004,
                    9.866075812000076
                  ],
                  [
                    35.35084118800006,
                    9.86213080400006
                  ],
                  [
                    35.35657409600003,
                    9.84039625400004
                  ],
                  [
                    35.36378899700003,
                    9.813043185000026
                  ],
                  [
                    35.38689158700004,
                    9.801893602000064
                  ],
                  [
                    35.40542972800006,
                    9.79542947300007
                  ],
                  [
                    35.40803733200005,
                    9.794520219000049
                  ],
                  [
                    35.41962852800003,
                    9.785145035000028
                  ],
                  [
                    35.39421050300007,
                    9.772847260000049
                  ],
                  [
                    35.378831148000074,
                    9.765406404000032
                  ],
                  [
                    35.38240171600006,
                    9.759957065000037
                  ],
                  [
                    35.38303116900005,
                    9.758996405000062
                  ],
                  [
                    35.375364654000066,
                    9.749950717000047
                  ],
                  [
                    35.36639544600007,
                    9.730340324000053
                  ],
                  [
                    35.36594132600004,
                    9.729347430000075
                  ],
                  [
                    35.36508100900005,
                    9.727466421000031
                  ],
                  [
                    35.368397025000036,
                    9.71928941300007
                  ],
                  [
                    35.38938652100006,
                    9.720048720000023
                  ],
                  [
                    35.40027657700006,
                    9.716138705000049
                  ],
                  [
                    35.41076633100005,
                    9.713677552000036
                  ],
                  [
                    35.424505098000054,
                    9.700748899000075
                  ],
                  [
                    35.44120909700007,
                    9.685011896000049
                  ],
                  [
                    35.45537498500005,
                    9.672230703000025
                  ],
                  [
                    35.46219712200008,
                    9.671261120000054
                  ],
                  [
                    35.46757503300006,
                    9.67049679400003
                  ],
                  [
                    35.46814984700006,
                    9.67041510000007
                  ],
                  [
                    35.46842357400004,
                    9.670376197000053
                  ],
                  [
                    35.48488151400005,
                    9.678003619000037
                  ],
                  [
                    35.50510615400003,
                    9.688702257000045
                  ],
                  [
                    35.533277301000055,
                    9.690418498000042
                  ],
                  [
                    35.533972316000074,
                    9.696418494000056
                  ],
                  [
                    35.539392348000035,
                    9.697638485000027
                  ],
                  [
                    35.553727423000055,
                    9.69611846600003
                  ],
                  [
                    35.561087462000046,
                    9.692018451000024
                  ],
                  [
                    35.569227484000066,
                    9.678078439000046
                  ],
                  [
                    35.57851751900006,
                    9.665518421000058
                  ],
                  [
                    35.594427594000024,
                    9.656038397000032
                  ],
                  [
                    35.62475776200006,
                    9.651168351000024
                  ],
                  [
                    35.63472781400003,
                    9.651488330000063
                  ],
                  [
                    35.653437895000025,
                    9.634928304000027
                  ],
                  [
                    35.65054784600005,
                    9.613028310000061
                  ],
                  [
                    35.643579662000036,
                    9.59455031400006
                  ],
                  [
                    35.64524901600004,
                    9.577657546000069
                  ],
                  [
                    35.647491968000054,
                    9.553310385000032
                  ],
                  [
                    35.66143909300007,
                    9.532472552000058
                  ],
                  [
                    35.665036894000025,
                    9.527097224000045
                  ],
                  [
                    35.671391096000036,
                    9.517234552000048
                  ],
                  [
                    35.68648686900008,
                    9.510415440000031
                  ],
                  [
                    35.710760712000024,
                    9.48677192200006
                  ],
                  [
                    35.731851748000054,
                    9.481498485000031
                  ],
                  [
                    35.75289109300007,
                    9.481694207000032
                  ],
                  [
                    35.764992988000074,
                    9.473350737000032
                  ],
                  [
                    35.77013246100006,
                    9.459471396000026
                  ],
                  [
                    35.77732583100004,
                    9.440139414000043
                  ],
                  [
                    35.77841538000007,
                    9.430699023000045
                  ],
                  [
                    35.77677249900006,
                    9.430291547000024
                  ],
                  [
                    35.77022537400006,
                    9.428667696000048
                  ],
                  [
                    35.765921236000054,
                    9.427600162000033
                  ],
                  [
                    35.754002660000026,
                    9.416548201000069
                  ],
                  [
                    35.75012134100007,
                    9.403083304000063
                  ],
                  [
                    35.75514898100005,
                    9.365008181000064
                  ],
                  [
                    35.755178038000054,
                    9.364788126000064
                  ],
                  [
                    35.74919797600006,
                    9.34861313500005
                  ],
                  [
                    35.75055795800006,
                    9.331128127000056
                  ],
                  [
                    35.75674797600004,
                    9.323638114000062
                  ],
                  [
                    35.773954600000025,
                    9.324324043000047
                  ],
                  [
                    35.776855760000046,
                    9.32236308000006
                  ],
                  [
                    35.79719169100008,
                    9.308617540000057
                  ],
                  [
                    35.808452928000065,
                    9.308875943000032
                  ],
                  [
                    35.85987032500003,
                    9.324971589000029
                  ],
                  [
                    35.91108877400006,
                    9.315957987000047
                  ],
                  [
                    35.91236037400006,
                    9.31027429900007
                  ],
                  [
                    35.913196062000054,
                    9.306539010000051
                  ],
                  [
                    35.917871966000064,
                    9.285639052000022
                  ],
                  [
                    35.924895897000056,
                    9.275581205000037
                  ],
                  [
                    35.92677121500003,
                    9.272895864000077
                  ],
                  [
                    35.93072668700006,
                    9.267231865000042
                  ],
                  [
                    35.94932102400003,
                    9.249153646000025
                  ],
                  [
                    35.97541317900004,
                    9.242907338000066
                  ],
                  [
                    36.03157719600006,
                    9.233426059000067
                  ],
                  [
                    36.04396514700005,
                    9.195062900000039
                  ],
                  [
                    36.05271861800003,
                    9.126431170000046
                  ],
                  [
                    36.05334574600005,
                    9.12151416100005
                  ],
                  [
                    36.053610656000046,
                    9.119437129000062
                  ],
                  [
                    36.034875518000035,
                    9.107939947000034
                  ],
                  [
                    36.03402284500004,
                    9.107416687000068
                  ],
                  [
                    36.033941955000046,
                    9.106717177000064
                  ],
                  [
                    36.03067202500006,
                    9.07843979100005
                  ],
                  [
                    36.02807451900003,
                    9.055977324000025
                  ],
                  [
                    36.04244908600003,
                    9.032177624000042
                  ],
                  [
                    36.04215539300003,
                    9.015047793000065
                  ],
                  [
                    36.05109232500007,
                    9.017041518000042
                  ],
                  [
                    36.06394157600005,
                    9.01990803600006
                  ],
                  [
                    36.08654582300005,
                    9.012616791000028
                  ],
                  [
                    36.09327035600006,
                    9.025382702000059
                  ],
                  [
                    36.09697461400003,
                    9.032414896000034
                  ],
                  [
                    36.08761644100008,
                    9.045608197000035
                  ],
                  [
                    36.08633921400008,
                    9.047408851000057
                  ],
                  [
                    36.082476014000065,
                    9.052855252000029
                  ],
                  [
                    36.07553725400004,
                    9.062637626000026
                  ],
                  [
                    36.08417349300004,
                    9.05842066300005
                  ],
                  [
                    36.094643415000064,
                    9.064978903000053
                  ],
                  [
                    36.108553458000074,
                    9.080031575000021
                  ],
                  [
                    36.12812980700005,
                    9.051916719000076
                  ],
                  [
                    36.12868639800007,
                    9.05111736300006
                  ],
                  [
                    36.13096629000006,
                    9.025905387000023
                  ],
                  [
                    36.13142903100004,
                    9.020788201000073
                  ],
                  [
                    36.15688218100007,
                    9.020672450000063
                  ],
                  [
                    36.15963301900007,
                    9.02065994000003
                  ],
                  [
                    36.16708786400005,
                    9.02799227600002
                  ],
                  [
                    36.17679055000008,
                    9.044525228000055
                  ],
                  [
                    36.22594920200004,
                    9.03096793700007
                  ],
                  [
                    36.23466256700004,
                    9.035209938000037
                  ],
                  [
                    36.23806340400006,
                    9.03686559700003
                  ],
                  [
                    36.24647782400007,
                    9.040962060000027
                  ],
                  [
                    36.23580792100006,
                    9.050946048000071
                  ],
                  [
                    36.22883777900006,
                    9.054957884000032
                  ],
                  [
                    36.22100482800005,
                    9.059466331000067
                  ],
                  [
                    36.207650458000046,
                    9.06715276600005
                  ],
                  [
                    36.20148437900008,
                    9.068435711000063
                  ],
                  [
                    36.18952256600005,
                    9.070924546000072
                  ],
                  [
                    36.18458592800005,
                    9.071951687000023
                  ],
                  [
                    36.16147342100004,
                    9.105351872000028
                  ],
                  [
                    36.17191229900004,
                    9.108297185000026
                  ],
                  [
                    36.18667417100005,
                    9.130899054000054
                  ],
                  [
                    36.197930462000045,
                    9.148133535000056
                  ],
                  [
                    36.19875597300006,
                    9.149397472000032
                  ],
                  [
                    36.203947895000056,
                    9.15734681300006
                  ],
                  [
                    36.20407570700007,
                    9.157713631000036
                  ],
                  [
                    36.20695425300005,
                    9.165974990000052
                  ],
                  [
                    36.210491655000055,
                    9.176127252000072
                  ],
                  [
                    36.21578595500006,
                    9.191321771000048
                  ],
                  [
                    36.22411791400003,
                    9.215234303000045
                  ],
                  [
                    36.22588555800007,
                    9.220307400000024
                  ],
                  [
                    36.228925168000046,
                    9.229031010000028
                  ],
                  [
                    36.22717762000008,
                    9.257849368000052
                  ],
                  [
                    36.227089739000064,
                    9.259298600000022
                  ],
                  [
                    36.22633601000007,
                    9.27172814000005
                  ],
                  [
                    36.224094351000076,
                    9.272957674000054
                  ],
                  [
                    36.20438229400003,
                    9.283769603000053
                  ],
                  [
                    36.194894704000035,
                    9.288973481000028
                  ],
                  [
                    36.194597216000034,
                    9.32628903400007
                  ],
                  [
                    36.200998121000055,
                    9.340271492000056
                  ],
                  [
                    36.20589252800005,
                    9.354739692000066
                  ],
                  [
                    36.23426871700008,
                    9.347006928000042
                  ],
                  [
                    36.21458697200006,
                    9.332416972000033
                  ],
                  [
                    36.21476227000005,
                    9.314871306000043
                  ],
                  [
                    36.21709594500004,
                    9.303397406000045
                  ],
                  [
                    36.21741896100008,
                    9.301809246000062
                  ],
                  [
                    36.21837304700006,
                    9.297118325000042
                  ],
                  [
                    36.25317940600007,
                    9.301823312000067
                  ],
                  [
                    36.27022760800003,
                    9.328369870000074
                  ],
                  [
                    36.27498266600003,
                    9.343406965000042
                  ],
                  [
                    36.275117402000035,
                    9.343833046000043
                  ],
                  [
                    36.27916735400004,
                    9.337611930000037
                  ],
                  [
                    36.28963675400007,
                    9.321529922000025
                  ],
                  [
                    36.295482496000034,
                    9.301691637000033
                  ],
                  [
                    36.31899619500007,
                    9.305850016000022
                  ],
                  [
                    36.32617868500006,
                    9.330773086000022
                  ],
                  [
                    36.328877969000075,
                    9.333983466000063
                  ],
                  [
                    36.33043113400004,
                    9.335830715000043
                  ],
                  [
                    36.33376793600007,
                    9.339799325000058
                  ],
                  [
                    36.34926146400005,
                    9.344891507000057
                  ],
                  [
                    36.37471653800003,
                    9.358019170000034
                  ],
                  [
                    36.40823721900006,
                    9.357784569000046
                  ],
                  [
                    36.43635018300006,
                    9.357972127000039
                  ],
                  [
                    36.46141108900008,
                    9.357156935000035
                  ],
                  [
                    36.46499399000004,
                    9.358847526000034
                  ],
                  [
                    36.46576603800003,
                    9.359211817000073
                  ],
                  [
                    36.467327313000055,
                    9.359948504000045
                  ],
                  [
                    36.484109647000025,
                    9.367867244000024
                  ],
                  [
                    36.48048389100006,
                    9.37875007200006
                  ],
                  [
                    36.479719884000076,
                    9.381043264000027
                  ],
                  [
                    36.476497133000066,
                    9.390716460000021
                  ],
                  [
                    36.475717866000025,
                    9.393055458000049
                  ],
                  [
                    36.47519087500007,
                    9.39463723800003
                  ],
                  [
                    36.48364393400004,
                    9.405160159000047
                  ],
                  [
                    36.499128711000026,
                    9.414736463000054
                  ],
                  [
                    36.50726560900006,
                    9.419345341000053
                  ],
                  [
                    36.51127295900005,
                    9.432338223000045
                  ],
                  [
                    36.514911091000045,
                    9.444134004000034
                  ],
                  [
                    36.498663554000075,
                    9.472884584000042
                  ],
                  [
                    36.496482782000044,
                    9.491675990000033
                  ],
                  [
                    36.49537282600005,
                    9.501240319000033
                  ],
                  [
                    36.495371901000055,
                    9.501248295000039
                  ],
                  [
                    36.494429858000046,
                    9.509365743000046
                  ],
                  [
                    36.48515501500003,
                    9.514577892000034
                  ],
                  [
                    36.462852895000026,
                    9.527110932000028
                  ],
                  [
                    36.461168171000054,
                    9.528057690000026
                  ],
                  [
                    36.42472782900006,
                    9.517509466000035
                  ],
                  [
                    36.420749260000036,
                    9.516357808000066
                  ],
                  [
                    36.41975199400008,
                    9.516069134000077
                  ],
                  [
                    36.41900985500007,
                    9.515854310000066
                  ],
                  [
                    36.400629507000076,
                    9.51098832100007
                  ],
                  [
                    36.39012874500003,
                    9.495223968000062
                  ],
                  [
                    36.38983749600004,
                    9.494786728000065
                  ],
                  [
                    36.380348877000074,
                    9.480541861000063
                  ],
                  [
                    36.380307981000044,
                    9.480480466000074
                  ],
                  [
                    36.355136505000075,
                    9.494722695000064
                  ],
                  [
                    36.335955124000066,
                    9.511994007000055
                  ],
                  [
                    36.33326228400006,
                    9.515541932000076
                  ],
                  [
                    36.328235308000046,
                    9.522165176000044
                  ],
                  [
                    36.317522567000026,
                    9.536279643000057
                  ],
                  [
                    36.31556485700003,
                    9.538859005000063
                  ],
                  [
                    36.31417601100003,
                    9.54068886500005
                  ],
                  [
                    36.30920811000004,
                    9.54628982500003
                  ],
                  [
                    36.301025209000045,
                    9.555515471000035
                  ],
                  [
                    36.296287619000054,
                    9.557311815000048
                  ],
                  [
                    36.26626546700004,
                    9.568695262000062
                  ],
                  [
                    36.231777016000024,
                    9.57032304300003
                  ],
                  [
                    36.23073966800007,
                    9.574055503000068
                  ],
                  [
                    36.229769988000044,
                    9.577544492000072
                  ],
                  [
                    36.22913987100003,
                    9.579811703000075
                  ],
                  [
                    36.22913607100003,
                    9.579825374000052
                  ],
                  [
                    36.229119585000035,
                    9.579845782000064
                  ],
                  [
                    36.228149563000045,
                    9.581046509000032
                  ],
                  [
                    36.226163873000075,
                    9.583504465000033
                  ],
                  [
                    36.22559060000003,
                    9.584214082000074
                  ],
                  [
                    36.22387499300004,
                    9.586337721000064
                  ],
                  [
                    36.20077737200006,
                    9.614928768000027
                  ],
                  [
                    36.19261170200008,
                    9.658495493000032
                  ],
                  [
                    36.192564247000064,
                    9.660364978000075
                  ],
                  [
                    36.19186586200004,
                    9.68787751800005
                  ],
                  [
                    36.183058301000074,
                    9.696113320000052
                  ],
                  [
                    36.17749612100005,
                    9.701314421000063
                  ],
                  [
                    36.161887956000044,
                    9.730466683000031
                  ],
                  [
                    36.16142835900007,
                    9.733140724000066
                  ],
                  [
                    36.161093609000034,
                    9.735088371000074
                  ],
                  [
                    36.15905722600007,
                    9.746936508000033
                  ],
                  [
                    36.143416943000034,
                    9.757751812000038
                  ],
                  [
                    36.13249326600004,
                    9.762596322000036
                  ],
                  [
                    36.13228602500004,
                    9.762678035000022
                  ],
                  [
                    36.10817439200008,
                    9.772185020000052
                  ],
                  [
                    36.10528661300003,
                    9.773323643000026
                  ],
                  [
                    36.13647113500008,
                    9.807447298000056
                  ],
                  [
                    36.13241812200005,
                    9.829836026000066
                  ],
                  [
                    36.131839995000064,
                    9.832908215000032
                  ],
                  [
                    36.128601943000035,
                    9.850115333000076
                  ],
                  [
                    36.12824442200008,
                    9.852015212000026
                  ],
                  [
                    36.128207082000074,
                    9.852213635000055
                  ],
                  [
                    36.12823620000006,
                    9.85220967500004
                  ],
                  [
                    36.15234344800007,
                    9.848931479000044
                  ],
                  [
                    36.152260547000026,
                    9.858592506000036
                  ],
                  [
                    36.15222522200003,
                    9.862709170000073
                  ],
                  [
                    36.15219386800004,
                    9.866363135000029
                  ],
                  [
                    36.14766605500006,
                    9.878708452000069
                  ],
                  [
                    36.14585433900004,
                    9.883648191000077
                  ],
                  [
                    36.134029472000066,
                    9.915889309000022
                  ],
                  [
                    36.11979873200005,
                    9.961333164000052
                  ],
                  [
                    36.120648739000046,
                    9.971573161000038
                  ],
                  [
                    36.13989836400003,
                    10.009705090000068
                  ],
                  [
                    36.167326391000074,
                    10.033847973000036
                  ],
                  [
                    36.184567068000035,
                    10.049661314000048
                  ],
                  [
                    36.21892419200003,
                    10.053212510000037
                  ],
                  [
                    36.24811584500003,
                    10.071634213000038
                  ],
                  [
                    36.25700222300003,
                    10.077242057000035
                  ],
                  [
                    36.25891955600008,
                    10.078452010000035
                  ],
                  [
                    36.26684827200006,
                    10.087330353000027
                  ],
                  [
                    36.26788275500007,
                    10.088488737000034
                  ],
                  [
                    36.26946130700003,
                    10.103613425000049
                  ],
                  [
                    36.269471028000055,
                    10.103651311000021
                  ],
                  [
                    36.27189215800007,
                    10.113087661000066
                  ],
                  [
                    36.28990219900004,
                    10.121197823000045
                  ],
                  [
                    36.30668734100004,
                    10.128003269000033
                  ],
                  [
                    36.327597522000076,
                    10.13648119000004
                  ],
                  [
                    36.33231714100003,
                    10.13839473400003
                  ],
                  [
                    36.33271631200006,
                    10.138644943000031
                  ],
                  [
                    36.33420193300003,
                    10.139576161000036
                  ],
                  [
                    36.369421904000035,
                    10.16165277600004
                  ],
                  [
                    36.375259337000045,
                    10.167398349000052
                  ],
                  [
                    36.395273872000075,
                    10.187097928000071
                  ],
                  [
                    36.40963390500008,
                    10.207462724000038
                  ],
                  [
                    36.416193201000056,
                    10.216764841000042
                  ],
                  [
                    36.435812647000034,
                    10.236331556000039
                  ],
                  [
                    36.44535089300007,
                    10.24584416600004
                  ],
                  [
                    36.448059975000035,
                    10.245155899000054
                  ],
                  [
                    36.454197942000064,
                    10.243596493000041
                  ],
                  [
                    36.47350481500007,
                    10.238691408000022
                  ],
                  [
                    36.49091287300007,
                    10.234268733000022
                  ],
                  [
                    36.49505291100007,
                    10.235388091000061
                  ],
                  [
                    36.50034886700007,
                    10.236819978000028
                  ],
                  [
                    36.50072465300008,
                    10.236921581000047
                  ],
                  [
                    36.50977844700003,
                    10.239369489000069
                  ],
                  [
                    36.51548847200007,
                    10.239931540000043
                  ],
                  [
                    36.518859527000075,
                    10.245024430000058
                  ],
                  [
                    36.522441324000056,
                    10.250435702000061
                  ],
                  [
                    36.53791425700007,
                    10.263162883000064
                  ],
                  [
                    36.53929670900004,
                    10.264339600000028
                  ],
                  [
                    36.54507527800007,
                    10.269258209000043
                  ],
                  [
                    36.54511591200003,
                    10.269349307000027
                  ],
                  [
                    36.54884248900004,
                    10.277703908000035
                  ],
                  [
                    36.54934341300003,
                    10.278826927000068
                  ],
                  [
                    36.550937186000056,
                    10.280764289000047
                  ],
                  [
                    36.55138458300007,
                    10.281308138000043
                  ],
                  [
                    36.552435228000036,
                    10.28258528200007
                  ],
                  [
                    36.553067172000056,
                    10.283353463000026
                  ],
                  [
                    36.554480933000036,
                    10.285072005000075
                  ],
                  [
                    36.56200447600003,
                    10.283698816000026
                  ],
                  [
                    36.56927540300006,
                    10.281577490000075
                  ],
                  [
                    36.572383556000034,
                    10.280469972000049
                  ],
                  [
                    36.575847829000054,
                    10.279235559000028
                  ],
                  [
                    36.575475839000035,
                    10.271030970000027
                  ],
                  [
                    36.57499725900004,
                    10.26687783400007
                  ],
                  [
                    36.574685618000046,
                    10.264173395000057
                  ],
                  [
                    36.57535085400008,
                    10.264058378000072
                  ],
                  [
                    36.588025007000056,
                    10.261867062000022
                  ],
                  [
                    36.610570507000034,
                    10.25922184600006
                  ],
                  [
                    36.64340525600005,
                    10.271133078000048
                  ],
                  [
                    36.65969071600006,
                    10.27704084100003
                  ],
                  [
                    36.67146664100005,
                    10.284015605000036
                  ],
                  [
                    36.684947790000024,
                    10.29199931100004
                  ],
                  [
                    36.69219150500004,
                    10.296289130000048
                  ],
                  [
                    36.68957054600003,
                    10.30769443500003
                  ],
                  [
                    36.68910755100006,
                    10.309709197000075
                  ],
                  [
                    36.68871541800007,
                    10.31141559300005
                  ],
                  [
                    36.68605423100007,
                    10.316374661000054
                  ],
                  [
                    36.68539933400007,
                    10.317595047000054
                  ],
                  [
                    36.68591818700003,
                    10.32313012000003
                  ],
                  [
                    36.685412271000075,
                    10.32401066400007
                  ],
                  [
                    36.68226852200007,
                    10.329482337000059
                  ],
                  [
                    36.68090252400003,
                    10.33461483700006
                  ],
                  [
                    36.683499649000055,
                    10.33930513100006
                  ],
                  [
                    36.68397982600004,
                    10.339893429000028
                  ],
                  [
                    36.68814683100004,
                    10.34499871600002
                  ],
                  [
                    36.68888898200004,
                    10.34993580400004
                  ],
                  [
                    36.68917622300006,
                    10.351846651000074
                  ],
                  [
                    36.69145168000006,
                    10.35687394200005
                  ],
                  [
                    36.69165352300007,
                    10.357319884000049
                  ],
                  [
                    36.699958249000076,
                    10.357509845000038
                  ],
                  [
                    36.70989876500005,
                    10.357736932000023
                  ],
                  [
                    36.71801559900007,
                    10.357922144000042
                  ],
                  [
                    36.72351757100006,
                    10.360799991000022
                  ],
                  [
                    36.73139656700005,
                    10.361351825000042
                  ],
                  [
                    36.73879616000005,
                    10.361475835000022
                  ],
                  [
                    36.74571697300007,
                    10.359969913000043
                  ],
                  [
                    36.752417379000065,
                    10.365984231000027
                  ],
                  [
                    36.76175988600005,
                    10.36730949400004
                  ],
                  [
                    36.76661190300007,
                    10.362340819000053
                  ],
                  [
                    36.76938090900006,
                    10.357795649000025
                  ],
                  [
                    36.773001443000055,
                    10.352552858000024
                  ],
                  [
                    36.77660038100004,
                    10.34596864200006
                  ],
                  [
                    36.783303680000074,
                    10.344132665000075
                  ],
                  [
                    36.79195933200003,
                    10.343385827000077
                  ],
                  [
                    36.79873551900005,
                    10.337841097000023
                  ],
                  [
                    36.80659842800003,
                    10.335371293000037
                  ],
                  [
                    36.81181544000003,
                    10.337275070000032
                  ],
                  [
                    36.815348467000035,
                    10.340314186000057
                  ],
                  [
                    36.81576135900008,
                    10.340669356000035
                  ],
                  [
                    36.81700781300003,
                    10.341741558000024
                  ],
                  [
                    36.81870652300006,
                    10.341900383000052
                  ],
                  [
                    36.82473648300004,
                    10.34246416700006
                  ],
                  [
                    36.833580908000044,
                    10.342470595000066
                  ],
                  [
                    36.83961043900007,
                    10.340801011000053
                  ],
                  [
                    36.84531063800006,
                    10.340772000000072
                  ],
                  [
                    36.85059600100004,
                    10.341026989000056
                  ],
                  [
                    36.85939205200003,
                    10.341129971000043
                  ],
                  [
                    36.869241516000045,
                    10.340692899000032
                  ],
                  [
                    36.875821329000075,
                    10.333769139000026
                  ],
                  [
                    36.87878086500007,
                    10.327615813000023
                  ],
                  [
                    36.883108434000064,
                    10.320654680000075
                  ],
                  [
                    36.88873616300003,
                    10.31551692000005
                  ],
                  [
                    36.89796121000006,
                    10.312848153000061
                  ],
                  [
                    36.91203249100005,
                    10.313664023000058
                  ],
                  [
                    36.91917283300006,
                    10.314188357000035
                  ],
                  [
                    36.92463536200006,
                    10.313794346000066
                  ],
                  [
                    36.930769963000046,
                    10.310939978000022
                  ],
                  [
                    36.941857955000046,
                    10.311727186000041
                  ],
                  [
                    36.95367519000007,
                    10.312503162000041
                  ],
                  [
                    36.96474720900005,
                    10.311882388000072
                  ],
                  [
                    36.97165123100007,
                    10.315093348000062
                  ],
                  [
                    36.97992079900007,
                    10.314026481000042
                  ],
                  [
                    36.98960909300007,
                    10.308780838000075
                  ],
                  [
                    36.99710446200004,
                    10.302968842000041
                  ],
                  [
                    37.001605590000054,
                    10.295334860000025
                  ],
                  [
                    37.007204940000065,
                    10.288850184000069
                  ],
                  [
                    37.01326530000006,
                    10.284938673000056
                  ],
                  [
                    37.02169597900007,
                    10.284823378000056
                  ],
                  [
                    37.030799967000064,
                    10.286103402000037
                  ],
                  [
                    37.04009403500004,
                    10.285358866000024
                  ],
                  [
                    37.04587199000008,
                    10.288399330000061
                  ],
                  [
                    37.05077100700004,
                    10.283604095000044
                  ],
                  [
                    37.05589092100007,
                    10.282743233000076
                  ],
                  [
                    37.06183946500005,
                    10.281734372000074
                  ],
                  [
                    37.069705347000024,
                    10.276084058000038
                  ],
                  [
                    37.07434611100007,
                    10.270729550000055
                  ],
                  [
                    37.078103285000054,
                    10.263374553000062
                  ],
                  [
                    37.08710187100007,
                    10.25949406500007
                  ],
                  [
                    37.094171912000036,
                    10.258225733000074
                  ],
                  [
                    37.10084861200005,
                    10.25587407200004
                  ],
                  [
                    37.107799483000065,
                    10.253233244000057
                  ],
                  [
                    37.11460535100008,
                    10.250697416000037
                  ],
                  [
                    37.12050204800005,
                    10.249260752000055
                  ],
                  [
                    37.12777542200007,
                    10.247674087000064
                  ],
                  [
                    37.13483545500003,
                    10.24598075800003
                  ],
                  [
                    37.14101715700008,
                    10.24507576700006
                  ],
                  [
                    37.14917469900007,
                    10.244643267000072
                  ],
                  [
                    37.157550240000035,
                    10.24425677000005
                  ],
                  [
                    37.16622353300005,
                    10.244133273000045
                  ],
                  [
                    37.17453232500003,
                    10.243307446000074
                  ],
                  [
                    37.18181111400003,
                    10.241264534000038
                  ],
                  [
                    37.19036774500006,
                    10.236270790000049
                  ],
                  [
                    37.19599744100003,
                    10.230910795000057
                  ],
                  [
                    37.19989674900006,
                    10.22329651900003
                  ],
                  [
                    37.19748745600003,
                    10.213875812000026
                  ],
                  [
                    37.19342743800007,
                    10.206010817000049
                  ],
                  [
                    37.18940741800003,
                    10.199765822000074
                  ],
                  [
                    37.18582907000007,
                    10.193640827000024
                  ],
                  [
                    37.18363540800004,
                    10.18990255500006
                  ],
                  [
                    37.18252238700006,
                    10.188005830000066
                  ],
                  [
                    37.17914237100007,
                    10.183880834000036
                  ],
                  [
                    37.175182353000025,
                    10.178417502000059
                  ],
                  [
                    37.172884268000075,
                    10.175994376000062
                  ],
                  [
                    37.170955666000054,
                    10.173960838000028
                  ],
                  [
                    37.16830732200003,
                    10.168500840000036
                  ],
                  [
                    37.16770232300007,
                    10.16327334600004
                  ],
                  [
                    37.171830345000046,
                    10.155312855000034
                  ],
                  [
                    37.17598237100003,
                    10.151317524000035
                  ],
                  [
                    37.179776391000075,
                    10.144378865000022
                  ],
                  [
                    37.182102404000034,
                    10.137344206000023
                  ],
                  [
                    37.18413908500003,
                    10.130360879000023
                  ],
                  [
                    37.18628743200003,
                    10.123997136000071
                  ],
                  [
                    37.18839494400004,
                    10.116688392000071
                  ],
                  [
                    37.19073745800006,
                    10.111555897000073
                  ],
                  [
                    37.19550498500007,
                    10.10452590500006
                  ],
                  [
                    37.20103117600007,
                    10.099964700000044
                  ],
                  [
                    37.20609932700006,
                    10.095403876000034
                  ],
                  [
                    37.20650676500003,
                    10.095037223000077
                  ],
                  [
                    37.21331582300007,
                    10.087907831000052
                  ],
                  [
                    37.220499518000054,
                    10.083913319000033
                  ],
                  [
                    37.22509254100004,
                    10.081647807000024
                  ],
                  [
                    37.230181565000066,
                    10.079683299000067
                  ],
                  [
                    37.23585425600004,
                    10.077101955000046
                  ],
                  [
                    37.24074594700005,
                    10.075610279000045
                  ],
                  [
                    37.247162649000074,
                    10.076117765000049
                  ],
                  [
                    37.25369568800005,
                    10.076693252000041
                  ],
                  [
                    37.26188273100007,
                    10.076671901000054
                  ],
                  [
                    37.27164044500006,
                    10.073638879000043
                  ],
                  [
                    37.27737780000007,
                    10.068393206000053
                  ],
                  [
                    37.282507821000024,
                    10.06489119400004
                  ],
                  [
                    37.28771184400006,
                    10.062879183000064
                  ],
                  [
                    37.29259586000006,
                    10.057935178000037
                  ],
                  [
                    37.29653929800003,
                    10.052849455000057
                  ],
                  [
                    37.29874786600004,
                    10.04479266900006
                  ],
                  [
                    37.299724525000045,
                    10.03877516700004
                  ],
                  [
                    37.30217119300005,
                    10.034036831000037
                  ],
                  [
                    37.30560986300003,
                    10.026653160000023
                  ],
                  [
                    37.312870747000034,
                    10.021700864000024
                  ],
                  [
                    37.317822912000054,
                    10.018050139000025
                  ],
                  [
                    37.320402913000066,
                    10.012383469000042
                  ],
                  [
                    37.323254586000076,
                    10.008101796000062
                  ],
                  [
                    37.329539616000034,
                    10.005848452000066
                  ],
                  [
                    37.33930251800007,
                    10.004518493000035
                  ],
                  [
                    37.344751175000056,
                    10.005818236000039
                  ],
                  [
                    37.34504076700006,
                    10.006208327000024
                  ],
                  [
                    37.34656680100005,
                    10.00826395300004
                  ],
                  [
                    37.34749759500005,
                    10.009517767000034
                  ],
                  [
                    37.34930215300005,
                    10.01194857400003
                  ],
                  [
                    37.35192776800005,
                    10.019551398000033
                  ],
                  [
                    37.35359100100004,
                    10.027154808000034
                  ],
                  [
                    37.35520748400006,
                    10.033957718000067
                  ],
                  [
                    37.35698317400005,
                    10.040231712000036
                  ],
                  [
                    37.36160976700006,
                    10.042847782000024
                  ],
                  [
                    37.36219470900005,
                    10.04317853300006
                  ],
                  [
                    37.367540906000045,
                    10.043561354000076
                  ],
                  [
                    37.373575102000075,
                    10.04219934200006
                  ],
                  [
                    37.38039990800007,
                    10.043098993000058
                  ],
                  [
                    37.38242001700007,
                    10.044107104000034
                  ],
                  [
                    37.38729334100003,
                    10.046539077000034
                  ],
                  [
                    37.387303329000076,
                    10.046544061000077
                  ],
                  [
                    37.39244555800008,
                    10.046359591000055
                  ],
                  [
                    37.39827541200003,
                    10.046150453000052
                  ],
                  [
                    37.40514727500005,
                    10.042587941000022
                  ],
                  [
                    37.412206808000064,
                    10.039845593000052
                  ],
                  [
                    37.41836800200008,
                    10.037203914000031
                  ],
                  [
                    37.42435402700005,
                    10.033786402000032
                  ],
                  [
                    37.42928754500008,
                    10.029478227000027
                  ],
                  [
                    37.43424776200004,
                    10.025037284000064
                  ],
                  [
                    37.439846577000026,
                    10.017787476000024
                  ],
                  [
                    37.444469594000054,
                    10.014559267000038
                  ],
                  [
                    37.45321613700003,
                    10.012330349000024
                  ],
                  [
                    37.46133018100005,
                    10.012113331000023
                  ],
                  [
                    37.46726971500004,
                    10.013177618000043
                  ],
                  [
                    37.47205989500003,
                    10.014172622000046
                  ],
                  [
                    37.47574929500007,
                    10.014938975000064
                  ],
                  [
                    37.476960431000066,
                    10.011939964000021
                  ],
                  [
                    37.478073764000044,
                    10.009183131000043
                  ],
                  [
                    37.48313477900007,
                    10.003508787000044
                  ],
                  [
                    37.48854547600007,
                    10.003044774000045
                  ],
                  [
                    37.49332549600007,
                    10.000911433000056
                  ],
                  [
                    37.50160386600004,
                    9.99794808300004
                  ],
                  [
                    37.51083392000004,
                    9.999436395000032
                  ],
                  [
                    37.51973146900008,
                    9.99991387700004
                  ],
                  [
                    37.529236929000035,
                    9.996176773000059
                  ],
                  [
                    37.536772788000064,
                    9.988953425000034
                  ],
                  [
                    37.54104238100007,
                    9.983404670000027
                  ],
                  [
                    37.546161562000066,
                    9.977439662000052
                  ],
                  [
                    37.55136241500003,
                    9.973427987000036
                  ],
                  [
                    37.55168240300003,
                    9.966844653000067
                  ],
                  [
                    37.55292905600004,
                    9.958554656000047
                  ],
                  [
                    37.55723240300006,
                    9.953861312000072
                  ],
                  [
                    37.56334409700003,
                    9.949899636000055
                  ],
                  [
                    37.56997245200006,
                    9.94516462300004
                  ],
                  [
                    37.57432246900004,
                    9.941947947000074
                  ],
                  [
                    37.57988416400008,
                    9.940859604000025
                  ],
                  [
                    37.58693420000003,
                    9.939397922000069
                  ],
                  [
                    37.59063320400003,
                    9.932982585000047
                  ],
                  [
                    37.58966918600004,
                    9.926849588000039
                  ],
                  [
                    37.59239668400005,
                    9.918764587000055
                  ],
                  [
                    37.59931721700008,
                    9.917790570000022
                  ],
                  [
                    37.60579590700007,
                    9.913117895000028
                  ],
                  [
                    37.612827604000074,
                    9.909410379000064
                  ],
                  [
                    37.61745361200008,
                    9.901690871000028
                  ],
                  [
                    37.61822676400004,
                    9.893889540000032
                  ],
                  [
                    37.62356678300006,
                    9.889039531000037
                  ],
                  [
                    37.630734318000066,
                    9.887009514000056
                  ],
                  [
                    37.63662434300005,
                    9.885549500000025
                  ],
                  [
                    37.64138136300005,
                    9.882482492000065
                  ],
                  [
                    37.644899372000054,
                    9.877861155000062
                  ],
                  [
                    37.64756437600005,
                    9.873499484000035
                  ],
                  [
                    37.651584392000075,
                    9.869109477000052
                  ],
                  [
                    37.656412740000064,
                    9.86482447000003
                  ],
                  [
                    37.661852758000066,
                    9.860484457000041
                  ],
                  [
                    37.666927448000024,
                    9.85946444800004
                  ],
                  [
                    37.66912120300003,
                    9.860175029000061
                  ],
                  [
                    37.67449458700003,
                    9.861915525000029
                  ],
                  [
                    37.680392862000076,
                    9.862317749000056
                  ],
                  [
                    37.68511620900006,
                    9.857514409000032
                  ],
                  [
                    37.689714551000066,
                    9.850691902000051
                  ],
                  [
                    37.69456539200007,
                    9.842702727000074
                  ],
                  [
                    37.700652079000065,
                    9.83671438400006
                  ],
                  [
                    37.70530294100007,
                    9.839311040000041
                  ],
                  [
                    37.71065714400004,
                    9.842614358000048
                  ],
                  [
                    37.71700567800008,
                    9.842556345000048
                  ],
                  [
                    37.72434638800007,
                    9.844544327000051
                  ],
                  [
                    37.73069642300004,
                    9.844859315000065
                  ],
                  [
                    37.736004775000026,
                    9.840794303000052
                  ],
                  [
                    37.74289181200004,
                    9.840662288000033
                  ],
                  [
                    37.74822818800004,
                    9.846664275000023
                  ],
                  [
                    37.748247595000066,
                    9.847260923000022
                  ],
                  [
                    37.748529878000056,
                    9.855939269000032
                  ],
                  [
                    37.749518771000055,
                    9.856146652000064
                  ],
                  [
                    37.753955623000024,
                    9.85707711300006
                  ],
                  [
                    37.760968684000034,
                    9.851929246000054
                  ],
                  [
                    37.76908872400003,
                    9.85144172500003
                  ],
                  [
                    37.77459201700003,
                    9.856502211000077
                  ],
                  [
                    37.78189172300006,
                    9.85725252800006
                  ],
                  [
                    37.788086759000066,
                    9.859627512000031
                  ],
                  [
                    37.794054129000074,
                    9.860374165000053
                  ],
                  [
                    37.80058350000007,
                    9.861824150000075
                  ],
                  [
                    37.80699187600004,
                    9.865290801000071
                  ],
                  [
                    37.81602151100003,
                    9.867150363000064
                  ],
                  [
                    37.822675649000075,
                    9.873351692000028
                  ],
                  [
                    37.82321159000003,
                    9.87385116200005
                  ],
                  [
                    37.82325402200007,
                    9.873890706000054
                  ],
                  [
                    37.82374577300004,
                    9.87473661200005
                  ],
                  [
                    37.824600357000065,
                    9.876206659000047
                  ],
                  [
                    37.82465930800004,
                    9.876308066000036
                  ],
                  [
                    37.82724775200006,
                    9.880760682000073
                  ],
                  [
                    37.83082238000003,
                    9.884637572000031
                  ],
                  [
                    37.83641411700006,
                    9.887891807000074
                  ],
                  [
                    37.84268072100008,
                    9.89670316400003
                  ],
                  [
                    37.84841625300004,
                    9.897578026000076
                  ],
                  [
                    37.85235790200005,
                    9.896720076000065
                  ],
                  [
                    37.85593637300008,
                    9.895941177000054
                  ],
                  [
                    37.858839842000066,
                    9.899723925000046
                  ],
                  [
                    37.85922156600003,
                    9.900221250000072
                  ],
                  [
                    37.858761077000054,
                    9.905828248000034
                  ],
                  [
                    37.860390935000055,
                    9.912788657000021
                  ],
                  [
                    37.86239378500005,
                    9.912824556000032
                  ],
                  [
                    37.86446258400008,
                    9.912861637000049
                  ],
                  [
                    37.869932308000045,
                    9.907533973000056
                  ],
                  [
                    37.874460673000044,
                    9.911163960000067
                  ],
                  [
                    37.87497642500006,
                    9.912970467000036
                  ],
                  [
                    37.87592869500003,
                    9.916305954000052
                  ],
                  [
                    37.877217623000035,
                    9.917892527000049
                  ],
                  [
                    37.880155012000046,
                    9.92150822800005
                  ],
                  [
                    37.893029141000056,
                    9.927258911000024
                  ],
                  [
                    37.90139127700007,
                    9.930374305000043
                  ],
                  [
                    37.909325902000035,
                    9.930448536000029
                  ],
                  [
                    37.914400912000076,
                    9.92357886600007
                  ],
                  [
                    37.91878092500008,
                    9.918727187000059
                  ],
                  [
                    37.92340494100006,
                    9.914747847000058
                  ],
                  [
                    37.930074310000066,
                    9.914587167000036
                  ],
                  [
                    37.93352220000003,
                    9.917618177000065
                  ],
                  [
                    37.935078513000065,
                    9.918986318000066
                  ],
                  [
                    37.93532174500007,
                    9.925963099000057
                  ],
                  [
                    37.934714995000036,
                    9.92657252400005
                  ],
                  [
                    37.93078768200007,
                    9.930517155000075
                  ],
                  [
                    37.931475574000046,
                    9.932939292000071
                  ],
                  [
                    37.93228205100007,
                    9.935778981000055
                  ],
                  [
                    37.93283788600007,
                    9.941279312000063
                  ],
                  [
                    37.93874469100007,
                    9.94407979600004
                  ],
                  [
                    37.94424628000007,
                    9.941133453000077
                  ],
                  [
                    37.95193574700005,
                    9.938396570000066
                  ],
                  [
                    37.95706717500008,
                    9.938637758000027
                  ],
                  [
                    37.964141667000035,
                    9.94296640600004
                  ],
                  [
                    37.97038151100003,
                    9.945380473000057
                  ],
                  [
                    37.97841839600005,
                    9.949081703000047
                  ],
                  [
                    37.98014210100007,
                    9.94923061000003
                  ],
                  [
                    37.98603502100008,
                    9.949739684000065
                  ],
                  [
                    37.99342139200007,
                    9.949085918000037
                  ],
                  [
                    37.999233600000025,
                    9.953581819000021
                  ],
                  [
                    38.00256121500007,
                    9.959635641000034
                  ],
                  [
                    38.008454707000055,
                    9.96413482500003
                  ],
                  [
                    38.01601242900006,
                    9.966778481000063
                  ],
                  [
                    38.02558220800006,
                    9.968312183000023
                  ],
                  [
                    38.03387564900004,
                    9.96752242100007
                  ],
                  [
                    38.04358595600007,
                    9.969779790000075
                  ],
                  [
                    38.045638729000075,
                    9.97477686600007
                  ],
                  [
                    38.048113758000056,
                    9.981532273000028
                  ],
                  [
                    38.053215986000055,
                    9.981889911000053
                  ],
                  [
                    38.05993198800007,
                    9.981803496000055
                  ],
                  [
                    38.06232178300007,
                    9.988156020000076
                  ],
                  [
                    38.06239334000003,
                    9.988505516000032
                  ],
                  [
                    38.062986124000076,
                    9.991400752000061
                  ],
                  [
                    38.06350050300006,
                    9.99391305100005
                  ],
                  [
                    38.06431588200007,
                    9.997895476000053
                  ],
                  [
                    38.069796920000044,
                    10.001523961000032
                  ],
                  [
                    38.074926349000066,
                    10.002211248000037
                  ],
                  [
                    38.08120798300007,
                    10.002175434000037
                  ],
                  [
                    38.08270850300005,
                    10.007513927000048
                  ],
                  [
                    38.082056453000064,
                    10.009583643000042
                  ],
                  [
                    38.080279708000035,
                    10.015223329000037
                  ],
                  [
                    38.08217842400006,
                    10.01653391900004
                  ],
                  [
                    38.087563260000024,
                    10.020250808000071
                  ],
                  [
                    38.094081094000046,
                    10.020217393000053
                  ],
                  [
                    38.10072067900006,
                    10.022257194000076
                  ],
                  [
                    38.106268156000056,
                    10.019405965000033
                  ],
                  [
                    38.113128851000056,
                    10.015991517000032
                  ],
                  [
                    38.118277216000024,
                    10.01775053700004
                  ],
                  [
                    38.11712378800007,
                    10.023448245000054
                  ],
                  [
                    38.11708955700004,
                    10.023617337000076
                  ],
                  [
                    38.118326909000075,
                    10.028991664000046
                  ],
                  [
                    38.120147082000074,
                    10.032957821000025
                  ],
                  [
                    38.12097877100007,
                    10.034770071000025
                  ],
                  [
                    38.123325427000054,
                    10.039321814000061
                  ],
                  [
                    38.123369894000064,
                    10.039408066000021
                  ],
                  [
                    38.12530269000007,
                    10.043157056000041
                  ],
                  [
                    38.13093968800007,
                    10.047449623000034
                  ],
                  [
                    38.13695088600008,
                    10.04741402600007
                  ],
                  [
                    38.142158153000025,
                    10.043251766000026
                  ],
                  [
                    38.14512902900003,
                    10.036686888000077
                  ],
                  [
                    38.15056522800006,
                    10.035121651000054
                  ],
                  [
                    38.15544060800005,
                    10.039856522000036
                  ],
                  [
                    38.160354002000076,
                    10.044102222000049
                  ],
                  [
                    38.167339543000026,
                    10.046083704000068
                  ],
                  [
                    38.169906568000044,
                    10.050658695000038
                  ],
                  [
                    38.170205847000034,
                    10.053670880000027
                  ],
                  [
                    38.170611389000044,
                    10.057752590000064
                  ],
                  [
                    38.17212907000004,
                    10.059102776000032
                  ],
                  [
                    38.17662825900004,
                    10.063105422000035
                  ],
                  [
                    38.18430093300003,
                    10.066836901000045
                  ],
                  [
                    38.18809571200006,
                    10.07047614000004
                  ],
                  [
                    38.19423908700003,
                    10.073860790000026
                  ],
                  [
                    38.20011779400005,
                    10.078076106000026
                  ],
                  [
                    38.20374482300008,
                    10.081783096000038
                  ],
                  [
                    38.20946261000006,
                    10.084450580000066
                  ],
                  [
                    38.216389900000024,
                    10.086364262000075
                  ],
                  [
                    38.22197444400007,
                    10.092252545000065
                  ],
                  [
                    38.22737838000006,
                    10.095060230000058
                  ],
                  [
                    38.23356002200006,
                    10.098893346000068
                  ],
                  [
                    38.240426651000064,
                    10.102633868000055
                  ],
                  [
                    38.24778860500004,
                    10.101949476000073
                  ],
                  [
                    38.25151972800006,
                    10.096478969000032
                  ],
                  [
                    38.25237559800007,
                    10.088427973000023
                  ],
                  [
                    38.25810978900006,
                    10.087652959000025
                  ],
                  [
                    38.26418516100006,
                    10.089274945000057
                  ],
                  [
                    38.271760707000055,
                    10.091800426000077
                  ],
                  [
                    38.28077325300006,
                    10.090926903000025
                  ],
                  [
                    38.28612577400003,
                    10.088537891000044
                  ],
                  [
                    38.29527499100004,
                    10.089247869000076
                  ],
                  [
                    38.300353366000024,
                    10.095405351000068
                  ],
                  [
                    38.30077190000003,
                    10.09716422400004
                  ],
                  [
                    38.30226672800006,
                    10.103446175000045
                  ],
                  [
                    38.30727312100004,
                    10.107008110000038
                  ],
                  [
                    38.308600941000066,
                    10.107952823000062
                  ],
                  [
                    38.314480969000044,
                    10.107150311000055
                  ],
                  [
                    38.32180950900005,
                    10.10718679300004
                  ],
                  [
                    38.32651750800005,
                    10.114547729000037
                  ],
                  [
                    38.32626534700006,
                    10.115346761000069
                  ],
                  [
                    38.32371322500006,
                    10.12343377700006
                  ],
                  [
                    38.32596192600005,
                    10.133119432000058
                  ],
                  [
                    38.33093864600005,
                    10.14309232900007
                  ],
                  [
                    38.333319679000056,
                    10.151362736000067
                  ],
                  [
                    38.337609334000035,
                    10.154459974000076
                  ],
                  [
                    38.34004956100006,
                    10.156221879000043
                  ],
                  [
                    38.34686529100003,
                    10.158391150000057
                  ],
                  [
                    38.34827877500004,
                    10.158841026000061
                  ],
                  [
                    38.35407546500005,
                    10.155074349000074
                  ],
                  [
                    38.357013805000065,
                    10.150842677000071
                  ],
                  [
                    38.35806101500003,
                    10.14431101300005
                  ],
                  [
                    38.36630215800005,
                    10.140485495000064
                  ],
                  [
                    38.37563120800007,
                    10.140354638000076
                  ],
                  [
                    38.38989462300003,
                    10.143206935000023
                  ],
                  [
                    38.39749999800006,
                    10.144277915000032
                  ],
                  [
                    38.40093669400005,
                    10.148641903000055
                  ],
                  [
                    38.40120266400004,
                    10.15008367200005
                  ],
                  [
                    38.40205524900006,
                    10.154705363000062
                  ],
                  [
                    38.405518835000066,
                    10.159318175000067
                  ],
                  [
                    38.40631033600005,
                    10.160372298000027
                  ],
                  [
                    38.41187612600004,
                    10.164526532000025
                  ],
                  [
                    38.418228415000044,
                    10.167175014000065
                  ],
                  [
                    38.42572464500006,
                    10.171756064000022
                  ],
                  [
                    38.42584010600007,
                    10.175898017000065
                  ],
                  [
                    38.42589398300004,
                    10.177830737000022
                  ],
                  [
                    38.42105021500004,
                    10.18075249800006
                  ],
                  [
                    38.426187682000034,
                    10.18657993100004
                  ],
                  [
                    38.426263807000055,
                    10.186666280000054
                  ],
                  [
                    38.428955366000025,
                    10.191271222000069
                  ],
                  [
                    38.43004354400006,
                    10.193132966000064
                  ],
                  [
                    38.42664579400008,
                    10.200036720000071
                  ],
                  [
                    38.42358289500004,
                    10.207005472000048
                  ],
                  [
                    38.41939135500007,
                    10.21322964500007
                  ],
                  [
                    38.41938480600004,
                    10.219846974000063
                  ],
                  [
                    38.42273634000003,
                    10.221848634000025
                  ],
                  [
                    38.42417433800006,
                    10.222707460000038
                  ],
                  [
                    38.42721203100007,
                    10.226828116000036
                  ],
                  [
                    38.42901331500008,
                    10.229291188000047
                  ],
                  [
                    38.42941474500003,
                    10.229840102000026
                  ],
                  [
                    38.430718195000054,
                    10.231622437000055
                  ],
                  [
                    38.43681393700007,
                    10.23546316900007
                  ],
                  [
                    38.44160646900008,
                    10.237834905000057
                  ],
                  [
                    38.44807300900004,
                    10.240251887000056
                  ],
                  [
                    38.454191224000056,
                    10.246689368000034
                  ],
                  [
                    38.45442573500003,
                    10.247772756000074
                  ],
                  [
                    38.45575033400007,
                    10.25389210800006
                  ],
                  [
                    38.455336517000035,
                    10.261135353000043
                  ],
                  [
                    38.45827460600003,
                    10.263753699000063
                  ],
                  [
                    38.462671906000026,
                    10.267672455000024
                  ],
                  [
                    38.46233038300005,
                    10.269252253000047
                  ],
                  [
                    38.46087950200007,
                    10.275963662000038
                  ],
                  [
                    38.45786866800006,
                    10.282009290000076
                  ],
                  [
                    38.46006729900006,
                    10.289970320000066
                  ],
                  [
                    38.46125365100005,
                    10.290156361000072
                  ],
                  [
                    38.46590198300004,
                    10.290885304000028
                  ],
                  [
                    38.47252905600004,
                    10.291804716000058
                  ],
                  [
                    38.47107484700007,
                    10.295442908000041
                  ],
                  [
                    38.46984264900004,
                    10.298525664000067
                  ],
                  [
                    38.46609077100004,
                    10.305224893000059
                  ],
                  [
                    38.46792396200004,
                    10.311090284000045
                  ],
                  [
                    38.46943852800007,
                    10.312009376000049
                  ],
                  [
                    38.473721502000046,
                    10.314608434000036
                  ],
                  [
                    38.47434689000005,
                    10.31767638100007
                  ],
                  [
                    38.475308864000056,
                    10.322395507000067
                  ],
                  [
                    38.47506538400006,
                    10.33066675200007
                  ],
                  [
                    38.47784556100004,
                    10.338428448000059
                  ],
                  [
                    38.477979521000066,
                    10.338802438000073
                  ],
                  [
                    38.481201353000074,
                    10.34436662500002
                  ],
                  [
                    38.481172566000055,
                    10.344483764000074
                  ],
                  [
                    38.47954021100003,
                    10.35112597400007
                  ],
                  [
                    38.476089556000034,
                    10.35622562900005
                  ],
                  [
                    38.476676644000065,
                    10.363259955000046
                  ],
                  [
                    38.479419660000076,
                    10.364141045000054
                  ],
                  [
                    38.48349118600004,
                    10.365448870000023
                  ],
                  [
                    38.490379473000075,
                    10.36400743200005
                  ],
                  [
                    38.49619308100006,
                    10.36357317200003
                  ],
                  [
                    38.502842616000066,
                    10.36326415600007
                  ],
                  [
                    38.51529835800005,
                    10.366931287000057
                  ],
                  [
                    38.52378294700003,
                    10.367809890000046
                  ],
                  [
                    38.534393041000044,
                    10.366504697000039
                  ],
                  [
                    38.541154504000076,
                    10.37029405100003
                  ],
                  [
                    38.550879063000025,
                    10.37328294100007
                  ],
                  [
                    38.55698191700003,
                    10.375009700000021
                  ],
                  [
                    38.56020932800004,
                    10.375922873000036
                  ],
                  [
                    38.565961678000065,
                    10.374313584000049
                  ],
                  [
                    38.56831740100006,
                    10.374644672000045
                  ],
                  [
                    38.57173476200006,
                    10.375124969000069
                  ],
                  [
                    38.57796838200005,
                    10.377172751000046
                  ],
                  [
                    38.58486874700003,
                    10.375114268000061
                  ],
                  [
                    38.59211245000006,
                    10.374386084000037
                  ],
                  [
                    38.59911398600008,
                    10.374108566000075
                  ],
                  [
                    38.60466388400005,
                    10.374600284000053
                  ],
                  [
                    38.61343356900005,
                    10.377061193000031
                  ],
                  [
                    38.62384737800005,
                    10.378349998000033
                  ],
                  [
                    38.63027658800007,
                    10.382174811000027
                  ],
                  [
                    38.635947721000036,
                    10.38034637000004
                  ],
                  [
                    38.64443864900005,
                    10.376975279000021
                  ],
                  [
                    38.650153328000044,
                    10.37649376500002
                  ],
                  [
                    38.656484954000064,
                    10.373610750000068
                  ],
                  [
                    38.66377212700007,
                    10.372798438000075
                  ],
                  [
                    38.66415636700003,
                    10.372755606000055
                  ],
                  [
                    38.66811093200005,
                    10.373492585000065
                  ],
                  [
                    38.671344033000025,
                    10.374095111000031
                  ],
                  [
                    38.67601573300004,
                    10.377420029000064
                  ],
                  [
                    38.682304532000046,
                    10.379040964000069
                  ],
                  [
                    38.690158644000064,
                    10.378713658000038
                  ],
                  [
                    38.69739998400007,
                    10.37939183900005
                  ],
                  [
                    38.702551216000074,
                    10.381224024000062
                  ],
                  [
                    38.70747300000005,
                    10.384339108000063
                  ],
                  [
                    38.712635284000044,
                    10.386869343000058
                  ],
                  [
                    38.72071464600003,
                    10.386199286000021
                  ],
                  [
                    38.72957073900005,
                    10.385927391000052
                  ],
                  [
                    38.73824377200003,
                    10.385626615000035
                  ],
                  [
                    38.74048153100006,
                    10.385092586000042
                  ],
                  [
                    38.74612205100004,
                    10.383746507000069
                  ],
                  [
                    38.75293030900008,
                    10.379552492000073
                  ]
                ],
                [
                  [
                    38.750059228000055,
                    9.090301069000077
                  ],
                  [
                    38.739734217000034,
                    9.087352113000065
                  ],
                  [
                    38.73904463200006,
                    9.087155159000076
                  ],
                  [
                    38.73802009800005,
                    9.086862539000037
                  ],
                  [
                    38.737369982000075,
                    9.086794140000052
                  ],
                  [
                    38.733385688000055,
                    9.08637495000005
                  ],
                  [
                    38.73126276100004,
                    9.086151595000047
                  ],
                  [
                    38.72816920900004,
                    9.085826121000025
                  ],
                  [
                    38.72768090400007,
                    9.085774746000027
                  ],
                  [
                    38.72710135500006,
                    9.08571377100003
                  ],
                  [
                    38.716642738000075,
                    9.087750198000037
                  ],
                  [
                    38.71366389600007,
                    9.08596811600006
                  ],
                  [
                    38.712997303000066,
                    9.085569329000066
                  ],
                  [
                    38.71269025700008,
                    9.085385640000027
                  ],
                  [
                    38.708481696000035,
                    9.082867881000027
                  ],
                  [
                    38.70711099000005,
                    9.082047861000035
                  ],
                  [
                    38.70674967700006,
                    9.081831707000049
                  ],
                  [
                    38.70657492600003,
                    9.08179369800007
                  ],
                  [
                    38.70068164200006,
                    9.080511897000065
                  ],
                  [
                    38.69514195000005,
                    9.077999429000045
                  ],
                  [
                    38.694551998000065,
                    9.077731863000054
                  ],
                  [
                    38.685408005000056,
                    9.073027127000046
                  ],
                  [
                    38.68369356000005,
                    9.066316461000042
                  ],
                  [
                    38.68369943000005,
                    9.059541717000059
                  ],
                  [
                    38.683541099000024,
                    9.050037711000073
                  ],
                  [
                    38.67676369700007,
                    9.043166854000049
                  ],
                  [
                    38.672597780000046,
                    9.038672642000051
                  ],
                  [
                    38.67208149600003,
                    9.033145349000051
                  ],
                  [
                    38.67174935000003,
                    9.032672759000036
                  ],
                  [
                    38.67046327800006,
                    9.030842887000063
                  ],
                  [
                    38.66722298500008,
                    9.026232475000029
                  ],
                  [
                    38.667054190000044,
                    9.023896038000032
                  ],
                  [
                    38.66653667000003,
                    9.01673260900003
                  ],
                  [
                    38.66703636400007,
                    9.010027781000076
                  ],
                  [
                    38.66007760600007,
                    9.009335993000036
                  ],
                  [
                    38.65241466300006,
                    9.010229339000034
                  ],
                  [
                    38.65194203900006,
                    9.010284438000042
                  ],
                  [
                    38.65174430500008,
                    9.008554305000075
                  ],
                  [
                    38.65105159900003,
                    9.002493266000045
                  ],
                  [
                    38.65519737000005,
                    8.997772675000022
                  ],
                  [
                    38.655775463000055,
                    8.997114427000042
                  ],
                  [
                    38.65779186900005,
                    8.994818442000053
                  ],
                  [
                    38.65938647000007,
                    8.985402486000055
                  ],
                  [
                    38.65464467800007,
                    8.976936648000049
                  ],
                  [
                    38.65261943000007,
                    8.976625996000053
                  ],
                  [
                    38.64850992300006,
                    8.975995640000065
                  ],
                  [
                    38.63940538700007,
                    8.974035833000073
                  ],
                  [
                    38.64281850800006,
                    8.965853421000077
                  ],
                  [
                    38.65336042600006,
                    8.962900022000042
                  ],
                  [
                    38.66540861100003,
                    8.961081310000054
                  ],
                  [
                    38.67622715400006,
                    8.95760486200004
                  ],
                  [
                    38.68096127700005,
                    8.949664687000052
                  ],
                  [
                    38.68083521500006,
                    8.946275453000055
                  ],
                  [
                    38.68064233900003,
                    8.941089926000075
                  ],
                  [
                    38.68790208100006,
                    8.939741880000042
                  ],
                  [
                    38.69061341100007,
                    8.94072548400004
                  ],
                  [
                    38.69384456300003,
                    8.941897666000045
                  ],
                  [
                    38.69682863200006,
                    8.93270775700006
                  ],
                  [
                    38.701966162000076,
                    8.92562831600003
                  ],
                  [
                    38.70842789200003,
                    8.920915007000076
                  ],
                  [
                    38.71724671900006,
                    8.919927769000026
                  ],
                  [
                    38.71914229400005,
                    8.919715566000036
                  ],
                  [
                    38.72333738900005,
                    8.914581546000022
                  ],
                  [
                    38.727223965000064,
                    8.910844005000058
                  ],
                  [
                    38.73107223900007,
                    8.905090948000066
                  ],
                  [
                    38.73651627800007,
                    8.901290562000042
                  ],
                  [
                    38.74358938100005,
                    8.902585569000053
                  ],
                  [
                    38.74371204200003,
                    8.90113806200003
                  ],
                  [
                    38.74376638800004,
                    8.900496727000075
                  ],
                  [
                    38.744018708000056,
                    8.89751913300006
                  ],
                  [
                    38.74441809900003,
                    8.892805968000062
                  ],
                  [
                    38.74447696400006,
                    8.89211130800004
                  ],
                  [
                    38.74315937000006,
                    8.880412437000075
                  ],
                  [
                    38.74729465200005,
                    8.877159000000063
                  ],
                  [
                    38.745200640000064,
                    8.869490449000068
                  ],
                  [
                    38.74525641500003,
                    8.868422893000059
                  ],
                  [
                    38.74551760400004,
                    8.863423673000057
                  ],
                  [
                    38.75411710100008,
                    8.858593296000038
                  ],
                  [
                    38.75646500000005,
                    8.853240602000028
                  ],
                  [
                    38.76155872600003,
                    8.853614547000063
                  ],
                  [
                    38.772991760000025,
                    8.857467391000057
                  ],
                  [
                    38.77531117400008,
                    8.854853012000035
                  ],
                  [
                    38.776251967000064,
                    8.853792576000046
                  ],
                  [
                    38.777465290000066,
                    8.852424952000035
                  ],
                  [
                    38.77838322700006,
                    8.841808769000068
                  ],
                  [
                    38.78059487300004,
                    8.835919558000057
                  ],
                  [
                    38.786653546000025,
                    8.835280872000055
                  ],
                  [
                    38.79202483300003,
                    8.835776624000061
                  ],
                  [
                    38.79758392800005,
                    8.833485285000052
                  ],
                  [
                    38.802604737000024,
                    8.835870579000073
                  ],
                  [
                    38.80549636100005,
                    8.837244337000072
                  ],
                  [
                    38.80924730600003,
                    8.838718430000029
                  ],
                  [
                    38.810673973000064,
                    8.839279099000066
                  ],
                  [
                    38.812076998000066,
                    8.839830477000021
                  ],
                  [
                    38.81254721800008,
                    8.840015270000038
                  ],
                  [
                    38.81287573600008,
                    8.839967270000045
                  ],
                  [
                    38.813173601000074,
                    8.839923749000036
                  ],
                  [
                    38.81370407000003,
                    8.839846242000021
                  ],
                  [
                    38.81748997100004,
                    8.83929308200004
                  ],
                  [
                    38.82439300400006,
                    8.841332266000052
                  ],
                  [
                    38.823832097000036,
                    8.846448558000077
                  ],
                  [
                    38.823883771000055,
                    8.850762201000066
                  ],
                  [
                    38.82390768300007,
                    8.852758321000067
                  ],
                  [
                    38.82627740000004,
                    8.857618010000067
                  ],
                  [
                    38.82704639900004,
                    8.863258012000074
                  ],
                  [
                    38.829409730000066,
                    8.86878217100002
                  ],
                  [
                    38.826936000000046,
                    8.87366587400004
                  ],
                  [
                    38.82600142900003,
                    8.880187270000022
                  ],
                  [
                    38.83298373100007,
                    8.882912026000042
                  ],
                  [
                    38.84068793800003,
                    8.879851636000069
                  ],
                  [
                    38.84707741600005,
                    8.880020093000041
                  ],
                  [
                    38.85298210800005,
                    8.881783726000037
                  ],
                  [
                    38.85507191000005,
                    8.882500682000057
                  ],
                  [
                    38.85838796200005,
                    8.883638332000032
                  ],
                  [
                    38.86380897200007,
                    8.882850647000055
                  ],
                  [
                    38.868717092000054,
                    8.873035683000069
                  ],
                  [
                    38.86983131300008,
                    8.880774936000023
                  ],
                  [
                    38.87023273300008,
                    8.881617672000061
                  ],
                  [
                    38.87030817200008,
                    8.881776049000052
                  ],
                  [
                    38.87341203500006,
                    8.88829225400002
                  ],
                  [
                    38.877491630000065,
                    8.895787247000044
                  ],
                  [
                    38.873309350000056,
                    8.905094982000037
                  ],
                  [
                    38.877183599000034,
                    8.912526856000056
                  ],
                  [
                    38.87944709200008,
                    8.918314232000057
                  ],
                  [
                    38.87349218600008,
                    8.923754691000056
                  ],
                  [
                    38.86982687700004,
                    8.926366887000029
                  ],
                  [
                    38.86951029200003,
                    8.926592511000024
                  ],
                  [
                    38.86874278100004,
                    8.927139502000045
                  ],
                  [
                    38.868070172000046,
                    8.927618857000027
                  ],
                  [
                    38.86083374300006,
                    8.932177986000056
                  ],
                  [
                    38.855555243000026,
                    8.938292853000064
                  ],
                  [
                    38.85964307900008,
                    8.941349605000028
                  ],
                  [
                    38.86141841600005,
                    8.942677144000072
                  ],
                  [
                    38.869493446000035,
                    8.939619629000049
                  ],
                  [
                    38.88208099700006,
                    8.936197098000036
                  ],
                  [
                    38.891423538000026,
                    8.934332078000068
                  ],
                  [
                    38.89675923300007,
                    8.937026941000056
                  ],
                  [
                    38.901098938000075,
                    8.94614109400004
                  ],
                  [
                    38.89623478900006,
                    8.954837463000047
                  ],
                  [
                    38.90278468500003,
                    8.962411731000032
                  ],
                  [
                    38.90409368400003,
                    8.96954203200005
                  ],
                  [
                    38.90624370900008,
                    8.977418691000025
                  ],
                  [
                    38.90534674200006,
                    8.981890208000038
                  ],
                  [
                    38.90527894200005,
                    8.982228201000055
                  ],
                  [
                    38.90496280800005,
                    8.983804176000035
                  ],
                  [
                    38.904900386000065,
                    8.984115359000043
                  ],
                  [
                    38.90433873600006,
                    8.99215702500004
                  ],
                  [
                    38.90605375800004,
                    8.997532017000026
                  ],
                  [
                    38.90554600000007,
                    9.003303980000055
                  ],
                  [
                    38.90500095200008,
                    9.009499839000057
                  ],
                  [
                    38.90426952900003,
                    9.01141995200004
                  ],
                  [
                    38.903955186000076,
                    9.012245158000042
                  ],
                  [
                    38.90329557300004,
                    9.013976759000059
                  ],
                  [
                    38.90115955500005,
                    9.019584183000063
                  ],
                  [
                    38.900002090000044,
                    9.022391526000035
                  ],
                  [
                    38.89665978800008,
                    9.030498023000064
                  ],
                  [
                    38.89661086500007,
                    9.030597301000057
                  ],
                  [
                    38.89334379300004,
                    9.037227027000029
                  ],
                  [
                    38.886323780000055,
                    9.046817039000075
                  ],
                  [
                    38.88318867000004,
                    9.051722221000034
                  ],
                  [
                    38.88294377700004,
                    9.052105380000057
                  ],
                  [
                    38.88297629600004,
                    9.060477043000049
                  ],
                  [
                    38.88195714200003,
                    9.068558705000044
                  ],
                  [
                    38.87911039000005,
                    9.075530267000033
                  ],
                  [
                    38.87905256500005,
                    9.07565575700005
                  ],
                  [
                    38.87738320500006,
                    9.079278544000033
                  ],
                  [
                    38.87679182200003,
                    9.080561941000042
                  ],
                  [
                    38.87632080600008,
                    9.081584122000038
                  ],
                  [
                    38.87546058000004,
                    9.081937130000028
                  ],
                  [
                    38.87222858400003,
                    9.083263431000034
                  ],
                  [
                    38.86821989300006,
                    9.084908461000055
                  ],
                  [
                    38.85675163500008,
                    9.083522517000063
                  ],
                  [
                    38.85069696700003,
                    9.079035569000041
                  ],
                  [
                    38.84952754900007,
                    9.078168946000062
                  ],
                  [
                    38.84669539300006,
                    9.078349804000027
                  ],
                  [
                    38.842569629000025,
                    9.078613269000073
                  ],
                  [
                    38.83273350200005,
                    9.077110509000022
                  ],
                  [
                    38.82473622900005,
                    9.075888689000067
                  ],
                  [
                    38.81337637100006,
                    9.080021427000077
                  ],
                  [
                    38.80512560400007,
                    9.082329191000042
                  ],
                  [
                    38.79996351600005,
                    9.078564068000048
                  ],
                  [
                    38.795967037000025,
                    9.07815639200004
                  ],
                  [
                    38.791311792000045,
                    9.077681516000041
                  ],
                  [
                    38.78084354900005,
                    9.090418864000071
                  ],
                  [
                    38.77818683100003,
                    9.093651455000042
                  ],
                  [
                    38.77266409900005,
                    9.097266898000044
                  ],
                  [
                    38.771246838000025,
                    9.098194705000026
                  ],
                  [
                    38.77064229900003,
                    9.098190255000077
                  ],
                  [
                    38.76576943900005,
                    9.098154388000069
                  ],
                  [
                    38.76521422400003,
                    9.098150301000032
                  ],
                  [
                    38.75929009300006,
                    9.09589489700005
                  ],
                  [
                    38.754917540000065,
                    9.093112761000043
                  ],
                  [
                    38.752908492000074,
                    9.09183445900004
                  ],
                  [
                    38.75238742800008,
                    9.091502920000039
                  ],
                  [
                    38.75085635100004,
                    9.090528738000046
                  ],
                  [
                    38.75046651900004,
                    9.090417397000067
                  ],
                  [
                    38.750059228000055,
                    9.090301069000077
                  ]
                ],
                [
                  [
                    36.24766410700005,
                    8.973674416000051
                  ],
                  [
                    36.22103909900005,
                    8.98853736500007
                  ],
                  [
                    36.18244088700004,
                    8.986499396000056
                  ],
                  [
                    36.17899102600006,
                    8.986317245000066
                  ],
                  [
                    36.17651430500007,
                    8.98268254900006
                  ],
                  [
                    36.17429321100008,
                    8.97942299600004
                  ],
                  [
                    36.18679982200007,
                    8.970807748000027
                  ],
                  [
                    36.22213471300006,
                    8.950194146000058
                  ],
                  [
                    36.23861703600005,
                    8.965110055000025
                  ],
                  [
                    36.24229369100004,
                    8.968437296000047
                  ],
                  [
                    36.24401679700003,
                    8.969996645000037
                  ],
                  [
                    36.247921821000034,
                    8.973530551000067
                  ],
                  [
                    36.24766410700005,
                    8.973674416000051
                  ]
                ],
                [
                  [
                    42.25299947600007,
                    9.383802192000076
                  ],
                  [
                    42.23807942700006,
                    9.384942246000037
                  ],
                  [
                    42.23051321600008,
                    9.382387524000023
                  ],
                  [
                    42.221879347000026,
                    9.37947230800006
                  ],
                  [
                    42.20792825900003,
                    9.371933928000033
                  ],
                  [
                    42.204779243000075,
                    9.370232378000026
                  ],
                  [
                    42.19818748000006,
                    9.366982157000052
                  ],
                  [
                    42.187439149000056,
                    9.361682445000042
                  ],
                  [
                    42.186329519000026,
                    9.36175010900007
                  ],
                  [
                    42.168579082000065,
                    9.362832511000022
                  ],
                  [
                    42.157943647000025,
                    9.37574630000006
                  ],
                  [
                    42.15746908400007,
                    9.376322525000035
                  ],
                  [
                    42.14661907300007,
                    9.387512541000035
                  ],
                  [
                    42.13485502700007,
                    9.388293705000024
                  ],
                  [
                    42.12914901400006,
                    9.388672600000064
                  ],
                  [
                    42.11422889800008,
                    9.37251266900006
                  ],
                  [
                    42.10870884800005,
                    9.364122698000074
                  ],
                  [
                    42.09962876600008,
                    9.35035275100006
                  ],
                  [
                    42.09570909800004,
                    9.34455924200006
                  ],
                  [
                    42.09548374900004,
                    9.34422616200004
                  ],
                  [
                    42.094227396000065,
                    9.34236919500006
                  ],
                  [
                    42.09037973900007,
                    9.33668212300006
                  ],
                  [
                    42.08525864500007,
                    9.329112833000067
                  ],
                  [
                    42.08522757800006,
                    9.32905996200003
                  ],
                  [
                    42.07760828200003,
                    9.316093425000076
                  ],
                  [
                    42.07695871800007,
                    9.314987995000024
                  ],
                  [
                    42.072726904000035,
                    9.307786282000052
                  ],
                  [
                    42.070468498000025,
                    9.303942921000043
                  ],
                  [
                    42.06467841700004,
                    9.28489296600003
                  ],
                  [
                    42.06291225500007,
                    9.276837407000073
                  ],
                  [
                    42.060508338000034,
                    9.265873009000074
                  ],
                  [
                    42.059481110000036,
                    9.255512896000027
                  ],
                  [
                    42.05927386800005,
                    9.253422760000035
                  ],
                  [
                    42.058878278000066,
                    9.249433035000038
                  ],
                  [
                    42.05915437800007,
                    9.245650950000027
                  ],
                  [
                    42.05973824100005,
                    9.237653048000027
                  ],
                  [
                    42.06133221300007,
                    9.226459059000035
                  ],
                  [
                    42.073688238000045,
                    9.22096302600005
                  ],
                  [
                    42.090848325000024,
                    9.225122967000061
                  ],
                  [
                    42.10924827600007,
                    9.22991915700004
                  ],
                  [
                    42.11240842500007,
                    9.230742892000023
                  ],
                  [
                    42.12061844500005,
                    9.22844286700007
                  ],
                  [
                    42.12734847000007,
                    9.226552852000054
                  ],
                  [
                    42.13726847500004,
                    9.215822830000036
                  ],
                  [
                    42.14855848700006,
                    9.206262811000045
                  ],
                  [
                    42.15422311900005,
                    9.20763602900007
                  ],
                  [
                    42.16571856500008,
                    9.210422752000056
                  ],
                  [
                    42.182148647000076,
                    9.216892684000072
                  ],
                  [
                    42.19745872100003,
                    9.219872631000044
                  ],
                  [
                    42.20848873300008,
                    9.211932605000072
                  ],
                  [
                    42.22078872800006,
                    9.196372594000024
                  ],
                  [
                    42.233718742000065,
                    9.185912564000034
                  ],
                  [
                    42.246028798000054,
                    9.187002520000021
                  ],
                  [
                    42.25290883400004,
                    9.189702494000073
                  ],
                  [
                    42.25944886800005,
                    9.19227247300006
                  ],
                  [
                    42.26471890300007,
                    9.197887447000028
                  ],
                  [
                    42.27203898800008,
                    9.215667394000036
                  ],
                  [
                    42.26871902400006,
                    9.229602386000067
                  ],
                  [
                    42.26225904300003,
                    9.243622383000059
                  ],
                  [
                    42.25632905000003,
                    9.25255239300003
                  ],
                  [
                    42.25530723400004,
                    9.255976266000062
                  ],
                  [
                    42.253649073000076,
                    9.261532387000045
                  ],
                  [
                    42.24934908700004,
                    9.270032382000068
                  ],
                  [
                    42.25030914200005,
                    9.285532357000022
                  ],
                  [
                    42.25990922200003,
                    9.298832306000065
                  ],
                  [
                    42.26604928300003,
                    9.309772269000064
                  ],
                  [
                    42.265057898000066,
                    9.320374851000054
                  ],
                  [
                    42.26496931200006,
                    9.321322257000077
                  ],
                  [
                    42.25851933300004,
                    9.334412256000064
                  ],
                  [
                    42.264609406000034,
                    9.349052209000035
                  ],
                  [
                    42.26621881700004,
                    9.352611265000064
                  ],
                  [
                    42.27031265900007,
                    9.361664396000037
                  ],
                  [
                    42.26613946800006,
                    9.365982177000035
                  ],
                  [
                    42.26126947700004,
                    9.373512185000038
                  ],
                  [
                    42.25786596800003,
                    9.377747025000076
                  ],
                  [
                    42.25299947600007,
                    9.383802192000076
                  ]
                ]
              ],
              "type": "Polygon"
            },
            "median days-to-reply": 53,
            "per_resolved": 0.10526315789473684,
            "referred": 19,
            "replied": 19
          },
          {
            "% replied": 0.9090909090909091,
            "ADM1_EN": "Somali",
            "ADM1_PCODE": "ET05",
            "geometry": {
              "coordinates": [
                [
                  [
                    42.86263239800007,
                    10.984293875000049
                  ],
                  [
                    42.89097000000004,
                    10.982080000000053
                  ],
                  [
                    42.944090000000074,
                    11.002440000000036
                  ],
                  [
                    42.93731660000003,
                    10.990426704000072
                  ],
                  [
                    42.917500000000075,
                    10.955280000000073
                  ],
                  [
                    42.855000000000075,
                    10.892220000000066
                  ],
                  [
                    42.838610000000074,
                    10.873890000000074
                  ],
                  [
                    42.76416000000006,
                    10.78042000000005
                  ],
                  [
                    42.66479000000004,
                    10.632910000000038
                  ],
                  [
                    42.68111000000005,
                    10.58278000000007
                  ],
                  [
                    42.70944000000003,
                    10.536110000000065
                  ],
                  [
                    42.72222000000005,
                    10.51792000000006
                  ],
                  [
                    42.74666000000008,
                    10.495690000000025
                  ],
                  [
                    42.786110000000065,
                    10.455550000000073
                  ],
                  [
                    42.79708000000005,
                    10.422780000000046
                  ],
                  [
                    42.80099573000007,
                    10.396322197000075
                  ],
                  [
                    42.803330000000074,
                    10.380550000000028
                  ],
                  [
                    42.80611000000005,
                    10.350000000000023
                  ],
                  [
                    42.80695883900006,
                    10.34716975400005
                  ],
                  [
                    42.816940000000045,
                    10.313890000000072
                  ],
                  [
                    42.82102467900006,
                    10.302458951000062
                  ],
                  [
                    42.85069000000004,
                    10.219440000000077
                  ],
                  [
                    42.86416000000003,
                    10.200550000000021
                  ],
                  [
                    42.87997980200004,
                    10.183750681000049
                  ],
                  [
                    42.89097000000004,
                    10.17208000000005
                  ],
                  [
                    42.922780000000046,
                    10.147780000000068
                  ],
                  [
                    42.95326000000006,
                    10.13250000000005
                  ],
                  [
                    42.972883539000065,
                    10.121814555000071
                  ],
                  [
                    42.98055000000005,
                    10.117640000000051
                  ],
                  [
                    42.983329086000026,
                    10.11451630700003
                  ],
                  [
                    42.99969964600007,
                    10.096115798000028
                  ],
                  [
                    43.01305000000008,
                    10.081110000000024
                  ],
                  [
                    43.02511817000004,
                    10.049861961000033
                  ],
                  [
                    43.03472000000005,
                    10.025000000000034
                  ],
                  [
                    43.042770000000075,
                    9.99306000000007
                  ],
                  [
                    43.05166000000003,
                    9.96819000000005
                  ],
                  [
                    43.06305000000003,
                    9.948750000000075
                  ],
                  [
                    43.08430000000004,
                    9.924860000000024
                  ],
                  [
                    43.110280000000046,
                    9.908890000000042
                  ],
                  [
                    43.14784000000003,
                    9.902780000000064
                  ],
                  [
                    43.16192482000008,
                    9.902780000000064
                  ],
                  [
                    43.18041000000005,
                    9.902780000000064
                  ],
                  [
                    43.194665127000064,
                    9.896465123000041
                  ],
                  [
                    43.204090000000065,
                    9.89229000000006
                  ],
                  [
                    43.215927941000075,
                    9.875704344000042
                  ],
                  [
                    43.22044942200006,
                    9.869369481000035
                  ],
                  [
                    43.224860000000035,
                    9.863190000000031
                  ],
                  [
                    43.225048568000034,
                    9.862256802000047
                  ],
                  [
                    43.23777000000007,
                    9.799300000000073
                  ],
                  [
                    43.246380000000045,
                    9.750830000000065
                  ],
                  [
                    43.26055000000008,
                    9.684720000000027
                  ],
                  [
                    43.267220000000066,
                    9.66444000000007
                  ],
                  [
                    43.275280000000066,
                    9.645560000000046
                  ],
                  [
                    43.283330000000035,
                    9.634720000000073
                  ],
                  [
                    43.305270000000064,
                    9.628330000000062
                  ],
                  [
                    43.32847000000004,
                    9.619580000000042
                  ],
                  [
                    43.33290629000004,
                    9.614804451000055
                  ],
                  [
                    43.33307274500004,
                    9.614883055000064
                  ],
                  [
                    43.33380989900007,
                    9.615231159000075
                  ],
                  [
                    43.33384289300005,
                    9.615246739000042
                  ],
                  [
                    43.33904849000004,
                    9.608239352000055
                  ],
                  [
                    43.34830865600003,
                    9.598760170000048
                  ],
                  [
                    43.34931882400008,
                    9.597136791000025
                  ],
                  [
                    43.382886563000056,
                    9.561002006000024
                  ],
                  [
                    43.38666000000006,
                    9.556940000000054
                  ],
                  [
                    43.40060914900005,
                    9.532624845000043
                  ],
                  [
                    43.42735680200008,
                    9.486000258000047
                  ],
                  [
                    43.427770000000066,
                    9.485280000000046
                  ],
                  [
                    43.42707571300008,
                    9.478825506000021
                  ],
                  [
                    43.42668941000005,
                    9.475234208000074
                  ],
                  [
                    43.425140000000056,
                    9.460830000000044
                  ],
                  [
                    43.425830000000076,
                    9.43458000000004
                  ],
                  [
                    43.42713052000005,
                    9.433188287000064
                  ],
                  [
                    43.44166000000007,
                    9.417640000000063
                  ],
                  [
                    43.49311627700007,
                    9.38631150200007
                  ],
                  [
                    43.544849457000055,
                    9.354815453000072
                  ],
                  [
                    43.555270000000064,
                    9.348470000000077
                  ],
                  [
                    43.583060000000046,
                    9.336110000000076
                  ],
                  [
                    43.62342976100007,
                    9.35286674200006
                  ],
                  [
                    43.62722000000008,
                    9.354440000000068
                  ],
                  [
                    43.654838132000066,
                    9.32926619400007
                  ],
                  [
                    43.65669559300005,
                    9.327573126000061
                  ],
                  [
                    43.66318181300005,
                    9.321660964000046
                  ],
                  [
                    43.72778000000005,
                    9.26278000000002
                  ],
                  [
                    43.74924187200003,
                    9.243383331000075
                  ],
                  [
                    43.86071741200004,
                    9.142634705000035
                  ],
                  [
                    43.97640554600008,
                    9.038078849000044
                  ],
                  [
                    44.01055000000008,
                    9.007220000000075
                  ],
                  [
                    44.064478946000065,
                    8.989349590000074
                  ],
                  [
                    44.115113215000065,
                    8.972570935000022
                  ],
                  [
                    44.185769152000034,
                    8.949157709000076
                  ],
                  [
                    44.18744275700004,
                    8.94860312700007
                  ],
                  [
                    44.65047000000004,
                    8.795170000000041
                  ],
                  [
                    44.66145785500004,
                    8.791528936000077
                  ],
                  [
                    44.68521117600005,
                    8.783657757000071
                  ],
                  [
                    44.69712590200004,
                    8.779709554000021
                  ],
                  [
                    45.50435861900007,
                    8.50776208000002
                  ],
                  [
                    45.93556637100005,
                    8.365377520000038
                  ],
                  [
                    46.094442396000034,
                    8.312013318000027
                  ],
                  [
                    46.100326505000055,
                    8.310035793000054
                  ],
                  [
                    46.31872457000003,
                    8.236580085000071
                  ],
                  [
                    46.406719526000074,
                    8.206898292000062
                  ],
                  [
                    46.406649482000034,
                    8.206785983000032
                  ],
                  [
                    46.432264917000055,
                    8.198100367000052
                  ],
                  [
                    46.45171271400005,
                    8.191505068000026
                  ],
                  [
                    46.552770000000066,
                    8.157220000000052
                  ],
                  [
                    46.747747341000036,
                    8.091018124000072
                  ],
                  [
                    46.79083000000003,
                    8.07639000000006
                  ],
                  [
                    46.84066209000008,
                    8.059213094000029
                  ],
                  [
                    46.88942949500006,
                    8.042408697000042
                  ],
                  [
                    46.99472000000003,
                    8.006110000000035
                  ],
                  [
                    47.01194000000004,
                    8.00111000000004
                  ],
                  [
                    47.04902323600004,
                    8.001522198000032
                  ],
                  [
                    47.08693000000005,
                    8.001940000000047
                  ],
                  [
                    47.51896437200003,
                    8.003093597000031
                  ],
                  [
                    47.60750000000007,
                    8.003330000000062
                  ],
                  [
                    47.746380000000045,
                    8.003610000000037
                  ],
                  [
                    47.850550000000055,
                    8.00305000000003
                  ],
                  [
                    47.90249000000006,
                    8.00305000000003
                  ],
                  [
                    47.94979744500006,
                    8.00363479200007
                  ],
                  [
                    47.988240000000076,
                    8.004110000000026
                  ],
                  [
                    47.987220000000036,
                    8.00111000000004
                  ],
                  [
                    47.98410000000007,
                    7.998080000000073
                  ],
                  [
                    47.96287502300004,
                    7.977505829000052
                  ],
                  [
                    47.960124465000035,
                    7.974838463000026
                  ],
                  [
                    47.939545020000025,
                    7.954881454000031
                  ],
                  [
                    47.929682607000075,
                    7.945317335000027
                  ],
                  [
                    47.90405000000004,
                    7.920460000000048
                  ],
                  [
                    47.89878982500005,
                    7.915508312000043
                  ],
                  [
                    47.88121633900005,
                    7.8989654350000365
                  ],
                  [
                    47.84808296700004,
                    7.867775191000021
                  ],
                  [
                    47.84700139700004,
                    7.8667570500000465
                  ],
                  [
                    47.813676205000036,
                    7.835386237000023
                  ],
                  [
                    47.78517231300003,
                    7.808553974000063
                  ],
                  [
                    47.76184000000006,
                    7.7865900000000465
                  ],
                  [
                    47.75270779400006,
                    7.7779936370000655
                  ],
                  [
                    47.718277099000034,
                    7.745583203000024
                  ],
                  [
                    47.71297106800006,
                    7.740588510000066
                  ],
                  [
                    47.68556991600008,
                    7.714795153000068
                  ],
                  [
                    47.65805000000006,
                    7.688890000000072
                  ],
                  [
                    47.55555000000004,
                    7.592220000000054
                  ],
                  [
                    47.55009044600007,
                    7.587039927000035
                  ],
                  [
                    47.54374583900005,
                    7.581020108000075
                  ],
                  [
                    47.21903647700003,
                    7.273334872000021
                  ],
                  [
                    46.99139000000008,
                    7.056940000000054
                  ],
                  [
                    46.967642408000074,
                    7.0327782050000565
                  ],
                  [
                    46.965079639000066,
                    7.030170736000059
                  ],
                  [
                    46.77336997500004,
                    6.835117300000036
                  ],
                  [
                    46.561390000000074,
                    6.619440000000054
                  ],
                  [
                    46.304530759000045,
                    6.35704824000004
                  ],
                  [
                    46.15401740800007,
                    6.202962279000076
                  ],
                  [
                    46.113980000000026,
                    6.1620300000000725
                  ],
                  [
                    45.996488001000046,
                    6.0419072280000705
                  ],
                  [
                    45.990270000000066,
                    6.0355500000000575
                  ],
                  [
                    45.98922750000003,
                    6.034448776000033
                  ],
                  [
                    45.95583000000005,
                    5.999170000000049
                  ],
                  [
                    45.89605031600007,
                    5.9340439620000325
                  ],
                  [
                    45.71666000000005,
                    5.738610000000051
                  ],
                  [
                    45.63371927700007,
                    5.647789799000066
                  ],
                  [
                    45.489400000000046,
                    5.489760000000047
                  ],
                  [
                    45.37922657800004,
                    5.369128108000041
                  ],
                  [
                    45.37447000000003,
                    5.363920000000064
                  ],
                  [
                    45.37179705200003,
                    5.361004301000037
                  ],
                  [
                    45.09611000000007,
                    5.060280000000034
                  ],
                  [
                    45.075514551000026,
                    5.037481979000063
                  ],
                  [
                    45.007840000000044,
                    4.962570000000028
                  ],
                  [
                    45.00000000000006,
                    4.954310000000021
                  ],
                  [
                    44.99006124500005,
                    4.943837621000057
                  ],
                  [
                    44.95083000000005,
                    4.902500000000032
                  ],
                  [
                    44.767366835000075,
                    4.914134495000042
                  ],
                  [
                    44.76947855800006,
                    4.920009745000073
                  ],
                  [
                    44.768852362000075,
                    4.920009863000075
                  ],
                  [
                    44.76681662800007,
                    4.914169387000072
                  ],
                  [
                    44.512770000000046,
                    4.930280000000039
                  ],
                  [
                    44.46690000000007,
                    4.933530000000076
                  ],
                  [
                    44.32596500900007,
                    4.942019771000048
                  ],
                  [
                    44.29027000000008,
                    4.944170000000042
                  ],
                  [
                    44.221670000000074,
                    4.948330000000055
                  ],
                  [
                    44.059030000000064,
                    4.9586100000000215
                  ],
                  [
                    43.981940000000066,
                    4.963050000000067
                  ],
                  [
                    43.95986000000005,
                    4.95139000000006
                  ],
                  [
                    43.92222000000004,
                    4.934440000000052
                  ],
                  [
                    43.88721000000004,
                    4.922780000000046
                  ],
                  [
                    43.855830000000026,
                    4.913890000000038
                  ],
                  [
                    43.83305000000007,
                    4.910280000000057
                  ],
                  [
                    43.82708475800007,
                    4.909497701000021
                  ],
                  [
                    43.82342463300006,
                    4.909017784000071
                  ],
                  [
                    43.79863192000005,
                    4.86921770500004
                  ],
                  [
                    43.53971904400004,
                    4.78974217800004
                  ],
                  [
                    43.51273194200007,
                    4.821180155000036
                  ],
                  [
                    43.50854576000006,
                    4.829276613000047
                  ],
                  [
                    43.505815417000065,
                    4.828205973000024
                  ],
                  [
                    43.49055000000004,
                    4.822220000000073
                  ],
                  [
                    43.41666782400006,
                    4.790267614000072
                  ],
                  [
                    43.38969655500006,
                    4.778603145000034
                  ],
                  [
                    43.37536834100007,
                    4.772406513000021
                  ],
                  [
                    43.35889000000003,
                    4.765280000000075
                  ],
                  [
                    43.358204501000046,
                    4.76497306300007
                  ],
                  [
                    43.321660000000065,
                    4.748610000000042
                  ],
                  [
                    43.19360000000006,
                    4.687780000000032
                  ],
                  [
                    43.15819000000005,
                    4.666390000000035
                  ],
                  [
                    43.08083000000005,
                    4.604170000000067
                  ],
                  [
                    43.075800972000025,
                    4.600008479000053
                  ],
                  [
                    42.985690000000034,
                    4.525420000000054
                  ],
                  [
                    42.96888000000007,
                    4.504310000000032
                  ],
                  [
                    42.95722000000006,
                    4.481110000000058
                  ],
                  [
                    42.94652000000008,
                    4.446110000000033
                  ],
                  [
                    42.933610000000044,
                    4.388750000000073
                  ],
                  [
                    42.93001606900003,
                    4.382227095000076
                  ],
                  [
                    42.91999000000004,
                    4.364030000000071
                  ],
                  [
                    42.87666000000007,
                    4.31833000000006
                  ],
                  [
                    42.85569000000004,
                    4.304720000000032
                  ],
                  [
                    42.83167000000003,
                    4.295280000000048
                  ],
                  [
                    42.82252735800006,
                    4.2928225350000275
                  ],
                  [
                    42.80404961100004,
                    4.287855871000033
                  ],
                  [
                    42.77357404000003,
                    4.279664293000053
                  ],
                  [
                    42.76861000000008,
                    4.2783300000000395
                  ],
                  [
                    42.740830000000074,
                    4.272780000000068
                  ],
                  [
                    42.726530000000025,
                    4.271190000000047
                  ],
                  [
                    42.65611000000007,
                    4.264720000000068
                  ],
                  [
                    42.62229000000008,
                    4.260420000000067
                  ],
                  [
                    42.563789384000074,
                    4.246906929000033
                  ],
                  [
                    42.566458657000055,
                    4.244940942000028
                  ],
                  [
                    42.58508733100007,
                    4.214725171000055
                  ],
                  [
                    42.57394027700008,
                    4.212010860000021
                  ],
                  [
                    42.56571579000007,
                    4.20983886700003
                  ],
                  [
                    42.55453109700005,
                    4.206250191000038
                  ],
                  [
                    42.54262924200003,
                    4.204951763000054
                  ],
                  [
                    42.527348192000034,
                    4.2030047670000386
                  ],
                  [
                    42.51674795500003,
                    4.202878518000034
                  ],
                  [
                    42.49411861200008,
                    4.202609002000031
                  ],
                  [
                    42.48582839900007,
                    4.2033200260000285
                  ],
                  [
                    42.47552108800005,
                    4.202731133000043
                  ],
                  [
                    42.472099392000075,
                    4.202346753000029
                  ],
                  [
                    42.45686223300004,
                    4.200635069000043
                  ],
                  [
                    42.445549011000026,
                    4.199364185000036
                  ],
                  [
                    42.41903606400007,
                    4.19525145800003
                  ],
                  [
                    42.37097930900006,
                    4.189451217000055
                  ],
                  [
                    42.32699824900004,
                    4.186269788000061
                  ],
                  [
                    42.26615120400004,
                    4.182680943000037
                  ],
                  [
                    42.19344320300007,
                    4.178970202000073
                  ],
                  [
                    42.138561303000074,
                    4.179476101000034
                  ],
                  [
                    42.117179871000076,
                    4.179673195000021
                  ],
                  [
                    42.097740173000034,
                    4.179727078000042
                  ],
                  [
                    42.08766937300004,
                    4.179365158000053
                  ],
                  [
                    42.08454637300008,
                    4.17779770900006
                  ],
                  [
                    42.08440662600003,
                    4.177624005000041
                  ],
                  [
                    42.080158234000066,
                    4.175356865000026
                  ],
                  [
                    42.06902313200004,
                    4.168312073000038
                  ],
                  [
                    42.061088562000066,
                    4.1615390780000325
                  ],
                  [
                    42.05113983200005,
                    4.151518822000071
                  ],
                  [
                    42.04315948500005,
                    4.141767979000065
                  ],
                  [
                    42.03534698500005,
                    4.132223129000067
                  ],
                  [
                    42.00870895400004,
                    4.101514816000076
                  ],
                  [
                    42.00000000000006,
                    4.093367100000023
                  ],
                  [
                    41.97904968300003,
                    4.095186234000039
                  ],
                  [
                    41.97422027600004,
                    4.080558777000022
                  ],
                  [
                    41.972679138000046,
                    4.079374790000031
                  ],
                  [
                    41.96691131600005,
                    4.080088138000065
                  ],
                  [
                    41.94622039800004,
                    4.0556640630000516
                  ],
                  [
                    41.94599151600005,
                    4.04458999600007
                  ],
                  [
                    41.946090698000035,
                    4.044024944000057
                  ],
                  [
                    41.946910366000054,
                    4.039404215000047
                  ],
                  [
                    41.94895553600003,
                    4.0278749470000434
                  ],
                  [
                    41.94345855700004,
                    4.016658783000025
                  ],
                  [
                    41.93146298500005,
                    4.006779268000059
                  ],
                  [
                    41.92639923100006,
                    4.002608776000045
                  ],
                  [
                    41.92142486600005,
                    3.9941170210000223
                  ],
                  [
                    41.91370127500005,
                    3.9910006380000596
                  ],
                  [
                    41.913089752000076,
                    3.990753889000075
                  ],
                  [
                    41.91244657800007,
                    3.989429833000031
                  ],
                  [
                    41.90689849900008,
                    3.978008032000048
                  ],
                  [
                    41.89907836900005,
                    3.9754939080000327
                  ],
                  [
                    41.89907133600008,
                    3.9754982840000253
                  ],
                  [
                    41.893829346000075,
                    3.978760004000037
                  ],
                  [
                    41.89009094200003,
                    3.9784390920000305
                  ],
                  [
                    41.88243744700003,
                    3.971598934000042
                  ],
                  [
                    41.88144118200006,
                    3.970708542000068
                  ],
                  [
                    41.87815094000007,
                    3.9677679540000668
                  ],
                  [
                    41.87042480700006,
                    3.9655982670000753
                  ],
                  [
                    41.86386489800003,
                    3.9637560840000674
                  ],
                  [
                    41.860458374000075,
                    3.9612181180000334
                  ],
                  [
                    41.86009491300007,
                    3.960564049000027
                  ],
                  [
                    41.85731766600003,
                    3.9555662460000462
                  ],
                  [
                    41.85668182400008,
                    3.954421997000054
                  ],
                  [
                    41.852069855000025,
                    3.9501869680000254
                  ],
                  [
                    41.84545135500008,
                    3.950052023000069
                  ],
                  [
                    41.84502069600006,
                    3.9504891670000575
                  ],
                  [
                    41.84055709900008,
                    3.955019951000054
                  ],
                  [
                    41.83811569200003,
                    3.9523580070000435
                  ],
                  [
                    41.83674880800004,
                    3.9495101790000717
                  ],
                  [
                    41.83555603000008,
                    3.9470250610000335
                  ],
                  [
                    41.83348846400003,
                    3.9458808890000228
                  ],
                  [
                    41.82936096200007,
                    3.946814060000065
                  ],
                  [
                    41.82431030300006,
                    3.9445290560000217
                  ],
                  [
                    41.82064819300007,
                    3.9461500650000403
                  ],
                  [
                    41.819969177000075,
                    3.9482231140000295
                  ],
                  [
                    41.82250976600005,
                    3.9537370210000518
                  ],
                  [
                    41.82232439000006,
                    3.9539476240000226
                  ],
                  [
                    41.82215327100005,
                    3.954142030000071
                  ],
                  [
                    41.82068252600004,
                    3.9558129310000254
                  ],
                  [
                    41.81588126400004,
                    3.955929728000058
                  ],
                  [
                    41.80990982000003,
                    3.9560749530000408
                  ],
                  [
                    41.805778503000056,
                    3.9574680330000547
                  ],
                  [
                    41.80210876500007,
                    3.955409050000071
                  ],
                  [
                    41.798213958000076,
                    3.9568009380000717
                  ],
                  [
                    41.79478836100003,
                    3.9602620600000478
                  ],
                  [
                    41.79298019400005,
                    3.9690101140000706
                  ],
                  [
                    41.792989308000074,
                    3.9690607100000648
                  ],
                  [
                    41.794139862000065,
                    3.975447893000023
                  ],
                  [
                    41.79254913300008,
                    3.979363918000047
                  ],
                  [
                    41.78726959200003,
                    3.97707891400006
                  ],
                  [
                    41.785459667000055,
                    3.9772241910000616
                  ],
                  [
                    41.78429031400003,
                    3.9773180490000755
                  ],
                  [
                    41.78223419200003,
                    3.979393959000049
                  ],
                  [
                    41.77808761600005,
                    3.973886013000026
                  ],
                  [
                    41.77257919300007,
                    3.9722909930000583
                  ],
                  [
                    41.754024506000064,
                    3.976717949000033
                  ],
                  [
                    41.75376892000003,
                    3.978400946000022
                  ],
                  [
                    41.753570557000046,
                    3.9797101020000696
                  ],
                  [
                    41.75542068500005,
                    3.9847660060000294
                  ],
                  [
                    41.75152587900004,
                    3.9854669570000283
                  ],
                  [
                    41.74693298300008,
                    3.9834098820000463
                  ],
                  [
                    41.74419021600005,
                    3.9859490390000474
                  ],
                  [
                    41.74074935900006,
                    3.9845790860000534
                  ],
                  [
                    41.73571014400005,
                    3.9868938920000687
                  ],
                  [
                    41.734119415000066,
                    3.9914999010000543
                  ],
                  [
                    41.73020553600003,
                    3.9866800310000485
                  ],
                  [
                    41.72356033300008,
                    3.987159967000025
                  ],
                  [
                    41.72058868500005,
                    3.9924600120000378
                  ],
                  [
                    41.71369171200007,
                    3.9832780360000584
                  ],
                  [
                    41.69258117700008,
                    3.978048086000058
                  ],
                  [
                    41.68751144400005,
                    3.9697799680000685
                  ],
                  [
                    41.684070587000065,
                    3.970710039000039
                  ],
                  [
                    41.68062973000008,
                    3.969340086000045
                  ],
                  [
                    41.67441177400008,
                    3.95992493600005
                  ],
                  [
                    41.66387939400005,
                    3.965707064000071
                  ],
                  [
                    41.65516662600004,
                    3.9655020240000454
                  ],
                  [
                    41.63159942600004,
                    3.982362032000026
                  ],
                  [
                    41.627700806000064,
                    3.9832940100000656
                  ],
                  [
                    41.61782074000007,
                    3.973889113000041
                  ],
                  [
                    41.608184814000026,
                    3.972995997000055
                  ],
                  [
                    41.602230072000054,
                    3.974852085000066
                  ],
                  [
                    41.59327316300005,
                    3.970046043000025
                  ],
                  [
                    41.58800125100004,
                    3.969369888000074
                  ],
                  [
                    41.58203887900004,
                    3.9712269310000465
                  ],
                  [
                    41.57630920400004,
                    3.9707829960000254
                  ],
                  [
                    41.56977462700007,
                    3.9679250710000247
                  ],
                  [
                    41.56689834600007,
                    3.9666669370000704
                  ],
                  [
                    41.56026077200005,
                    3.9708271030000333
                  ],
                  [
                    41.55706405700005,
                    3.975897074000045
                  ],
                  [
                    41.55445098800004,
                    3.9782528880000427
                  ],
                  [
                    41.55332961900007,
                    3.979262292000044
                  ],
                  [
                    41.550659179000036,
                    3.981666088000054
                  ],
                  [
                    41.545158386000026,
                    3.9821400640000206
                  ],
                  [
                    41.53152771800006,
                    3.9750518020000527
                  ],
                  [
                    41.52403259300007,
                    3.9711539750000497
                  ],
                  [
                    41.518268585000044,
                    3.959666968000022
                  ],
                  [
                    41.50976944000007,
                    3.954627991000052
                  ],
                  [
                    41.50519180300006,
                    3.9548709390000454
                  ],
                  [
                    41.50680923500005,
                    3.9619979860000285
                  ],
                  [
                    41.50566864000007,
                    3.964761972000076
                  ],
                  [
                    41.499710083000025,
                    3.9636271000000534
                  ],
                  [
                    41.48937988200004,
                    3.957902908000051
                  ],
                  [
                    41.48432922300003,
                    3.9586069580000753
                  ],
                  [
                    41.48204040600007,
                    3.9574620730000447
                  ],
                  [
                    41.48035835600007,
                    3.9536102130000472
                  ],
                  [
                    41.479732513000044,
                    3.952177048000067
                  ],
                  [
                    41.47717580400007,
                    3.9525255120000224
                  ],
                  [
                    41.47629165700005,
                    3.9526460170000632
                  ],
                  [
                    41.47536687200005,
                    3.953330167000047
                  ],
                  [
                    41.47285842900004,
                    3.955185891000042
                  ],
                  [
                    41.46930268400007,
                    3.953590535000046
                  ],
                  [
                    41.468269348000035,
                    3.953126907000069
                  ],
                  [
                    41.466438640000035,
                    3.953920000000039
                  ],
                  [
                    41.46025466900005,
                    3.9565989970000714
                  ],
                  [
                    41.458957672000054,
                    3.9563429360000555
                  ],
                  [
                    41.446718719000046,
                    3.953920000000039
                  ],
                  [
                    41.44533920300006,
                    3.9536468990000344
                  ],
                  [
                    41.44341749100005,
                    3.953920000000039
                  ],
                  [
                    41.437091827000074,
                    3.954818964000026
                  ],
                  [
                    41.43556463200008,
                    3.9479040220000456
                  ],
                  [
                    41.43546676600005,
                    3.947460890000059
                  ],
                  [
                    41.430187226000044,
                    3.944943905000059
                  ],
                  [
                    41.42766013000005,
                    3.945288891000075
                  ],
                  [
                    41.426750183000024,
                    3.945413113000029
                  ],
                  [
                    41.425914773000045,
                    3.946063956000046
                  ],
                  [
                    41.42416790800007,
                    3.9474248940000507
                  ],
                  [
                    41.42171478300003,
                    3.949336052000035
                  ],
                  [
                    41.41918945300006,
                    3.9479629990000262
                  ],
                  [
                    41.41368866000005,
                    3.9488968850000674
                  ],
                  [
                    41.40544891300004,
                    3.9532890320000433
                  ],
                  [
                    41.39469528200004,
                    3.9622879030000604
                  ],
                  [
                    41.39125442500006,
                    3.962757110000041
                  ],
                  [
                    41.378616333000025,
                    3.951745987000038
                  ],
                  [
                    41.37540011400006,
                    3.9516077240000413
                  ],
                  [
                    41.373569488000044,
                    3.9515290260000597
                  ],
                  [
                    41.36992078500003,
                    3.9528318150000246
                  ],
                  [
                    41.36578369100005,
                    3.954308987000047
                  ],
                  [
                    41.359603882000044,
                    3.9589250090000405
                  ],
                  [
                    41.35938263000003,
                    3.9609959130000334
                  ],
                  [
                    41.354564667000034,
                    3.9603180890000544
                  ],
                  [
                    41.354190827000025,
                    3.9597589970000513
                  ],
                  [
                    41.34835052500006,
                    3.9509010310000576
                  ],
                  [
                    41.338939666000044,
                    3.946552992000022
                  ],
                  [
                    41.33535907700008,
                    3.9436931050000226
                  ],
                  [
                    41.333093903000076,
                    3.941883843000028
                  ],
                  [
                    41.332931314000064,
                    3.941790365000031
                  ],
                  [
                    41.33295325700004,
                    3.941771506000066
                  ],
                  [
                    41.32975006100003,
                    3.9392130370000586
                  ],
                  [
                    41.328063995000036,
                    3.9389919980000627
                  ],
                  [
                    41.32630920500003,
                    3.938761950000071
                  ],
                  [
                    41.322647095000036,
                    3.9406108860000586
                  ],
                  [
                    41.32072504200005,
                    3.9430781650000313
                  ],
                  [
                    41.32013320900006,
                    3.943837881000036
                  ],
                  [
                    41.31493377700008,
                    3.944274903000064
                  ],
                  [
                    41.30982971200007,
                    3.9478669160000663
                  ],
                  [
                    41.28655242900004,
                    3.9484291080000276
                  ],
                  [
                    41.28173828100006,
                    3.9485449790000757
                  ],
                  [
                    41.278068543000074,
                    3.9497940540000513
                  ],
                  [
                    41.27727508500004,
                    3.95173692700007
                  ],
                  [
                    41.27577590900006,
                    3.9554150110000705
                  ],
                  [
                    41.252189636000026,
                    3.9547019010000213
                  ],
                  [
                    41.23530197100007,
                    3.958884954000041
                  ],
                  [
                    41.23270416200006,
                    3.957459927000059
                  ],
                  [
                    41.230110169000056,
                    3.9560348990000307
                  ],
                  [
                    41.22707748400006,
                    3.9498910910000404
                  ],
                  [
                    41.21455001900006,
                    3.9535059930000216
                  ],
                  [
                    41.20887756400003,
                    3.9507269860000633
                  ],
                  [
                    41.20320892400008,
                    3.9479479790000482
                  ],
                  [
                    41.20287851200004,
                    3.9414310350000505
                  ],
                  [
                    41.20280642500006,
                    3.9400091180000345
                  ],
                  [
                    41.20275116000005,
                    3.938919068000075
                  ],
                  [
                    41.20098114000007,
                    3.9381060600000524
                  ],
                  [
                    41.194887694000045,
                    3.9394401070000526
                  ],
                  [
                    41.19489848300003,
                    3.9395355120000204
                  ],
                  [
                    41.19454783800006,
                    3.9395145120000734
                  ],
                  [
                    41.18587112400007,
                    3.9414141180000684
                  ],
                  [
                    41.18157196000004,
                    3.939517975000058
                  ],
                  [
                    41.169265747000054,
                    3.942579985000066
                  ],
                  [
                    41.168042495000066,
                    3.9442522670000244
                  ],
                  [
                    41.16286087100008,
                    3.9513359070000433
                  ],
                  [
                    41.148891449000075,
                    3.9573490620000484
                  ],
                  [
                    41.135879517000035,
                    3.964741945000071
                  ],
                  [
                    41.13262939500004,
                    3.9665880210000637
                  ],
                  [
                    41.13562011700003,
                    3.9714119440000673
                  ],
                  [
                    41.13333892800006,
                    3.974178076000044
                  ],
                  [
                    41.124855042000036,
                    3.974195957000063
                  ],
                  [
                    41.122581482000044,
                    3.9824829100000443
                  ],
                  [
                    41.11800384500003,
                    3.987095117000024
                  ],
                  [
                    41.11181640600006,
                    3.9875679020000234
                  ],
                  [
                    41.10538864100005,
                    3.985281945000054
                  ],
                  [
                    41.10401916500007,
                    3.9891951080000467
                  ],
                  [
                    41.10013198900003,
                    3.99343800500003
                  ],
                  [
                    41.09852981600005,
                    3.995188952000035
                  ],
                  [
                    41.09186935400004,
                    4.013317108000024
                  ],
                  [
                    41.07265091000005,
                    4.022595882000076
                  ],
                  [
                    41.065368652000075,
                    4.036427975000038
                  ],
                  [
                    41.06069946300005,
                    4.0430397990000415
                  ],
                  [
                    41.057388306000064,
                    4.047733784000059
                  ],
                  [
                    41.05285543800005,
                    4.0515943940000625
                  ],
                  [
                    41.04436111500007,
                    4.058828831000028
                  ],
                  [
                    41.04071044900007,
                    4.064825058000054
                  ],
                  [
                    41.03522872900004,
                    4.070367813000075
                  ],
                  [
                    41.03179931600005,
                    4.071531773000061
                  ],
                  [
                    41.026065826000035,
                    4.070864201000063
                  ],
                  [
                    41.02310943600003,
                    4.076626777000058
                  ],
                  [
                    41.00986099200003,
                    4.0893330580000224
                  ],
                  [
                    41.00142288200004,
                    4.102709771000036
                  ],
                  [
                    40.99341964700005,
                    4.107801915000039
                  ],
                  [
                    40.98219299400006,
                    4.110606193000024
                  ],
                  [
                    40.97716903700007,
                    4.11637687700005
                  ],
                  [
                    40.97215652500006,
                    4.125369072000069
                  ],
                  [
                    40.965080261000026,
                    4.132068157000049
                  ],
                  [
                    40.947910308000075,
                    4.140876770000034
                  ],
                  [
                    40.929805756000064,
                    4.144166947000031
                  ],
                  [
                    40.91378021200006,
                    4.1511287690000245
                  ],
                  [
                    40.90821708900006,
                    4.152197181000076
                  ],
                  [
                    40.90644836400003,
                    4.152536869000073
                  ],
                  [
                    40.90415954600007,
                    4.154615879000062
                  ],
                  [
                    40.90355549800006,
                    4.156334378000054
                  ],
                  [
                    40.898490905000074,
                    4.170742989000075
                  ],
                  [
                    40.88320541400003,
                    4.19265699400006
                  ],
                  [
                    40.881401062000066,
                    4.19885778400004
                  ],
                  [
                    40.883781433000024,
                    4.206212998000069
                  ],
                  [
                    40.88401031500007,
                    4.206934929000056
                  ],
                  [
                    40.88259718000006,
                    4.212056303000054
                  ],
                  [
                    40.882381440000074,
                    4.212838173000023
                  ],
                  [
                    40.87321853700007,
                    4.22088909200005
                  ],
                  [
                    40.870175549000066,
                    4.221903534000035
                  ],
                  [
                    40.85576629700006,
                    4.2267069810000635
                  ],
                  [
                    40.84879373800004,
                    4.238392882000028
                  ],
                  [
                    40.844100952000076,
                    4.246257782000043
                  ],
                  [
                    40.83696514300004,
                    4.24741337100005
                  ],
                  [
                    40.83068847700008,
                    4.248429775000034
                  ],
                  [
                    40.81384277400008,
                    4.25515079500002
                  ],
                  [
                    40.802509308000026,
                    4.262080193000031
                  ],
                  [
                    40.78464126600005,
                    4.273006916000043
                  ],
                  [
                    40.77838897700008,
                    4.280996800000025
                  ],
                  [
                    40.77492141700003,
                    4.281918049000069
                  ],
                  [
                    40.77434162900005,
                    4.28149813400006
                  ],
                  [
                    40.77338413700005,
                    4.282452356000022
                  ],
                  [
                    40.771104223000066,
                    4.281238923000046
                  ],
                  [
                    40.68256176300008,
                    4.234114173000023
                  ],
                  [
                    40.67222000000004,
                    4.22861000000006
                  ],
                  [
                    40.51380768300004,
                    4.167436986000041
                  ],
                  [
                    40.39889000000005,
                    4.123060000000066
                  ],
                  [
                    40.39354322600008,
                    4.110488839000027
                  ],
                  [
                    40.38861000000003,
                    4.09889000000004
                  ],
                  [
                    40.18250000000006,
                    4.022500000000036
                  ],
                  [
                    40.00000000000006,
                    3.9285800000000677
                  ],
                  [
                    39.982768864000036,
                    3.920937512000023
                  ],
                  [
                    39.97099224900006,
                    3.91571465800007
                  ],
                  [
                    39.96104284100005,
                    3.911301963000028
                  ],
                  [
                    39.93345827500008,
                    3.8990668940000432
                  ],
                  [
                    39.88622861500005,
                    3.8781192250000345
                  ],
                  [
                    39.866660000000024,
                    3.869440000000054
                  ],
                  [
                    39.82436466100006,
                    3.773075405000043
                  ],
                  [
                    39.81304742000003,
                    3.74729049900003
                  ],
                  [
                    39.80539066700004,
                    3.729845553000075
                  ],
                  [
                    39.78278000000006,
                    3.6783300000000736
                  ],
                  [
                    39.71641582600006,
                    3.6156022670000425
                  ],
                  [
                    39.59499000000005,
                    3.5008300000000645
                  ],
                  [
                    39.58952508700003,
                    3.4860092570000347
                  ],
                  [
                    39.56027000000006,
                    3.4066700000000765
                  ],
                  [
                    39.550229597000055,
                    3.407312586000046
                  ],
                  [
                    39.51902000000007,
                    3.409310000000062
                  ],
                  [
                    39.51778349400007,
                    3.4102830000000495
                  ],
                  [
                    39.51778235200004,
                    3.410283899000035
                  ],
                  [
                    39.502080000000035,
                    3.422640000000058
                  ],
                  [
                    39.499752898000054,
                    3.4482381190000524
                  ],
                  [
                    39.49958000000004,
                    3.450140000000033
                  ],
                  [
                    39.49932057700005,
                    3.4502057740000396
                  ],
                  [
                    39.45865826000005,
                    3.4605152350000594
                  ],
                  [
                    39.45083000000005,
                    3.462500000000034
                  ],
                  [
                    39.43013704200007,
                    3.4606745800000454
                  ],
                  [
                    39.42249000000004,
                    3.4600000000000364
                  ],
                  [
                    39.331380000000024,
                    3.4691700000000765
                  ],
                  [
                    39.328640000000064,
                    3.499650000000031
                  ],
                  [
                    39.29613000000006,
                    3.476500000000044
                  ],
                  [
                    39.29500000000007,
                    3.4752800000000548
                  ],
                  [
                    39.248890000000074,
                    3.471390000000042
                  ],
                  [
                    39.19694000000004,
                    3.47861000000006
                  ],
                  [
                    39.13000000000005,
                    3.5108300000000554
                  ],
                  [
                    39.10323938700003,
                    3.5247835790000295
                  ],
                  [
                    39.091924395000035,
                    3.5306834680000634
                  ],
                  [
                    39.09111795800004,
                    3.5311039620000315
                  ],
                  [
                    39.09791769800006,
                    3.5366900940000505
                  ],
                  [
                    39.220496129000026,
                    3.6024785880000536
                  ],
                  [
                    39.284696387000054,
                    3.623078557000042
                  ],
                  [
                    39.29077054500004,
                    3.632201425000062
                  ],
                  [
                    39.34541782900004,
                    3.714266007000049
                  ],
                  [
                    39.34966786700005,
                    3.720648433000065
                  ],
                  [
                    39.353099609000026,
                    3.7258019960000297
                  ],
                  [
                    39.36923700700004,
                    3.750037763000023
                  ],
                  [
                    39.39961698500008,
                    3.795658718000027
                  ],
                  [
                    39.42375441000007,
                    3.8386711070000388
                  ],
                  [
                    39.43181716500004,
                    3.8530387690000225
                  ],
                  [
                    39.43569826100003,
                    3.8598046060000684
                  ],
                  [
                    39.458120816000076,
                    3.8988933960000622
                  ],
                  [
                    39.482847451000055,
                    3.9419988430000217
                  ],
                  [
                    39.499677537000025,
                    3.9657288600000697
                  ],
                  [
                    39.47827754200006,
                    4.040328985000031
                  ],
                  [
                    39.50909773700005,
                    4.114419055000042
                  ],
                  [
                    39.51667173900006,
                    4.1345444710000265
                  ],
                  [
                    39.52744189900005,
                    4.163162708000073
                  ],
                  [
                    39.52878786900004,
                    4.1667390980000505
                  ],
                  [
                    39.539687995000065,
                    4.235169173000031
                  ],
                  [
                    39.56331884200006,
                    4.260653644000058
                  ],
                  [
                    39.56696812600006,
                    4.264589181000076
                  ],
                  [
                    39.57504469700007,
                    4.278307684000026
                  ],
                  [
                    39.585778238000046,
                    4.296539195000037
                  ],
                  [
                    39.60320834700008,
                    4.333769220000022
                  ],
                  [
                    39.61881844100003,
                    4.36846924200006
                  ],
                  [
                    39.63145853000003,
                    4.402709266000045
                  ],
                  [
                    39.640575958000056,
                    4.431291346000023
                  ],
                  [
                    39.64205861100004,
                    4.435939291000068
                  ],
                  [
                    39.655588703000035,
                    4.468889319000027
                  ],
                  [
                    39.67464882000007,
                    4.505189332000043
                  ],
                  [
                    39.69014892800004,
                    4.543289350000066
                  ],
                  [
                    39.70326900400005,
                    4.568169368000042
                  ],
                  [
                    39.70982907200005,
                    4.597369385000036
                  ],
                  [
                    39.71700912000006,
                    4.615679399000044
                  ],
                  [
                    39.72512917300003,
                    4.63305940500004
                  ],
                  [
                    39.735543422000035,
                    4.648537887000032
                  ],
                  [
                    39.73970925200007,
                    4.654729407000048
                  ],
                  [
                    39.745899293000036,
                    4.666579411000043
                  ],
                  [
                    39.74434780000007,
                    4.704307050000068
                  ],
                  [
                    39.74412461400004,
                    4.7097342750000735
                  ],
                  [
                    39.74355936300003,
                    4.723479474000044
                  ],
                  [
                    39.74525422700003,
                    4.73227567400005
                  ],
                  [
                    39.74678797400003,
                    4.74023569000002
                  ],
                  [
                    39.752802607000035,
                    4.771451120000052
                  ],
                  [
                    39.756001121000054,
                    4.7880511310000315
                  ],
                  [
                    39.75610838100005,
                    4.788607804000037
                  ],
                  [
                    39.75850952300004,
                    4.8010695250000595
                  ],
                  [
                    39.765069607000044,
                    4.846849563000035
                  ],
                  [
                    39.771414149000066,
                    4.861517027000048
                  ],
                  [
                    39.78398973600008,
                    4.890589574000046
                  ],
                  [
                    39.804449899000076,
                    4.9514796030000525
                  ],
                  [
                    39.812860002000036,
                    5.002069636000044
                  ],
                  [
                    39.83359012600005,
                    5.032769630000075
                  ],
                  [
                    39.83945657500004,
                    5.046849793000035
                  ],
                  [
                    39.845612826000036,
                    5.061625516000049
                  ],
                  [
                    39.85871599600006,
                    5.093074659000024
                  ],
                  [
                    39.878400448000036,
                    5.140319646000023
                  ],
                  [
                    39.888627995000036,
                    5.16837971800004
                  ],
                  [
                    39.907300672000076,
                    5.219609665000064
                  ],
                  [
                    39.916527134000034,
                    5.236849504000077
                  ],
                  [
                    39.94229090700003,
                    5.284989659000075
                  ],
                  [
                    39.97981280700003,
                    5.330890985000053
                  ],
                  [
                    39.98897237600005,
                    5.342096078000054
                  ],
                  [
                    39.99265890000004,
                    5.3466058790000375
                  ],
                  [
                    40.03368142100004,
                    5.396789590000026
                  ],
                  [
                    40.06340150500006,
                    5.378549535000047
                  ],
                  [
                    40.09795160800007,
                    5.364879467000037
                  ],
                  [
                    40.10930395200006,
                    5.362707515000068
                  ],
                  [
                    40.13459173700005,
                    5.3578694070000665
                  ],
                  [
                    40.17443187500004,
                    5.353379345000064
                  ],
                  [
                    40.19513529900007,
                    5.354703788000052
                  ],
                  [
                    40.19815364100003,
                    5.354522167000027
                  ],
                  [
                    40.19854340300003,
                    5.354921812000043
                  ],
                  [
                    40.20835200100004,
                    5.355549289000066
                  ],
                  [
                    40.22471038300006,
                    5.3608854820000715
                  ],
                  [
                    40.22785768700004,
                    5.361912150000023
                  ],
                  [
                    40.24063214200004,
                    5.366079246000027
                  ],
                  [
                    40.244375269000045,
                    5.366296307000027
                  ],
                  [
                    40.276672279000024,
                    5.368169189000071
                  ],
                  [
                    40.31037241300004,
                    5.376309137000021
                  ],
                  [
                    40.314027612000075,
                    5.3769334740000545
                  ],
                  [
                    40.329301685000075,
                    5.379542406000041
                  ],
                  [
                    40.35809602300003,
                    5.384460706000027
                  ],
                  [
                    40.36950264200004,
                    5.38640904600004
                  ],
                  [
                    40.38378435000004,
                    5.388440758000058
                  ],
                  [
                    40.386448277000056,
                    5.388819727000055
                  ],
                  [
                    40.409236117000034,
                    5.392061519000038
                  ],
                  [
                    40.40931312500004,
                    5.392072476000067
                  ],
                  [
                    40.455892980000044,
                    5.398698912000043
                  ],
                  [
                    40.46132659400007,
                    5.399542324000038
                  ],
                  [
                    40.50116563300003,
                    5.405726189000063
                  ],
                  [
                    40.53289327700003,
                    5.4106487920000745
                  ],
                  [
                    40.548037891000035,
                    5.426678073000062
                  ],
                  [
                    40.54898336100007,
                    5.427678773000025
                  ],
                  [
                    40.54939275900006,
                    5.42841833500006
                  ],
                  [
                    40.563503454000056,
                    5.4539087610000365
                  ],
                  [
                    40.581043554000075,
                    5.475948735000031
                  ],
                  [
                    40.58154146900006,
                    5.476242082000056
                  ],
                  [
                    40.59405146900008,
                    5.483612344000051
                  ],
                  [
                    40.60538367000004,
                    5.490288706000058
                  ],
                  [
                    40.607219274000045,
                    5.49317048100005
                  ],
                  [
                    40.60722571100007,
                    5.49318058700004
                  ],
                  [
                    40.61445358200007,
                    5.504527858000074
                  ],
                  [
                    40.61596373100008,
                    5.50689869100006
                  ],
                  [
                    40.63305383200003,
                    5.530068672000027
                  ],
                  [
                    40.63363480100003,
                    5.530200646000026
                  ],
                  [
                    40.641530998000064,
                    5.531994368000028
                  ],
                  [
                    40.67958401800007,
                    5.540638594000029
                  ],
                  [
                    40.68146918300005,
                    5.544020140000043
                  ],
                  [
                    40.69437411500007,
                    5.567168583000068
                  ],
                  [
                    40.69592657100003,
                    5.5678910760000235
                  ],
                  [
                    40.705704842000046,
                    5.572441753000021
                  ],
                  [
                    40.716297575000056,
                    5.577371471000049
                  ],
                  [
                    40.752884376000054,
                    5.594398484000067
                  ],
                  [
                    40.76096990700006,
                    5.599756170000035
                  ],
                  [
                    40.78344451500004,
                    5.614648437000028
                  ],
                  [
                    40.81148465700005,
                    5.634908392000057
                  ],
                  [
                    40.83220476500003,
                    5.65589836700002
                  ],
                  [
                    40.83741811300007,
                    5.6579836880000585
                  ],
                  [
                    40.86500490100008,
                    5.669018307000044
                  ],
                  [
                    40.922295132000045,
                    5.683378211000047
                  ],
                  [
                    40.921324162000076,
                    5.685999190000075
                  ],
                  [
                    40.90127515700004,
                    5.740118263000056
                  ],
                  [
                    40.89309699800003,
                    5.761051677000069
                  ],
                  [
                    40.88752624800003,
                    5.775310975000025
                  ],
                  [
                    40.88630201700005,
                    5.778444605000061
                  ],
                  [
                    40.87479519000004,
                    5.807898320000049
                  ],
                  [
                    40.87573528200005,
                    5.854648328000053
                  ],
                  [
                    40.87645534500007,
                    5.89048832900005
                  ],
                  [
                    40.87753544800006,
                    5.9443483360000755
                  ],
                  [
                    40.87837379400003,
                    5.985943386000031
                  ],
                  [
                    40.87840553700005,
                    5.987518345000069
                  ],
                  [
                    40.87118564100007,
                    6.055768359000069
                  ],
                  [
                    40.86667566400007,
                    6.0766383690000225
                  ],
                  [
                    40.86951570600007,
                    6.094498368000075
                  ],
                  [
                    40.866435737000074,
                    6.113768378000032
                  ],
                  [
                    40.86642898400004,
                    6.133653443000071
                  ],
                  [
                    40.86787581100003,
                    6.151288376000025
                  ],
                  [
                    40.87350087000004,
                    6.1698783660000345
                  ],
                  [
                    40.87797591800006,
                    6.187668358000053
                  ],
                  [
                    40.88002598800006,
                    6.217228355000032
                  ],
                  [
                    40.88162104500003,
                    6.244343346000051
                  ],
                  [
                    40.879696083000056,
                    6.266508351000027
                  ],
                  [
                    40.87299610500003,
                    6.290858366000066
                  ],
                  [
                    40.86450613000005,
                    6.320258382000077
                  ],
                  [
                    40.861946173000035,
                    6.345718391000048
                  ],
                  [
                    40.86396238900005,
                    6.351030137000066
                  ],
                  [
                    40.86443619500005,
                    6.352278384000044
                  ],
                  [
                    40.86100619900003,
                    6.361108386000069
                  ],
                  [
                    40.85674623600005,
                    6.385908396000048
                  ],
                  [
                    40.858716306000076,
                    6.413352058000044
                  ],
                  [
                    40.86035635200005,
                    6.436198390000072
                  ],
                  [
                    40.88561652000004,
                    6.472118329000068
                  ],
                  [
                    40.900056653000036,
                    6.511638298000037
                  ],
                  [
                    40.93614686900003,
                    6.551158222000026
                  ],
                  [
                    40.97223707100005,
                    6.58707813500007
                  ],
                  [
                    40.98996717700004,
                    6.604238101000021
                  ],
                  [
                    41.01553735400006,
                    6.644558033000067
                  ],
                  [
                    41.071207651000066,
                    6.687897910000061
                  ],
                  [
                    41.07207766500005,
                    6.694327906000069
                  ],
                  [
                    41.07557823700006,
                    6.694145596000055
                  ],
                  [
                    41.07617520500003,
                    6.693472919000044
                  ],
                  [
                    41.07739052100004,
                    6.693207204000032
                  ],
                  [
                    41.08034386800006,
                    6.693043274000047
                  ],
                  [
                    41.080776273000026,
                    6.693018776000031
                  ],
                  [
                    41.08095885200004,
                    6.693001739000067
                  ],
                  [
                    41.08229170000004,
                    6.692877359000022
                  ],
                  [
                    41.08254937400005,
                    6.69378253900004
                  ],
                  [
                    41.13102787300005,
                    6.691257776000043
                  ],
                  [
                    41.156287934000034,
                    6.676887730000033
                  ],
                  [
                    41.17432796200006,
                    6.65892769200002
                  ],
                  [
                    41.180220415000065,
                    6.655018252000048
                  ],
                  [
                    41.228468081000074,
                    6.623007581000024
                  ],
                  [
                    41.28304822000007,
                    6.598857471000031
                  ],
                  [
                    41.318538311000054,
                    6.583157400000061
                  ],
                  [
                    41.35838841800006,
                    6.565527316000043
                  ],
                  [
                    41.380038496000054,
                    6.565527269000029
                  ],
                  [
                    41.43778865400003,
                    6.543967151000061
                  ],
                  [
                    41.469340128000056,
                    6.516326801000048
                  ],
                  [
                    41.476268713000024,
                    6.5102570820000665
                  ],
                  [
                    41.488507077000065,
                    6.499537270000076
                  ],
                  [
                    41.49602841800004,
                    6.492949187000022
                  ],
                  [
                    41.519907782000075,
                    6.4720328060000725
                  ],
                  [
                    41.528008793000026,
                    6.464936979000072
                  ],
                  [
                    41.54753089700006,
                    6.442959027000029
                  ],
                  [
                    41.57188883900005,
                    6.415536896000049
                  ],
                  [
                    41.61936425300007,
                    6.362082337000061
                  ],
                  [
                    41.61968888300004,
                    6.361716810000075
                  ],
                  [
                    41.61974870200004,
                    6.361846744000047
                  ],
                  [
                    41.63334899200004,
                    6.391386771000043
                  ],
                  [
                    41.65086779000006,
                    6.405067936000023
                  ],
                  [
                    41.65612911000005,
                    6.409176722000041
                  ],
                  [
                    41.666244575000064,
                    6.414573512000061
                  ],
                  [
                    41.66774838400005,
                    6.415375822000044
                  ],
                  [
                    41.68416923700005,
                    6.424136654000051
                  ],
                  [
                    41.69032926800003,
                    6.429416634000063
                  ],
                  [
                    41.69105198600005,
                    6.430589191000024
                  ],
                  [
                    41.69285204400006,
                    6.433509654000034
                  ],
                  [
                    41.70449937300003,
                    6.452406599000028
                  ],
                  [
                    41.71819182100006,
                    6.479250394000076
                  ],
                  [
                    41.731962088000046,
                    6.506247960000053
                  ],
                  [
                    41.738929635000034,
                    6.519906501000037
                  ],
                  [
                    41.75787974700006,
                    6.540536444000054
                  ],
                  [
                    41.798769924000055,
                    6.557466345000023
                  ],
                  [
                    41.81966002100006,
                    6.570476295000049
                  ],
                  [
                    41.85366585000003,
                    6.568909076000068
                  ],
                  [
                    41.86073008300008,
                    6.535341221000067
                  ],
                  [
                    41.88798017100004,
                    6.53534615500007
                  ],
                  [
                    41.89499871800007,
                    6.53771536000005
                  ],
                  [
                    41.896974828000054,
                    6.53838242300003
                  ],
                  [
                    41.90845025600004,
                    6.54225610900005
                  ],
                  [
                    41.91368027900006,
                    6.5440160950000745
                  ],
                  [
                    41.936410376000026,
                    6.553176036000025
                  ],
                  [
                    41.96470050600004,
                    6.570275970000068
                  ],
                  [
                    41.987920614000075,
                    6.582395904000066
                  ],
                  [
                    41.999540669000055,
                    6.589845874000048
                  ],
                  [
                    42.00106244500006,
                    6.592476831000056
                  ],
                  [
                    42.00404070400003,
                    6.597625860000051
                  ],
                  [
                    42.00648074800006,
                    6.614385852000055
                  ],
                  [
                    42.00038076200008,
                    6.628645853000023
                  ],
                  [
                    41.999180790000025,
                    6.641615850000051
                  ],
                  [
                    42.01017130300005,
                    6.654691985000056
                  ],
                  [
                    42.01346087600007,
                    6.6586058060000255
                  ],
                  [
                    42.01464093100003,
                    6.680445797000061
                  ],
                  [
                    42.025491026000054,
                    6.706415755000023
                  ],
                  [
                    42.05553122900005,
                    6.748755663000054
                  ],
                  [
                    42.059545007000054,
                    6.790908986000034
                  ],
                  [
                    42.059632657000066,
                    6.7918295050000665
                  ],
                  [
                    42.06288076000004,
                    6.825923126000021
                  ],
                  [
                    42.06692148800005,
                    6.841085574000033
                  ],
                  [
                    42.075521568000056,
                    6.863985540000044
                  ],
                  [
                    42.07623162900006,
                    6.886735528000031
                  ],
                  [
                    42.09213714100008,
                    6.907235781000054
                  ],
                  [
                    42.093134786000064,
                    6.90852162300007
                  ],
                  [
                    42.09873177500003,
                    6.915735454000071
                  ],
                  [
                    42.10605182900008,
                    6.930215429000043
                  ],
                  [
                    42.10855831500004,
                    6.932350960000065
                  ],
                  [
                    42.12460435600008,
                    6.946022219000042
                  ],
                  [
                    42.13416198700003,
                    6.954165340000031
                  ],
                  [
                    42.13473136300007,
                    6.9554557800000225
                  ],
                  [
                    42.136088243000074,
                    6.958531030000074
                  ],
                  [
                    42.13994203500005,
                    6.967265314000031
                  ],
                  [
                    42.140465007000046,
                    6.968179821000035
                  ],
                  [
                    42.14758209800004,
                    6.980625287000066
                  ],
                  [
                    42.161018942000055,
                    7.004259986000022
                  ],
                  [
                    42.16264221300003,
                    7.007115234000025
                  ],
                  [
                    42.160810078000054,
                    7.0232186270000625
                  ],
                  [
                    42.15778441900005,
                    7.049812394000071
                  ],
                  [
                    42.15761230000004,
                    7.051325216000066
                  ],
                  [
                    42.167696629000034,
                    7.066810609000072
                  ],
                  [
                    42.17679596200003,
                    7.080783452000048
                  ],
                  [
                    42.17827919800004,
                    7.083061094000072
                  ],
                  [
                    42.18696251700004,
                    7.0963951090000705
                  ],
                  [
                    42.196998525000026,
                    7.12164890400004
                  ],
                  [
                    42.19925732400003,
                    7.127332761000048
                  ],
                  [
                    42.204702686000076,
                    7.1410350270000436
                  ],
                  [
                    42.20442273000003,
                    7.1592250090000675
                  ],
                  [
                    42.20411226200008,
                    7.170606028000066
                  ],
                  [
                    42.20396355400004,
                    7.1760573040000395
                  ],
                  [
                    42.20345682000004,
                    7.1946329880000235
                  ],
                  [
                    42.20632653200005,
                    7.208015739000075
                  ],
                  [
                    42.20838289100004,
                    7.217604953000034
                  ],
                  [
                    42.209842922000064,
                    7.226904943000022
                  ],
                  [
                    42.20984508600003,
                    7.23485972900005
                  ],
                  [
                    42.20985301500008,
                    7.264004914000054
                  ],
                  [
                    42.19911009600003,
                    7.2914401790000625
                  ],
                  [
                    42.18697743300004,
                    7.2957934030000615
                  ],
                  [
                    42.17493299100005,
                    7.300114973000063
                  ],
                  [
                    42.15550295000003,
                    7.308725014000061
                  ],
                  [
                    42.145992926000076,
                    7.313235039000062
                  ],
                  [
                    42.13358289400003,
                    7.317335062000041
                  ],
                  [
                    42.12285860000003,
                    7.321668999000053
                  ],
                  [
                    42.111262846000045,
                    7.326355113000034
                  ],
                  [
                    42.10056802400004,
                    7.330683732000068
                  ],
                  [
                    42.07074274400003,
                    7.342755206000049
                  ],
                  [
                    41.96523248900007,
                    7.3841154430000415
                  ],
                  [
                    41.89612231700005,
                    7.411205596000059
                  ],
                  [
                    41.893602325000074,
                    7.41868560000006
                  ],
                  [
                    41.88273240500007,
                    7.465485593000039
                  ],
                  [
                    41.87275248000003,
                    7.508465585000067
                  ],
                  [
                    41.870089359000076,
                    7.519924188000061
                  ],
                  [
                    41.86746099100003,
                    7.5312332140000535
                  ],
                  [
                    41.867102525000064,
                    7.5327755800000205
                  ],
                  [
                    41.86779253900005,
                    7.538175568000042
                  ],
                  [
                    41.87807264500003,
                    7.562615526000059
                  ],
                  [
                    41.88835275500003,
                    7.591125472000044
                  ],
                  [
                    41.90480293500008,
                    7.635925389000022
                  ],
                  [
                    41.92946318400004,
                    7.697015270000065
                  ],
                  [
                    41.93893617700007,
                    7.719152584000028
                  ],
                  [
                    41.94249331300006,
                    7.727465209000059
                  ],
                  [
                    41.95714348700005,
                    7.77478512600004
                  ],
                  [
                    41.91240351600004,
                    7.844395182000028
                  ],
                  [
                    41.913023545000044,
                    7.853815171000065
                  ],
                  [
                    41.915163634000066,
                    7.883345133000034
                  ],
                  [
                    41.917133722000074,
                    7.912875103000033
                  ],
                  [
                    41.918425729000035,
                    7.929892407000068
                  ],
                  [
                    41.91888379200003,
                    7.9359250790000715
                  ],
                  [
                    41.92216392000006,
                    7.9781050220000225
                  ],
                  [
                    41.92304329700005,
                    7.994629941000028
                  ],
                  [
                    41.92324875300005,
                    7.998491482000077
                  ],
                  [
                    41.925444103000075,
                    8.039744952000035
                  ],
                  [
                    41.92634422000003,
                    8.080564910000021
                  ],
                  [
                    41.92981429500003,
                    8.101394877000075
                  ],
                  [
                    41.93747444400003,
                    8.143574812000054
                  ],
                  [
                    41.94840464200007,
                    8.200894719000075
                  ],
                  [
                    41.96260476100008,
                    8.223604649000038
                  ],
                  [
                    42.00879008600003,
                    8.294749593000063
                  ],
                  [
                    42.027053755000054,
                    8.323024846000067
                  ],
                  [
                    42.02600558600005,
                    8.425834241000075
                  ],
                  [
                    42.04130570500007,
                    8.447464167000021
                  ],
                  [
                    42.05196163200003,
                    8.464902641000037
                  ],
                  [
                    42.059406411000055,
                    8.477086056000076
                  ],
                  [
                    42.06972595000008,
                    8.493974029000071
                  ],
                  [
                    42.097746132000054,
                    8.518988912000054
                  ],
                  [
                    42.09936320500003,
                    8.520254007000062
                  ],
                  [
                    42.175911634000045,
                    8.580140612000037
                  ],
                  [
                    42.183756937000055,
                    8.58627827600003
                  ],
                  [
                    42.184009478000064,
                    8.58647584800002
                  ],
                  [
                    42.19052931700003,
                    8.591576554000028
                  ],
                  [
                    42.19174710100003,
                    8.592529271000046
                  ],
                  [
                    42.19834646600003,
                    8.597692193000057
                  ],
                  [
                    42.21561685200004,
                    8.611203440000054
                  ],
                  [
                    42.21964049400003,
                    8.61682373800005
                  ],
                  [
                    42.22937711600008,
                    8.630424034000043
                  ],
                  [
                    42.23267698500007,
                    8.63503335300004
                  ],
                  [
                    42.23966702600006,
                    8.639883325000028
                  ],
                  [
                    42.26307710000003,
                    8.635953264000023
                  ],
                  [
                    42.27499707700008,
                    8.61510325200004
                  ],
                  [
                    42.276829451000026,
                    8.612398890000065
                  ],
                  [
                    42.278063978000034,
                    8.610576880000053
                  ],
                  [
                    42.29468705900007,
                    8.586043233000055
                  ],
                  [
                    42.30714702400007,
                    8.559643230000063
                  ],
                  [
                    42.32303701300003,
                    8.536773208000056
                  ],
                  [
                    42.33138424300006,
                    8.534695218000024
                  ],
                  [
                    42.335502587000065,
                    8.533669983000038
                  ],
                  [
                    42.33647290000005,
                    8.533428430000072
                  ],
                  [
                    42.34009599800004,
                    8.532526482000037
                  ],
                  [
                    42.40605339900003,
                    8.516106807000028
                  ],
                  [
                    42.416553957000076,
                    8.513492760000076
                  ],
                  [
                    42.42114742000007,
                    8.512349247000031
                  ],
                  [
                    42.44755453700003,
                    8.505775363000055
                  ],
                  [
                    42.50255751800006,
                    8.492082721000031
                  ],
                  [
                    42.520137541000054,
                    8.478712686000051
                  ],
                  [
                    42.52976750400006,
                    8.454832691000036
                  ],
                  [
                    42.532366601000035,
                    8.440678835000028
                  ],
                  [
                    42.534510484000066,
                    8.429003928000043
                  ],
                  [
                    42.53872735900006,
                    8.397222738000039
                  ],
                  [
                    42.55007725400003,
                    8.35050276800007
                  ],
                  [
                    42.55664147600004,
                    8.31178524400002
                  ],
                  [
                    42.55999711100003,
                    8.29199281800004
                  ],
                  [
                    42.56548268200004,
                    8.263604839000038
                  ],
                  [
                    42.56702702100006,
                    8.25561284500003
                  ],
                  [
                    42.578096982000034,
                    8.228532848000043
                  ],
                  [
                    42.594776943000056,
                    8.197842839000032
                  ],
                  [
                    42.60478040100003,
                    8.179798825000034
                  ],
                  [
                    42.61597690200006,
                    8.159602825000036
                  ],
                  [
                    42.63062689700007,
                    8.140432805000046
                  ],
                  [
                    42.65140693300003,
                    8.129672756000048
                  ],
                  [
                    42.658568725000066,
                    8.13011179700004
                  ],
                  [
                    42.66135697300007,
                    8.130282726000075
                  ],
                  [
                    42.67851708100005,
                    8.14732265200007
                  ],
                  [
                    42.67936166800007,
                    8.14850425700007
                  ],
                  [
                    42.70159725600007,
                    8.179612544000065
                  ],
                  [
                    42.711157367000055,
                    8.206762476000051
                  ],
                  [
                    42.71914751600008,
                    8.24566240200005
                  ],
                  [
                    42.73487772100003,
                    8.29437228300003
                  ],
                  [
                    42.74753285300005,
                    8.322727206000025
                  ],
                  [
                    42.75110878400005,
                    8.330751347000046
                  ],
                  [
                    42.75394791800005,
                    8.33712216500004
                  ],
                  [
                    42.768168047000074,
                    8.36317208500003
                  ],
                  [
                    42.77937811900006,
                    8.373262037000075
                  ],
                  [
                    42.79818817000006,
                    8.370071980000034
                  ],
                  [
                    42.800407636000045,
                    8.370823379000058
                  ],
                  [
                    42.830918315000076,
                    8.381151867000028
                  ],
                  [
                    42.85809844200003,
                    8.391691759000025
                  ],
                  [
                    42.87210748100006,
                    8.395323076000068
                  ],
                  [
                    42.88440855700003,
                    8.398511668000026
                  ],
                  [
                    42.89884863900005,
                    8.40910160900006
                  ],
                  [
                    42.89883463600006,
                    8.410142723000035
                  ],
                  [
                    42.89876749900003,
                    8.41513436400004
                  ],
                  [
                    42.89857870000003,
                    8.429171581000048
                  ],
                  [
                    42.89702878200006,
                    8.457751538000025
                  ],
                  [
                    42.901050361000046,
                    8.46970826200004
                  ],
                  [
                    42.90203685600005,
                    8.472641432000046
                  ],
                  [
                    42.91082896300003,
                    8.498781437000048
                  ],
                  [
                    42.912369041000034,
                    8.52210139300007
                  ],
                  [
                    42.911675890000026,
                    8.526022997000041
                  ],
                  [
                    42.907609114000024,
                    8.54903137100007
                  ],
                  [
                    42.90531921100006,
                    8.582221324000045
                  ],
                  [
                    42.89878926000006,
                    8.602671316000055
                  ],
                  [
                    42.88402924900004,
                    8.61584633900003
                  ],
                  [
                    42.861830086000055,
                    8.634649030000048
                  ],
                  [
                    42.86132030300007,
                    8.635080802000061
                  ],
                  [
                    42.85987923300007,
                    8.63630138800005
                  ],
                  [
                    42.83841924600006,
                    8.664391413000033
                  ],
                  [
                    42.83198932400006,
                    8.695231381000042
                  ],
                  [
                    42.837129454000035,
                    8.727831313000024
                  ],
                  [
                    42.84391957400004,
                    8.75792124700007
                  ],
                  [
                    42.85754371400003,
                    8.785123158000033
                  ],
                  [
                    42.85990238000005,
                    8.79092558800005
                  ],
                  [
                    42.86535980200006,
                    8.804351102000055
                  ],
                  [
                    42.865342318000046,
                    8.816455476000044
                  ],
                  [
                    42.86532986700007,
                    8.82511106800007
                  ],
                  [
                    42.859779873000036,
                    8.831861078000031
                  ],
                  [
                    42.84954988100003,
                    8.844291089000023
                  ],
                  [
                    42.82806984200005,
                    8.855791142000044
                  ],
                  [
                    42.823381006000034,
                    8.858705716000031
                  ],
                  [
                    42.80515980900003,
                    8.870031190000077
                  ],
                  [
                    42.80121370000006,
                    8.874285014000066
                  ],
                  [
                    42.78399981100006,
                    8.892841228000066
                  ],
                  [
                    42.761179809000055,
                    8.917711263000058
                  ],
                  [
                    42.73063980400008,
                    8.948021313000027
                  ],
                  [
                    42.70306981200008,
                    8.980911350000042
                  ],
                  [
                    42.68012984100005,
                    9.015021373000025
                  ],
                  [
                    42.67406272200003,
                    9.02847851200005
                  ],
                  [
                    42.67248423400008,
                    9.031224831000031
                  ],
                  [
                    42.66228989100006,
                    9.048961372000065
                  ],
                  [
                    42.64681389300006,
                    9.069682339000053
                  ],
                  [
                    42.64434990700005,
                    9.072981394000067
                  ],
                  [
                    42.61929987100007,
                    9.089281451000033
                  ],
                  [
                    42.59934556800005,
                    9.106174348000025
                  ],
                  [
                    42.60207495900005,
                    9.10949991800004
                  ],
                  [
                    42.602561758000036,
                    9.110093049000056
                  ],
                  [
                    42.60942993200007,
                    9.118461437000065
                  ],
                  [
                    42.61567880400003,
                    9.123649285000056
                  ],
                  [
                    42.61902999300003,
                    9.126431394000065
                  ],
                  [
                    42.62596003800007,
                    9.132081361000076
                  ],
                  [
                    42.627461210000035,
                    9.134032040000022
                  ],
                  [
                    42.62907220900007,
                    9.136125434000064
                  ],
                  [
                    42.63511011000003,
                    9.143971312000076
                  ],
                  [
                    42.63470016100007,
                    9.158521290000067
                  ],
                  [
                    42.62477014900003,
                    9.166031309000061
                  ],
                  [
                    42.614300135000065,
                    9.173961327000029
                  ],
                  [
                    42.59548013700004,
                    9.193591358000049
                  ],
                  [
                    42.58359016500003,
                    9.21538136700002
                  ],
                  [
                    42.57961022200004,
                    9.237501343000076
                  ],
                  [
                    42.57099025900004,
                    9.258181333000039
                  ],
                  [
                    42.56108026800007,
                    9.270301348000032
                  ],
                  [
                    42.551360282000076,
                    9.28657135700007
                  ],
                  [
                    42.54695033100006,
                    9.30523133500003
                  ],
                  [
                    42.556290423000064,
                    9.321051281000052
                  ],
                  [
                    42.554818245000035,
                    9.328612303000057
                  ],
                  [
                    42.551580485000045,
                    9.345241258000044
                  ],
                  [
                    42.54543305100003,
                    9.357312561000072
                  ],
                  [
                    42.543519213000025,
                    9.361070637000068
                  ],
                  [
                    42.53745334200005,
                    9.372981780000032
                  ],
                  [
                    42.539139609000074,
                    9.374025646000064
                  ],
                  [
                    42.547719990000076,
                    9.379337242000076
                  ],
                  [
                    42.55218188400005,
                    9.382099331000063
                  ],
                  [
                    42.56712217900008,
                    9.39610568300003
                  ],
                  [
                    42.58486376600007,
                    9.409178266000026
                  ],
                  [
                    42.603539099000045,
                    9.416648284000075
                  ],
                  [
                    42.61754561400005,
                    9.42691959800004
                  ],
                  [
                    42.64088981900005,
                    9.447462242000029
                  ],
                  [
                    42.655830094000066,
                    9.455866032000074
                  ],
                  [
                    42.666101523000066,
                    9.458667278000064
                  ],
                  [
                    42.681975572000056,
                    9.469872345000056
                  ],
                  [
                    42.70065088600006,
                    9.471739800000023
                  ],
                  [
                    42.71465737500006,
                    9.474541032000047
                  ],
                  [
                    42.72866388500006,
                    9.482944825000061
                  ],
                  [
                    42.73613405100008,
                    9.49508368100004
                  ],
                  [
                    42.73644752400003,
                    9.495266538000067
                  ],
                  [
                    42.74733925700008,
                    9.501619963000053
                  ],
                  [
                    42.776286019000054,
                    9.51189122300002
                  ],
                  [
                    42.787491242000044,
                    9.523096305000024
                  ],
                  [
                    42.80149781500006,
                    9.549241540000025
                  ],
                  [
                    42.813636848000044,
                    9.57258550000006
                  ],
                  [
                    42.84071607900006,
                    9.582856765000031
                  ],
                  [
                    42.86406022400007,
                    9.586591722000037
                  ],
                  [
                    42.879934228000025,
                    9.584724145000052
                  ],
                  [
                    42.89207313900005,
                    9.574452741000073
                  ],
                  [
                    42.90888087400003,
                    9.563247560000036
                  ],
                  [
                    42.921019829000045,
                    9.565115037000055
                  ],
                  [
                    42.929003857000055,
                    9.573534234000022
                  ],
                  [
                    42.930194279000034,
                    9.574789555000052
                  ],
                  [
                    42.938441590000025,
                    9.583486372000039
                  ],
                  [
                    42.94343027700006,
                    9.587525199000027
                  ],
                  [
                    42.968641956000056,
                    9.59219390800007
                  ],
                  [
                    42.97984719400006,
                    9.607134029000065
                  ],
                  [
                    42.97797974200006,
                    9.628610517000027
                  ],
                  [
                    42.96397336200005,
                    9.655689608000046
                  ],
                  [
                    42.95090071000004,
                    9.672497336000049
                  ],
                  [
                    42.935026727000036,
                    9.679967474000023
                  ],
                  [
                    42.92568904700005,
                    9.672497427000053
                  ],
                  [
                    42.917285105000076,
                    9.65755729700004
                  ],
                  [
                    42.90794742400004,
                    9.65008725000007
                  ],
                  [
                    42.89767600600004,
                    9.650087287000076
                  ],
                  [
                    42.85378908000007,
                    9.662226324000073
                  ],
                  [
                    42.82297486900006,
                    9.674365316000035
                  ],
                  [
                    42.790293150000025,
                    9.693040634000056
                  ],
                  [
                    42.779087986000036,
                    9.698643236000066
                  ],
                  [
                    42.75014130400007,
                    9.710782220000056
                  ],
                  [
                    42.74005850400005,
                    9.716063703000032
                  ],
                  [
                    42.73053226900004,
                    9.721053651000034
                  ],
                  [
                    42.72707040600005,
                    9.72509259100002
                  ],
                  [
                    42.71372456300003,
                    9.740662673000031
                  ],
                  [
                    42.71338015100008,
                    9.741257568000037
                  ],
                  [
                    42.70345320700005,
                    9.758404151000036
                  ],
                  [
                    42.69411559200006,
                    9.768675546000054
                  ],
                  [
                    42.681042896000065,
                    9.774278154000058
                  ],
                  [
                    42.663794574000065,
                    9.776549058000057
                  ],
                  [
                    42.64742734400005,
                    9.77521203300006
                  ],
                  [
                    42.618480555000076,
                    9.758404454000072
                  ],
                  [
                    42.59513638300007,
                    9.748133176000067
                  ],
                  [
                    42.56805714500007,
                    9.73692815000004
                  ],
                  [
                    42.52977272900006,
                    9.727590683000074
                  ],
                  [
                    42.49895844500003,
                    9.72105447000007
                  ],
                  [
                    42.474680543000034,
                    9.72105455600007
                  ],
                  [
                    42.44853511400004,
                    9.721988407000026
                  ],
                  [
                    42.424257201000046,
                    9.719187212000065
                  ],
                  [
                    42.400769069000035,
                    9.716156585000022
                  ],
                  [
                    42.39531045800004,
                    9.71545227100006
                  ],
                  [
                    42.392640750000055,
                    9.715222509000057
                  ],
                  [
                    42.376572174000046,
                    9.713839606000022
                  ],
                  [
                    42.363219558000026,
                    9.71641995400006
                  ],
                  [
                    42.35576103100004,
                    9.71786128900004
                  ],
                  [
                    42.34619100300006,
                    9.72136131600007
                  ],
                  [
                    42.33977280800008,
                    9.719617623000033
                  ],
                  [
                    42.29352092700003,
                    9.757491440000024
                  ],
                  [
                    42.262913799000046,
                    9.776202633000025
                  ],
                  [
                    42.25099084900006,
                    9.783491543000025
                  ],
                  [
                    42.21515083700007,
                    9.783729707000077
                  ],
                  [
                    42.21335069400004,
                    9.783741669000051
                  ],
                  [
                    42.18577054800005,
                    9.773561785000027
                  ],
                  [
                    42.16531226300003,
                    9.753088583000022
                  ],
                  [
                    42.15688264200003,
                    9.744651489000034
                  ],
                  [
                    42.12605666700006,
                    9.713801622000062
                  ],
                  [
                    42.122286074000044,
                    9.710028106000038
                  ],
                  [
                    42.11720861200007,
                    9.704946822000068
                  ],
                  [
                    42.032832781000025,
                    9.620507476000057
                  ],
                  [
                    42.03080939300003,
                    9.618482565000022
                  ],
                  [
                    42.01890934200003,
                    9.617922606000036
                  ],
                  [
                    42.00838931800007,
                    9.622162633000073
                  ],
                  [
                    41.996429301000035,
                    9.631162655000026
                  ],
                  [
                    41.96609831000006,
                    9.64733601100005
                  ],
                  [
                    41.95819172500006,
                    9.65155203200004
                  ],
                  [
                    41.95233919800006,
                    9.654672767000022
                  ],
                  [
                    41.946301842000025,
                    9.657891393000057
                  ],
                  [
                    41.93584896300007,
                    9.663464016000034
                  ],
                  [
                    41.926148657000056,
                    9.668059854000035
                  ],
                  [
                    41.90613909500007,
                    9.679302884000037
                  ],
                  [
                    41.87323897700003,
                    9.683882986000071
                  ],
                  [
                    41.862040197000056,
                    9.678193904000068
                  ],
                  [
                    41.853278860000046,
                    9.673743065000053
                  ],
                  [
                    41.837746207000066,
                    9.662184271000058
                  ],
                  [
                    41.830951636000066,
                    9.657128017000048
                  ],
                  [
                    41.82454467400004,
                    9.652360206000026
                  ],
                  [
                    41.81565247100008,
                    9.645742976000065
                  ],
                  [
                    41.80867856300006,
                    9.64055326600004
                  ],
                  [
                    41.808388784000044,
                    9.640623815000026
                  ],
                  [
                    41.804599376000056,
                    9.641546376000065
                  ],
                  [
                    41.801038541000025,
                    9.642413289000046
                  ],
                  [
                    41.799580227000035,
                    9.643374848000065
                  ],
                  [
                    41.79911125800004,
                    9.643684069000074
                  ],
                  [
                    41.79099852300004,
                    9.64903330900006
                  ],
                  [
                    41.77382847000007,
                    9.653703360000065
                  ],
                  [
                    41.76067970200006,
                    9.643972814000051
                  ],
                  [
                    41.755748348000054,
                    9.640323441000021
                  ],
                  [
                    41.74860187400003,
                    9.636353472000053
                  ],
                  [
                    41.748869710000065,
                    9.615786713000034
                  ],
                  [
                    41.74906819100005,
                    9.60055352300003
                  ],
                  [
                    41.731694323000056,
                    9.508467590000066
                  ],
                  [
                    41.72802773800004,
                    9.489033754000047
                  ],
                  [
                    41.73461770200004,
                    9.471483758000034
                  ],
                  [
                    41.73072294600007,
                    9.470269549000022
                  ],
                  [
                    41.72396511200003,
                    9.46816276100003
                  ],
                  [
                    41.72194764100004,
                    9.467533805000073
                  ],
                  [
                    41.70342189100006,
                    9.466705059000049
                  ],
                  [
                    41.70227755600007,
                    9.466653867000048
                  ],
                  [
                    41.70065036200003,
                    9.466855749000047
                  ],
                  [
                    41.670197435000034,
                    9.470633967000026
                  ],
                  [
                    41.668936545000065,
                    9.471467225000026
                  ],
                  [
                    41.65415740700007,
                    9.481234004000044
                  ],
                  [
                    41.642597468000076,
                    9.515143991000059
                  ],
                  [
                    41.634416189000035,
                    9.513633890000051
                  ],
                  [
                    41.63273742400003,
                    9.513324024000042
                  ],
                  [
                    41.620836997000026,
                    9.512674829000048
                  ],
                  [
                    41.59772727500007,
                    9.511414141000046
                  ],
                  [
                    41.56415712200004,
                    9.506944249000071
                  ],
                  [
                    41.540606997000054,
                    9.499584337000044
                  ],
                  [
                    41.52206687200004,
                    9.485324414000047
                  ],
                  [
                    41.506656761000045,
                    9.470504481000035
                  ],
                  [
                    41.50032132500007,
                    9.465222994000044
                  ],
                  [
                    41.49096665500008,
                    9.457424547000073
                  ],
                  [
                    41.479036618000066,
                    9.460024588000067
                  ],
                  [
                    41.46326508800007,
                    9.465383488000043
                  ],
                  [
                    41.45887655100006,
                    9.466874639000025
                  ],
                  [
                    41.43261647400004,
                    9.475854707000053
                  ],
                  [
                    41.393086338000046,
                    9.485754821000057
                  ],
                  [
                    41.38536397300004,
                    9.486746224000058
                  ],
                  [
                    41.35903620600004,
                    9.490124918000049
                  ],
                  [
                    41.33695735500004,
                    9.494542697000043
                  ],
                  [
                    41.33649613000006,
                    9.494634984000072
                  ],
                  [
                    41.30869603700006,
                    9.50307506200005
                  ],
                  [
                    41.27967590500003,
                    9.501535149000063
                  ],
                  [
                    41.26755585300003,
                    9.499365192000027
                  ],
                  [
                    41.26744166200007,
                    9.499378474000025
                  ],
                  [
                    41.262980914000025,
                    9.499897322000038
                  ],
                  [
                    41.26050582600004,
                    9.500185209000051
                  ],
                  [
                    41.258260042000074,
                    9.500238267000043
                  ],
                  [
                    41.25225078700004,
                    9.500380239000037
                  ],
                  [
                    41.239315729000054,
                    9.49879528100007
                  ],
                  [
                    41.23058568000005,
                    9.495680310000068
                  ],
                  [
                    41.219885617000045,
                    9.490715353000041
                  ],
                  [
                    41.21496558300004,
                    9.486095373000069
                  ],
                  [
                    41.21157000000005,
                    9.48099316500003
                  ],
                  [
                    41.19522887900007,
                    9.462767746000054
                  ],
                  [
                    41.19480542600007,
                    9.462295465000068
                  ],
                  [
                    41.19184354200007,
                    9.459754477000047
                  ],
                  [
                    41.181427185000075,
                    9.450818795000032
                  ],
                  [
                    41.170455255000036,
                    9.441405560000021
                  ],
                  [
                    41.145445100000074,
                    9.42462566100005
                  ],
                  [
                    41.11471493400006,
                    9.414055770000061
                  ],
                  [
                    41.083544768000024,
                    9.40441587500004
                  ],
                  [
                    41.05648461700008,
                    9.391065970000056
                  ],
                  [
                    41.030084447000036,
                    9.372456071000045
                  ],
                  [
                    41.014074331000074,
                    9.357206139000027
                  ],
                  [
                    41.000577820000046,
                    9.354880502000071
                  ],
                  [
                    40.99608424400003,
                    9.354106196000032
                  ],
                  [
                    40.97634272400006,
                    9.351964826000028
                  ],
                  [
                    40.97071412500003,
                    9.351506276000066
                  ],
                  [
                    40.95355400500006,
                    9.335576340000046
                  ],
                  [
                    40.92697385500003,
                    9.323126438000031
                  ],
                  [
                    40.902963734000025,
                    9.318216515000074
                  ],
                  [
                    40.874103588000025,
                    9.309446605000062
                  ],
                  [
                    40.84410344300005,
                    9.304796701000043
                  ],
                  [
                    40.824753361000035,
                    9.305356758000073
                  ],
                  [
                    40.81256332600003,
                    9.310926782000024
                  ],
                  [
                    40.80851335300008,
                    9.32675677900005
                  ],
                  [
                    40.80032337400007,
                    9.345126786000037
                  ],
                  [
                    40.79262340300005,
                    9.367396777000067
                  ],
                  [
                    40.78882344700003,
                    9.386896769000032
                  ],
                  [
                    40.79205604500004,
                    9.390070692000052
                  ],
                  [
                    40.79764350800008,
                    9.39555673700005
                  ],
                  [
                    40.82806363100008,
                    9.39309664800004
                  ],
                  [
                    40.843133685000055,
                    9.389236610000069
                  ],
                  [
                    40.858223742000064,
                    9.385366568000052
                  ],
                  [
                    40.891213899000036,
                    9.389536466000038
                  ],
                  [
                    40.91385401700006,
                    9.397196392000069
                  ],
                  [
                    40.927514099000064,
                    9.405136336000055
                  ],
                  [
                    40.92685914200007,
                    9.406231212000023
                  ],
                  [
                    40.917524111000034,
                    9.421836350000035
                  ],
                  [
                    40.88999406900007,
                    9.448646402000065
                  ],
                  [
                    40.86218399100005,
                    9.46301647000007
                  ],
                  [
                    40.84236390800004,
                    9.463586528000064
                  ],
                  [
                    40.81576375600008,
                    9.45273661400006
                  ],
                  [
                    40.78322359800006,
                    9.447886716000028
                  ],
                  [
                    40.748603443000036,
                    9.444866825000076
                  ],
                  [
                    40.71953330700006,
                    9.44387690800005
                  ],
                  [
                    40.70709326300005,
                    9.446226944000045
                  ],
                  [
                    40.69856323100004,
                    9.447646966000036
                  ],
                  [
                    40.69773184400003,
                    9.44710450100007
                  ],
                  [
                    40.69613891500006,
                    9.446065145000034
                  ],
                  [
                    40.69684205600004,
                    9.44947032400006
                  ],
                  [
                    40.69540202500008,
                    9.448040457000047
                  ],
                  [
                    40.69665205800004,
                    9.450810208000064
                  ],
                  [
                    40.69618218200003,
                    9.502225672000066
                  ],
                  [
                    40.70220239300005,
                    9.536092664000023
                  ],
                  [
                    40.71772282000006,
                    9.569319691000032
                  ],
                  [
                    40.72502303700003,
                    9.59357753100005
                  ],
                  [
                    40.73373326500007,
                    9.61013605100004
                  ],
                  [
                    40.73852340700006,
                    9.625044720000062
                  ],
                  [
                    40.751893772000074,
                    9.654612077000024
                  ],
                  [
                    40.76629413000006,
                    9.670790614000055
                  ],
                  [
                    40.77178788500004,
                    9.679458907000026
                  ],
                  [
                    40.77949113200003,
                    9.691613434000033
                  ],
                  [
                    40.77874891400006,
                    9.692106471000045
                  ],
                  [
                    40.801474530000064,
                    9.726746336000076
                  ],
                  [
                    40.82556475100006,
                    9.763456219000034
                  ],
                  [
                    40.84733493200008,
                    9.790326117000063
                  ],
                  [
                    40.877535151000075,
                    9.818305988000077
                  ],
                  [
                    40.913045416000045,
                    9.850935833000051
                  ],
                  [
                    40.94667565800006,
                    9.88035569300007
                  ],
                  [
                    40.97874590400005,
                    9.911545552000064
                  ],
                  [
                    40.99655603300005,
                    9.928695472000072
                  ],
                  [
                    41.01393614400007,
                    9.939205401000038
                  ],
                  [
                    41.015872503000026,
                    9.942514021000022
                  ],
                  [
                    41.01956620100003,
                    9.948825373000034
                  ],
                  [
                    41.01335621000004,
                    9.95999537800003
                  ],
                  [
                    40.99893616800006,
                    9.967835412000056
                  ],
                  [
                    40.98065609100007,
                    9.969045466000068
                  ],
                  [
                    40.96580603500007,
                    9.971685510000043
                  ],
                  [
                    40.95347603500005,
                    9.987495526000032
                  ],
                  [
                    40.94603604500003,
                    10.001315531000046
                  ],
                  [
                    40.93655611200006,
                    10.035245519000057
                  ],
                  [
                    40.94868627200003,
                    10.067755434000048
                  ],
                  [
                    40.95384638200005,
                    10.095725380000033
                  ],
                  [
                    40.97467667400008,
                    10.156645228000059
                  ],
                  [
                    40.97882682000005,
                    10.194675160000031
                  ],
                  [
                    40.989947020000045,
                    10.23990506000007
                  ],
                  [
                    40.999827227000026,
                    10.289214956000023
                  ],
                  [
                    41.00509735500003,
                    10.318844901000034
                  ],
                  [
                    41.01502748100006,
                    10.343174830000066
                  ],
                  [
                    41.03043774400004,
                    10.400444692000065
                  ],
                  [
                    41.03184782300008,
                    10.422004654000034
                  ],
                  [
                    41.037638499000025,
                    10.443543797000075
                  ],
                  [
                    41.03844793600007,
                    10.44655460000007
                  ],
                  [
                    41.047148080000056,
                    10.477624518000027
                  ],
                  [
                    41.05697820100005,
                    10.500284453000063
                  ],
                  [
                    41.06137827800006,
                    10.516654411000047
                  ],
                  [
                    41.07130840600007,
                    10.540984345000027
                  ],
                  [
                    41.08032856400007,
                    10.57436425800006
                  ],
                  [
                    41.08703868600003,
                    10.60056419800003
                  ],
                  [
                    41.08244877800007,
                    10.632514160000028
                  ],
                  [
                    41.07788878000008,
                    10.639474169000039
                  ],
                  [
                    41.07898885600008,
                    10.65884413200007
                  ],
                  [
                    41.07726892300008,
                    10.681154098000036
                  ],
                  [
                    41.089979034000066,
                    10.69697403400005
                  ],
                  [
                    41.11486923700005,
                    10.720313912000051
                  ],
                  [
                    41.13310940300005,
                    10.744083808000028
                  ],
                  [
                    41.14271515900003,
                    10.753425944000071
                  ],
                  [
                    41.14270835800005,
                    10.753433103000077
                  ],
                  [
                    41.14921946000004,
                    10.75976478800004
                  ],
                  [
                    41.16642968700006,
                    10.779713638000032
                  ],
                  [
                    41.16675804000005,
                    10.779937909000068
                  ],
                  [
                    41.19087985700003,
                    10.796413524000059
                  ],
                  [
                    41.19702566700005,
                    10.805269494000072
                  ],
                  [
                    41.20746002000004,
                    10.820303423000041
                  ],
                  [
                    41.22006012700007,
                    10.834463355000025
                  ],
                  [
                    41.23198029300005,
                    10.863653268000064
                  ],
                  [
                    41.233600394000064,
                    10.89118321500007
                  ],
                  [
                    41.24075053800004,
                    10.92136313800006
                  ],
                  [
                    41.26816080000003,
                    10.957852979000052
                  ],
                  [
                    41.26942003400006,
                    10.958096629000067
                  ],
                  [
                    41.280460865000066,
                    10.960232930000075
                  ],
                  [
                    41.30028097600007,
                    10.96406285200004
                  ],
                  [
                    41.348581194000076,
                    10.962532683000063
                  ],
                  [
                    41.39222140600003,
                    10.96631252000003
                  ],
                  [
                    41.41008146200005,
                    10.958472469000071
                  ],
                  [
                    41.484071837000045,
                    10.966902183000059
                  ],
                  [
                    41.58223227000008,
                    10.962071839000032
                  ],
                  [
                    41.595424440000045,
                    10.962892010000076
                  ],
                  [
                    41.634182519000035,
                    10.965301641000053
                  ],
                  [
                    41.68083272600006,
                    10.963881473000072
                  ],
                  [
                    41.699542834000056,
                    10.969311391000076
                  ],
                  [
                    41.71761289600005,
                    10.964781335000055
                  ],
                  [
                    41.739543010000034,
                    10.968331248000027
                  ],
                  [
                    41.760453151000036,
                    10.98194114200004
                  ],
                  [
                    41.76336320100006,
                    10.990871113000026
                  ],
                  [
                    41.76891322500006,
                    10.991211091000025
                  ],
                  [
                    41.770138822000035,
                    10.991000302000032
                  ],
                  [
                    41.785965574000045,
                    10.98827827100007
                  ],
                  [
                    41.789509922000036,
                    10.987668725000049
                  ],
                  [
                    41.810752527000034,
                    10.984015183000054
                  ],
                  [
                    41.81170458500003,
                    10.983851437000055
                  ],
                  [
                    41.811854098000026,
                    10.983788144000073
                  ],
                  [
                    41.81360115800004,
                    10.983048561000032
                  ],
                  [
                    41.83722000000006,
                    10.973050000000057
                  ],
                  [
                    41.88194000000004,
                    10.960830000000044
                  ],
                  [
                    41.91805000000005,
                    10.953610000000026
                  ],
                  [
                    41.94028000000003,
                    10.950000000000045
                  ],
                  [
                    41.991940000000056,
                    10.942220000000077
                  ],
                  [
                    42.01972000000006,
                    10.944720000000075
                  ],
                  [
                    42.080340000000035,
                    10.977430000000027
                  ],
                  [
                    42.12555000000003,
                    10.99944000000005
                  ],
                  [
                    42.17166000000003,
                    11.000280000000032
                  ],
                  [
                    42.300550000000044,
                    11.011390000000063
                  ],
                  [
                    42.35889000000003,
                    11.019160000000056
                  ],
                  [
                    42.50111000000004,
                    11.06361000000004
                  ],
                  [
                    42.60824000000008,
                    11.091580000000022
                  ],
                  [
                    42.62467138200003,
                    11.09438922000004
                  ],
                  [
                    42.639881356000046,
                    11.096989619000055
                  ],
                  [
                    42.64041000000003,
                    11.097080000000062
                  ],
                  [
                    42.746970160000046,
                    11.078136850000021
                  ],
                  [
                    42.74819000000008,
                    11.077920000000063
                  ],
                  [
                    42.759790000000066,
                    11.059100000000058
                  ],
                  [
                    42.769300000000044,
                    11.023190000000056
                  ],
                  [
                    42.79222000000004,
                    10.997780000000034
                  ],
                  [
                    42.792710328000055,
                    10.997532875000047
                  ],
                  [
                    42.810970000000054,
                    10.988330000000076
                  ],
                  [
                    42.84541073200006,
                    10.98563931800004
                  ],
                  [
                    42.84770607300004,
                    10.985459994000053
                  ],
                  [
                    42.85842209600003,
                    10.984622805000072
                  ],
                  [
                    42.86263239800007,
                    10.984293875000049
                  ]
                ]
              ],
              "type": "Polygon"
            },
            "median days-to-reply": 32,
            "per_resolved": 0.0,
            "referred": 22,
            "replied": 20
          }
        ],
        "getFillColor": [
          254,
          189,
          51,
          200
        ],
        "getLineColor": [
          255,
          255,
          255
        ],
        "id": "fddf8ed1-8456-41c5-b554-959350d5a4fa",
        "pickable": true
      }
    ]
  ],
  "mapProvider": "carto",
  "mapStyle": "https://basemaps.cartocdn.com/gl/dark-matter-gl-style/style.json",
  "views": [
    {
      "@@type": "MapView",
      "controller": true
    }
  ]
}</a:t>
            </a:r>
          </a:p>
          <a:p>
            <a:pPr lvl="0" indent="0" marL="0">
              <a:buNone/>
            </a:pPr>
            <a:r>
              <a:rPr i="1"/>
              <a:t>Of the {# referred tickets} referred tickets, sites in {northernmost_region1_feedback} received more feedback about {top_description_northernmost_region1}, whereas sites in {sothernmost_region1_feedback} received more feedback about {top_description_sothernmost_region 1}.</a:t>
            </a:r>
          </a:p>
          <a:p>
            <a:pPr lvl="0" indent="0" marL="0">
              <a:buNone/>
            </a:pPr>
            <a:r>
              <a:rPr i="1"/>
              <a:t>Of the {# replies}, {location1_top % of replies}, {location2_ top % of replies}, and {location3_ top % of replies}, have the highest percentage of replies for the sector in comparison to all other sites.</a:t>
            </a:r>
          </a:p>
          <a:p>
            <a:pPr lvl="0" indent="0" marL="0">
              <a:buNone/>
            </a:pPr>
            <a:r>
              <a:rPr i="1"/>
              <a:t>The site that takes the longest to process feedback is {site_name_highest_avg_days} with {# avg_days} as the average number of days between received date to closed date. On the other end of the scale, {site_name_lowest_avg_days} with {# avg_days} as the average number of days between received date to closed date.</a:t>
            </a:r>
          </a:p>
          <a:p>
            <a:pPr lvl="0" indent="0" marL="0">
              <a:buNone/>
            </a:pPr>
            <a:r>
              <a:rPr i="1"/>
              <a:t>The sites with the highest resolution rates are {site_1st_res_rate}, {site_2nd_res_rate}, and {site_3rd_res_rate} according to reports from the service providers. The below graph shows the responses to referred feedback by site fir this sector.</a:t>
            </a:r>
          </a:p>
          <a:p>
            <a:pPr lvl="0" indent="0" marL="0">
              <a:buNone/>
            </a:pPr>
            <a:r>
              <a:rPr i="1"/>
              <a:t>When comparing the two sources of resolution, {site_1st_confirmed_res_rate}, {site_2nd_ confirmed_res_rate }, and {site_3rd_confirmed_res_rate } according to reports from the service providers.</a:t>
            </a:r>
          </a:p>
          <a:p>
            <a:pPr lvl="0" indent="0" marL="0">
              <a:buNone/>
            </a:pPr>
            <a:r>
              <a:rPr i="1"/>
              <a:t>For the following locations {list of sites with lower confirmation %} have a lower percentage of confirmed resolution than recommended. We suggest a more in-depth review of these locations for this sector to understand and address the contributing factors that might be causing the communication issue between CCCM and service provider or between the CFM staff completing the reply process with the affected community, or both.</a:t>
            </a:r>
          </a:p>
          <a:p>
            <a:pPr lvl="0" indent="0" marL="0">
              <a:spcBef>
                <a:spcPts val="3000"/>
              </a:spcBef>
              <a:buNone/>
            </a:pPr>
            <a:r>
              <a:rPr b="1"/>
              <a:t>Health</a:t>
            </a:r>
          </a:p>
          <a:p>
            <a:pPr lvl="0" indent="0" marL="0">
              <a:spcBef>
                <a:spcPts val="3000"/>
              </a:spcBef>
              <a:buNone/>
            </a:pPr>
            <a:r>
              <a:rPr b="1"/>
              <a:t>Overview</a:t>
            </a:r>
          </a:p>
          <a:p>
            <a:pPr lvl="0" indent="0" marL="0">
              <a:buNone/>
            </a:pPr>
            <a:r>
              <a:rPr i="1"/>
              <a:t>Over the reporting period, {sector} received {s_count_ticket} pieces of community feedback collected across {s_sites} Sites. {Sector} received a total of {% sector tickets by total received} of the total tickets received by CCCM – an increase/decrease of XX% during this reporting period. The most feedback was collected from {name_top sites 1}, {name_top sites 2}, and {name_ top sites 3}, which received {% of site tickets by sector total} of the feedback.</a:t>
            </a:r>
          </a:p>
          <a:p>
            <a:pPr lvl="0" indent="0" marL="0">
              <a:buNone/>
            </a:pPr>
            <a:r>
              <a:rPr i="1"/>
              <a:t>Of the total feedback received, {# of referred} tickets were referred to the responsible service providers, and {# of closed upon receipt} tickets were closed upon receipt . The table below shows the top 5 tickets that were referred during this reporting period with {top issue named here} as the top feedback received for the sector. This issue saw a X% increase or decrease in tickets when compared to the last reporting period.</a:t>
            </a:r>
          </a:p>
          <a:p>
            <a:pPr lvl="0" indent="0" marL="0">
              <a:buNone/>
            </a:pPr>
            <a:r>
              <a:rPr i="1"/>
              <a:t>For the referred tickets, {# active tickets} tickets were still being processed at time the of report generation with {# active referrals (Open+ in-progress)}, and {# responded} had received a response from the service provider but yet to be followed-up by CCCM at the time of reporting. </a:t>
            </a:r>
          </a:p>
          <a:p>
            <a:pPr lvl="0" indent="0" marL="0">
              <a:buNone/>
            </a:pPr>
            <a:r>
              <a:rPr i="1"/>
              <a:t>Within the reporting period, % of referred tickets were replied to by CCCM and then closed. The most common responses received by the service providers were {response 1 name and % of total replies}, {response 2 name and % of total replies}, and {response 3 name and % of total replies}.</a:t>
            </a:r>
          </a:p>
          <a:p>
            <a:pPr lvl="0" indent="0" marL="0">
              <a:buNone/>
            </a:pPr>
            <a:r>
              <a:rPr i="1"/>
              <a:t>On average it took {# days_received_reply_date} from when a ticket was received to when a reply was complete. The fastest reply was completed in {lowest # days_received_reply_date} for {feedback_about} and the slowest reply was completed in {maximum # days_received_reply_date} for {feedback_about}.</a:t>
            </a:r>
          </a:p>
        </p:txBody>
      </p:sp>
      <p:pic>
        <p:nvPicPr>
          <p:cNvPr descr="template-Brian_files/figure-pptx/fig-38-output-1.png" id="0" name="Picture 1"/>
          <p:cNvPicPr>
            <a:picLocks noGrp="1" noChangeAspect="1"/>
          </p:cNvPicPr>
          <p:nvPr/>
        </p:nvPicPr>
        <p:blipFill>
          <a:blip r:embed="rId2"/>
          <a:stretch>
            <a:fillRect/>
          </a:stretch>
        </p:blipFill>
        <p:spPr bwMode="auto">
          <a:xfrm>
            <a:off x="3568700" y="482600"/>
            <a:ext cx="5105400" cy="38227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i="1"/>
              <a:t>Of the {count_replies} completed, {} issues were resolved as reported by the service provider and {# resolved by affected pop.} issues were resolved as reported by the people who submitted the feedback.</a:t>
            </a:r>
          </a:p>
          <a:p>
            <a:pPr lvl="0" indent="0" marL="0">
              <a:buNone/>
            </a:pPr>
            <a:r>
              <a:rPr i="1"/>
              <a:t>The below table breaks down the resolution rates from the two sources by the different categories of feedback. {name feedback about 1St}, and {name feedback about 2nd} have the highest per centage of confirmed resolution whereas, {name feedback about 2nd last} and {name feedback about last} have the lowest per centage.</a:t>
            </a:r>
          </a:p>
          <a:p>
            <a:pPr lvl="0" indent="0" marL="1270000">
              <a:buNone/>
            </a:pPr>
            <a:r>
              <a:rPr sz="2000" b="1"/>
              <a:t>Note</a:t>
            </a:r>
          </a:p>
          <a:p>
            <a:pPr lvl="0" indent="0" marL="1270000">
              <a:buNone/>
            </a:pPr>
            <a:r>
              <a:rPr sz="2000"/>
              <a:t>For feedback categories with a lower percentage of confirmed resolution, we suggest a more in-depth review these feedback types to understand and address the contributing factors that might be causing the communication issue between CCCM and service provider or between the CFM staff completing the reply process with the affected community, or both.”</a:t>
            </a:r>
          </a:p>
          <a:p>
            <a:pPr lvl="0" indent="0" marL="0">
              <a:buNone/>
            </a:pPr>
            <a:r>
              <a:rPr i="1"/>
              <a:t>The rate of resolution according to service provider reporting has {rate of resolution increased/decreased by %} when compared to last reporting period. The {name of sector} is ranked {sector ranking for resolutions} for the most resolutions when compared to other sectors in the reporting period.</a:t>
            </a:r>
          </a:p>
          <a:p>
            <a:pPr lvl="0" indent="0" marL="0">
              <a:buNone/>
            </a:pPr>
            <a:r>
              <a:rPr i="1"/>
              <a:t>Of the total replies, {expired tickets} % were for expired tickets which means 1 in # people were told though CCCM referred their feedback they were unable to get a response from the providers. This was XX % increase or decrease in the number of expires since last reporting period. Feedback about {name of description highest % of no response compared total replies} were most likely to expire with {% of expired replies} of replies containing no response from the service providers than feedback about {name of description lowest % of no response compared to its total replies} which only has {% of expired replies} of replies containing no response from the service providers.</a:t>
            </a:r>
          </a:p>
          <a:p>
            <a:pPr lvl="0" indent="0" marL="0">
              <a:spcBef>
                <a:spcPts val="3000"/>
              </a:spcBef>
              <a:buNone/>
            </a:pPr>
            <a:r>
              <a:rPr b="1"/>
              <a:t>Region</a:t>
            </a:r>
          </a:p>
          <a:p>
            <a:pPr lvl="0" indent="0" marL="0">
              <a:buNone/>
            </a:pPr>
            <a:r>
              <a:rPr i="1"/>
              <a:t>The map below shows all the CCCM managed sites that received feedback about the {name of sector} sector during the reporting period. The region that received the most amount feedback is {name of region} with {% of total feedback received by region} total feedback received by the region.</a:t>
            </a:r>
          </a:p>
          <a:p>
            <a:pPr lvl="0" indent="0" marL="0">
              <a:buNone/>
            </a:pPr>
            <a:r>
              <a:rPr i="1"/>
              <a:t>When looking at the portion of the tickets received compared to the total population living in the sites, {name of site with highest proportion of pop} has the highest proportion of tickets compared to the population size. This signals good reach of the CFM program, and it might suggest a possible unmet need or problem that needs further investigation by the relevant service providers.</a:t>
            </a:r>
          </a:p>
          <a:p>
            <a:pPr lvl="0" indent="0" marL="0">
              <a:buNone/>
            </a:pPr>
            <a:r>
              <a:rPr i="1"/>
              <a:t>To report feedback people are reaching CCCM mostly through {most common feedback channel for sector}.</a:t>
            </a:r>
          </a:p>
          <a:p>
            <a:pPr lvl="0" indent="0">
              <a:buNone/>
            </a:pPr>
            <a:r>
              <a:rPr>
                <a:latin typeface="Courier"/>
              </a:rPr>
              <a:t>{
  "initialViewState": {
    "bearing": 0,
    "latitude": 8.484153,
    "longitude": 40.367431,
    "pitch": 0,
    "zoom": 4
  },
  "layers": [
    [
      {
        "@@type": "GeoJsonLayer",
        "data": [
          {
            "% replied": 0.21428571428571427,
            "ADM1_EN": "Somali",
            "ADM1_PCODE": "ET05",
            "geometry": {
              "coordinates": [
                [
                  [
                    42.86263239800007,
                    10.984293875000049
                  ],
                  [
                    42.89097000000004,
                    10.982080000000053
                  ],
                  [
                    42.944090000000074,
                    11.002440000000036
                  ],
                  [
                    42.93731660000003,
                    10.990426704000072
                  ],
                  [
                    42.917500000000075,
                    10.955280000000073
                  ],
                  [
                    42.855000000000075,
                    10.892220000000066
                  ],
                  [
                    42.838610000000074,
                    10.873890000000074
                  ],
                  [
                    42.76416000000006,
                    10.78042000000005
                  ],
                  [
                    42.66479000000004,
                    10.632910000000038
                  ],
                  [
                    42.68111000000005,
                    10.58278000000007
                  ],
                  [
                    42.70944000000003,
                    10.536110000000065
                  ],
                  [
                    42.72222000000005,
                    10.51792000000006
                  ],
                  [
                    42.74666000000008,
                    10.495690000000025
                  ],
                  [
                    42.786110000000065,
                    10.455550000000073
                  ],
                  [
                    42.79708000000005,
                    10.422780000000046
                  ],
                  [
                    42.80099573000007,
                    10.396322197000075
                  ],
                  [
                    42.803330000000074,
                    10.380550000000028
                  ],
                  [
                    42.80611000000005,
                    10.350000000000023
                  ],
                  [
                    42.80695883900006,
                    10.34716975400005
                  ],
                  [
                    42.816940000000045,
                    10.313890000000072
                  ],
                  [
                    42.82102467900006,
                    10.302458951000062
                  ],
                  [
                    42.85069000000004,
                    10.219440000000077
                  ],
                  [
                    42.86416000000003,
                    10.200550000000021
                  ],
                  [
                    42.87997980200004,
                    10.183750681000049
                  ],
                  [
                    42.89097000000004,
                    10.17208000000005
                  ],
                  [
                    42.922780000000046,
                    10.147780000000068
                  ],
                  [
                    42.95326000000006,
                    10.13250000000005
                  ],
                  [
                    42.972883539000065,
                    10.121814555000071
                  ],
                  [
                    42.98055000000005,
                    10.117640000000051
                  ],
                  [
                    42.983329086000026,
                    10.11451630700003
                  ],
                  [
                    42.99969964600007,
                    10.096115798000028
                  ],
                  [
                    43.01305000000008,
                    10.081110000000024
                  ],
                  [
                    43.02511817000004,
                    10.049861961000033
                  ],
                  [
                    43.03472000000005,
                    10.025000000000034
                  ],
                  [
                    43.042770000000075,
                    9.99306000000007
                  ],
                  [
                    43.05166000000003,
                    9.96819000000005
                  ],
                  [
                    43.06305000000003,
                    9.948750000000075
                  ],
                  [
                    43.08430000000004,
                    9.924860000000024
                  ],
                  [
                    43.110280000000046,
                    9.908890000000042
                  ],
                  [
                    43.14784000000003,
                    9.902780000000064
                  ],
                  [
                    43.16192482000008,
                    9.902780000000064
                  ],
                  [
                    43.18041000000005,
                    9.902780000000064
                  ],
                  [
                    43.194665127000064,
                    9.896465123000041
                  ],
                  [
                    43.204090000000065,
                    9.89229000000006
                  ],
                  [
                    43.215927941000075,
                    9.875704344000042
                  ],
                  [
                    43.22044942200006,
                    9.869369481000035
                  ],
                  [
                    43.224860000000035,
                    9.863190000000031
                  ],
                  [
                    43.225048568000034,
                    9.862256802000047
                  ],
                  [
                    43.23777000000007,
                    9.799300000000073
                  ],
                  [
                    43.246380000000045,
                    9.750830000000065
                  ],
                  [
                    43.26055000000008,
                    9.684720000000027
                  ],
                  [
                    43.267220000000066,
                    9.66444000000007
                  ],
                  [
                    43.275280000000066,
                    9.645560000000046
                  ],
                  [
                    43.283330000000035,
                    9.634720000000073
                  ],
                  [
                    43.305270000000064,
                    9.628330000000062
                  ],
                  [
                    43.32847000000004,
                    9.619580000000042
                  ],
                  [
                    43.33290629000004,
                    9.614804451000055
                  ],
                  [
                    43.33307274500004,
                    9.614883055000064
                  ],
                  [
                    43.33380989900007,
                    9.615231159000075
                  ],
                  [
                    43.33384289300005,
                    9.615246739000042
                  ],
                  [
                    43.33904849000004,
                    9.608239352000055
                  ],
                  [
                    43.34830865600003,
                    9.598760170000048
                  ],
                  [
                    43.34931882400008,
                    9.597136791000025
                  ],
                  [
                    43.382886563000056,
                    9.561002006000024
                  ],
                  [
                    43.38666000000006,
                    9.556940000000054
                  ],
                  [
                    43.40060914900005,
                    9.532624845000043
                  ],
                  [
                    43.42735680200008,
                    9.486000258000047
                  ],
                  [
                    43.427770000000066,
                    9.485280000000046
                  ],
                  [
                    43.42707571300008,
                    9.478825506000021
                  ],
                  [
                    43.42668941000005,
                    9.475234208000074
                  ],
                  [
                    43.425140000000056,
                    9.460830000000044
                  ],
                  [
                    43.425830000000076,
                    9.43458000000004
                  ],
                  [
                    43.42713052000005,
                    9.433188287000064
                  ],
                  [
                    43.44166000000007,
                    9.417640000000063
                  ],
                  [
                    43.49311627700007,
                    9.38631150200007
                  ],
                  [
                    43.544849457000055,
                    9.354815453000072
                  ],
                  [
                    43.555270000000064,
                    9.348470000000077
                  ],
                  [
                    43.583060000000046,
                    9.336110000000076
                  ],
                  [
                    43.62342976100007,
                    9.35286674200006
                  ],
                  [
                    43.62722000000008,
                    9.354440000000068
                  ],
                  [
                    43.654838132000066,
                    9.32926619400007
                  ],
                  [
                    43.65669559300005,
                    9.327573126000061
                  ],
                  [
                    43.66318181300005,
                    9.321660964000046
                  ],
                  [
                    43.72778000000005,
                    9.26278000000002
                  ],
                  [
                    43.74924187200003,
                    9.243383331000075
                  ],
                  [
                    43.86071741200004,
                    9.142634705000035
                  ],
                  [
                    43.97640554600008,
                    9.038078849000044
                  ],
                  [
                    44.01055000000008,
                    9.007220000000075
                  ],
                  [
                    44.064478946000065,
                    8.989349590000074
                  ],
                  [
                    44.115113215000065,
                    8.972570935000022
                  ],
                  [
                    44.185769152000034,
                    8.949157709000076
                  ],
                  [
                    44.18744275700004,
                    8.94860312700007
                  ],
                  [
                    44.65047000000004,
                    8.795170000000041
                  ],
                  [
                    44.66145785500004,
                    8.791528936000077
                  ],
                  [
                    44.68521117600005,
                    8.783657757000071
                  ],
                  [
                    44.69712590200004,
                    8.779709554000021
                  ],
                  [
                    45.50435861900007,
                    8.50776208000002
                  ],
                  [
                    45.93556637100005,
                    8.365377520000038
                  ],
                  [
                    46.094442396000034,
                    8.312013318000027
                  ],
                  [
                    46.100326505000055,
                    8.310035793000054
                  ],
                  [
                    46.31872457000003,
                    8.236580085000071
                  ],
                  [
                    46.406719526000074,
                    8.206898292000062
                  ],
                  [
                    46.406649482000034,
                    8.206785983000032
                  ],
                  [
                    46.432264917000055,
                    8.198100367000052
                  ],
                  [
                    46.45171271400005,
                    8.191505068000026
                  ],
                  [
                    46.552770000000066,
                    8.157220000000052
                  ],
                  [
                    46.747747341000036,
                    8.091018124000072
                  ],
                  [
                    46.79083000000003,
                    8.07639000000006
                  ],
                  [
                    46.84066209000008,
                    8.059213094000029
                  ],
                  [
                    46.88942949500006,
                    8.042408697000042
                  ],
                  [
                    46.99472000000003,
                    8.006110000000035
                  ],
                  [
                    47.01194000000004,
                    8.00111000000004
                  ],
                  [
                    47.04902323600004,
                    8.001522198000032
                  ],
                  [
                    47.08693000000005,
                    8.001940000000047
                  ],
                  [
                    47.51896437200003,
                    8.003093597000031
                  ],
                  [
                    47.60750000000007,
                    8.003330000000062
                  ],
                  [
                    47.746380000000045,
                    8.003610000000037
                  ],
                  [
                    47.850550000000055,
                    8.00305000000003
                  ],
                  [
                    47.90249000000006,
                    8.00305000000003
                  ],
                  [
                    47.94979744500006,
                    8.00363479200007
                  ],
                  [
                    47.988240000000076,
                    8.004110000000026
                  ],
                  [
                    47.987220000000036,
                    8.00111000000004
                  ],
                  [
                    47.98410000000007,
                    7.998080000000073
                  ],
                  [
                    47.96287502300004,
                    7.977505829000052
                  ],
                  [
                    47.960124465000035,
                    7.974838463000026
                  ],
                  [
                    47.939545020000025,
                    7.954881454000031
                  ],
                  [
                    47.929682607000075,
                    7.945317335000027
                  ],
                  [
                    47.90405000000004,
                    7.920460000000048
                  ],
                  [
                    47.89878982500005,
                    7.915508312000043
                  ],
                  [
                    47.88121633900005,
                    7.8989654350000365
                  ],
                  [
                    47.84808296700004,
                    7.867775191000021
                  ],
                  [
                    47.84700139700004,
                    7.8667570500000465
                  ],
                  [
                    47.813676205000036,
                    7.835386237000023
                  ],
                  [
                    47.78517231300003,
                    7.808553974000063
                  ],
                  [
                    47.76184000000006,
                    7.7865900000000465
                  ],
                  [
                    47.75270779400006,
                    7.7779936370000655
                  ],
                  [
                    47.718277099000034,
                    7.745583203000024
                  ],
                  [
                    47.71297106800006,
                    7.740588510000066
                  ],
                  [
                    47.68556991600008,
                    7.714795153000068
                  ],
                  [
                    47.65805000000006,
                    7.688890000000072
                  ],
                  [
                    47.55555000000004,
                    7.592220000000054
                  ],
                  [
                    47.55009044600007,
                    7.587039927000035
                  ],
                  [
                    47.54374583900005,
                    7.581020108000075
                  ],
                  [
                    47.21903647700003,
                    7.273334872000021
                  ],
                  [
                    46.99139000000008,
                    7.056940000000054
                  ],
                  [
                    46.967642408000074,
                    7.0327782050000565
                  ],
                  [
                    46.965079639000066,
                    7.030170736000059
                  ],
                  [
                    46.77336997500004,
                    6.835117300000036
                  ],
                  [
                    46.561390000000074,
                    6.619440000000054
                  ],
                  [
                    46.304530759000045,
                    6.35704824000004
                  ],
                  [
                    46.15401740800007,
                    6.202962279000076
                  ],
                  [
                    46.113980000000026,
                    6.1620300000000725
                  ],
                  [
                    45.996488001000046,
                    6.0419072280000705
                  ],
                  [
                    45.990270000000066,
                    6.0355500000000575
                  ],
                  [
                    45.98922750000003,
                    6.034448776000033
                  ],
                  [
                    45.95583000000005,
                    5.999170000000049
                  ],
                  [
                    45.89605031600007,
                    5.9340439620000325
                  ],
                  [
                    45.71666000000005,
                    5.738610000000051
                  ],
                  [
                    45.63371927700007,
                    5.647789799000066
                  ],
                  [
                    45.489400000000046,
                    5.489760000000047
                  ],
                  [
                    45.37922657800004,
                    5.369128108000041
                  ],
                  [
                    45.37447000000003,
                    5.363920000000064
                  ],
                  [
                    45.37179705200003,
                    5.361004301000037
                  ],
                  [
                    45.09611000000007,
                    5.060280000000034
                  ],
                  [
                    45.075514551000026,
                    5.037481979000063
                  ],
                  [
                    45.007840000000044,
                    4.962570000000028
                  ],
                  [
                    45.00000000000006,
                    4.954310000000021
                  ],
                  [
                    44.99006124500005,
                    4.943837621000057
                  ],
                  [
                    44.95083000000005,
                    4.902500000000032
                  ],
                  [
                    44.767366835000075,
                    4.914134495000042
                  ],
                  [
                    44.76947855800006,
                    4.920009745000073
                  ],
                  [
                    44.768852362000075,
                    4.920009863000075
                  ],
                  [
                    44.76681662800007,
                    4.914169387000072
                  ],
                  [
                    44.512770000000046,
                    4.930280000000039
                  ],
                  [
                    44.46690000000007,
                    4.933530000000076
                  ],
                  [
                    44.32596500900007,
                    4.942019771000048
                  ],
                  [
                    44.29027000000008,
                    4.944170000000042
                  ],
                  [
                    44.221670000000074,
                    4.948330000000055
                  ],
                  [
                    44.059030000000064,
                    4.9586100000000215
                  ],
                  [
                    43.981940000000066,
                    4.963050000000067
                  ],
                  [
                    43.95986000000005,
                    4.95139000000006
                  ],
                  [
                    43.92222000000004,
                    4.934440000000052
                  ],
                  [
                    43.88721000000004,
                    4.922780000000046
                  ],
                  [
                    43.855830000000026,
                    4.913890000000038
                  ],
                  [
                    43.83305000000007,
                    4.910280000000057
                  ],
                  [
                    43.82708475800007,
                    4.909497701000021
                  ],
                  [
                    43.82342463300006,
                    4.909017784000071
                  ],
                  [
                    43.79863192000005,
                    4.86921770500004
                  ],
                  [
                    43.53971904400004,
                    4.78974217800004
                  ],
                  [
                    43.51273194200007,
                    4.821180155000036
                  ],
                  [
                    43.50854576000006,
                    4.829276613000047
                  ],
                  [
                    43.505815417000065,
                    4.828205973000024
                  ],
                  [
                    43.49055000000004,
                    4.822220000000073
                  ],
                  [
                    43.41666782400006,
                    4.790267614000072
                  ],
                  [
                    43.38969655500006,
                    4.778603145000034
                  ],
                  [
                    43.37536834100007,
                    4.772406513000021
                  ],
                  [
                    43.35889000000003,
                    4.765280000000075
                  ],
                  [
                    43.358204501000046,
                    4.76497306300007
                  ],
                  [
                    43.321660000000065,
                    4.748610000000042
                  ],
                  [
                    43.19360000000006,
                    4.687780000000032
                  ],
                  [
                    43.15819000000005,
                    4.666390000000035
                  ],
                  [
                    43.08083000000005,
                    4.604170000000067
                  ],
                  [
                    43.075800972000025,
                    4.600008479000053
                  ],
                  [
                    42.985690000000034,
                    4.525420000000054
                  ],
                  [
                    42.96888000000007,
                    4.504310000000032
                  ],
                  [
                    42.95722000000006,
                    4.481110000000058
                  ],
                  [
                    42.94652000000008,
                    4.446110000000033
                  ],
                  [
                    42.933610000000044,
                    4.388750000000073
                  ],
                  [
                    42.93001606900003,
                    4.382227095000076
                  ],
                  [
                    42.91999000000004,
                    4.364030000000071
                  ],
                  [
                    42.87666000000007,
                    4.31833000000006
                  ],
                  [
                    42.85569000000004,
                    4.304720000000032
                  ],
                  [
                    42.83167000000003,
                    4.295280000000048
                  ],
                  [
                    42.82252735800006,
                    4.2928225350000275
                  ],
                  [
                    42.80404961100004,
                    4.287855871000033
                  ],
                  [
                    42.77357404000003,
                    4.279664293000053
                  ],
                  [
                    42.76861000000008,
                    4.2783300000000395
                  ],
                  [
                    42.740830000000074,
                    4.272780000000068
                  ],
                  [
                    42.726530000000025,
                    4.271190000000047
                  ],
                  [
                    42.65611000000007,
                    4.264720000000068
                  ],
                  [
                    42.62229000000008,
                    4.260420000000067
                  ],
                  [
                    42.563789384000074,
                    4.246906929000033
                  ],
                  [
                    42.566458657000055,
                    4.244940942000028
                  ],
                  [
                    42.58508733100007,
                    4.214725171000055
                  ],
                  [
                    42.57394027700008,
                    4.212010860000021
                  ],
                  [
                    42.56571579000007,
                    4.20983886700003
                  ],
                  [
                    42.55453109700005,
                    4.206250191000038
                  ],
                  [
                    42.54262924200003,
                    4.204951763000054
                  ],
                  [
                    42.527348192000034,
                    4.2030047670000386
                  ],
                  [
                    42.51674795500003,
                    4.202878518000034
                  ],
                  [
                    42.49411861200008,
                    4.202609002000031
                  ],
                  [
                    42.48582839900007,
                    4.2033200260000285
                  ],
                  [
                    42.47552108800005,
                    4.202731133000043
                  ],
                  [
                    42.472099392000075,
                    4.202346753000029
                  ],
                  [
                    42.45686223300004,
                    4.200635069000043
                  ],
                  [
                    42.445549011000026,
                    4.199364185000036
                  ],
                  [
                    42.41903606400007,
                    4.19525145800003
                  ],
                  [
                    42.37097930900006,
                    4.189451217000055
                  ],
                  [
                    42.32699824900004,
                    4.186269788000061
                  ],
                  [
                    42.26615120400004,
                    4.182680943000037
                  ],
                  [
                    42.19344320300007,
                    4.178970202000073
                  ],
                  [
                    42.138561303000074,
                    4.179476101000034
                  ],
                  [
                    42.117179871000076,
                    4.179673195000021
                  ],
                  [
                    42.097740173000034,
                    4.179727078000042
                  ],
                  [
                    42.08766937300004,
                    4.179365158000053
                  ],
                  [
                    42.08454637300008,
                    4.17779770900006
                  ],
                  [
                    42.08440662600003,
                    4.177624005000041
                  ],
                  [
                    42.080158234000066,
                    4.175356865000026
                  ],
                  [
                    42.06902313200004,
                    4.168312073000038
                  ],
                  [
                    42.061088562000066,
                    4.1615390780000325
                  ],
                  [
                    42.05113983200005,
                    4.151518822000071
                  ],
                  [
                    42.04315948500005,
                    4.141767979000065
                  ],
                  [
                    42.03534698500005,
                    4.132223129000067
                  ],
                  [
                    42.00870895400004,
                    4.101514816000076
                  ],
                  [
                    42.00000000000006,
                    4.093367100000023
                  ],
                  [
                    41.97904968300003,
                    4.095186234000039
                  ],
                  [
                    41.97422027600004,
                    4.080558777000022
                  ],
                  [
                    41.972679138000046,
                    4.079374790000031
                  ],
                  [
                    41.96691131600005,
                    4.080088138000065
                  ],
                  [
                    41.94622039800004,
                    4.0556640630000516
                  ],
                  [
                    41.94599151600005,
                    4.04458999600007
                  ],
                  [
                    41.946090698000035,
                    4.044024944000057
                  ],
                  [
                    41.946910366000054,
                    4.039404215000047
                  ],
                  [
                    41.94895553600003,
                    4.0278749470000434
                  ],
                  [
                    41.94345855700004,
                    4.016658783000025
                  ],
                  [
                    41.93146298500005,
                    4.006779268000059
                  ],
                  [
                    41.92639923100006,
                    4.002608776000045
                  ],
                  [
                    41.92142486600005,
                    3.9941170210000223
                  ],
                  [
                    41.91370127500005,
                    3.9910006380000596
                  ],
                  [
                    41.913089752000076,
                    3.990753889000075
                  ],
                  [
                    41.91244657800007,
                    3.989429833000031
                  ],
                  [
                    41.90689849900008,
                    3.978008032000048
                  ],
                  [
                    41.89907836900005,
                    3.9754939080000327
                  ],
                  [
                    41.89907133600008,
                    3.9754982840000253
                  ],
                  [
                    41.893829346000075,
                    3.978760004000037
                  ],
                  [
                    41.89009094200003,
                    3.9784390920000305
                  ],
                  [
                    41.88243744700003,
                    3.971598934000042
                  ],
                  [
                    41.88144118200006,
                    3.970708542000068
                  ],
                  [
                    41.87815094000007,
                    3.9677679540000668
                  ],
                  [
                    41.87042480700006,
                    3.9655982670000753
                  ],
                  [
                    41.86386489800003,
                    3.9637560840000674
                  ],
                  [
                    41.860458374000075,
                    3.9612181180000334
                  ],
                  [
                    41.86009491300007,
                    3.960564049000027
                  ],
                  [
                    41.85731766600003,
                    3.9555662460000462
                  ],
                  [
                    41.85668182400008,
                    3.954421997000054
                  ],
                  [
                    41.852069855000025,
                    3.9501869680000254
                  ],
                  [
                    41.84545135500008,
                    3.950052023000069
                  ],
                  [
                    41.84502069600006,
                    3.9504891670000575
                  ],
                  [
                    41.84055709900008,
                    3.955019951000054
                  ],
                  [
                    41.83811569200003,
                    3.9523580070000435
                  ],
                  [
                    41.83674880800004,
                    3.9495101790000717
                  ],
                  [
                    41.83555603000008,
                    3.9470250610000335
                  ],
                  [
                    41.83348846400003,
                    3.9458808890000228
                  ],
                  [
                    41.82936096200007,
                    3.946814060000065
                  ],
                  [
                    41.82431030300006,
                    3.9445290560000217
                  ],
                  [
                    41.82064819300007,
                    3.9461500650000403
                  ],
                  [
                    41.819969177000075,
                    3.9482231140000295
                  ],
                  [
                    41.82250976600005,
                    3.9537370210000518
                  ],
                  [
                    41.82232439000006,
                    3.9539476240000226
                  ],
                  [
                    41.82215327100005,
                    3.954142030000071
                  ],
                  [
                    41.82068252600004,
                    3.9558129310000254
                  ],
                  [
                    41.81588126400004,
                    3.955929728000058
                  ],
                  [
                    41.80990982000003,
                    3.9560749530000408
                  ],
                  [
                    41.805778503000056,
                    3.9574680330000547
                  ],
                  [
                    41.80210876500007,
                    3.955409050000071
                  ],
                  [
                    41.798213958000076,
                    3.9568009380000717
                  ],
                  [
                    41.79478836100003,
                    3.9602620600000478
                  ],
                  [
                    41.79298019400005,
                    3.9690101140000706
                  ],
                  [
                    41.792989308000074,
                    3.9690607100000648
                  ],
                  [
                    41.794139862000065,
                    3.975447893000023
                  ],
                  [
                    41.79254913300008,
                    3.979363918000047
                  ],
                  [
                    41.78726959200003,
                    3.97707891400006
                  ],
                  [
                    41.785459667000055,
                    3.9772241910000616
                  ],
                  [
                    41.78429031400003,
                    3.9773180490000755
                  ],
                  [
                    41.78223419200003,
                    3.979393959000049
                  ],
                  [
                    41.77808761600005,
                    3.973886013000026
                  ],
                  [
                    41.77257919300007,
                    3.9722909930000583
                  ],
                  [
                    41.754024506000064,
                    3.976717949000033
                  ],
                  [
                    41.75376892000003,
                    3.978400946000022
                  ],
                  [
                    41.753570557000046,
                    3.9797101020000696
                  ],
                  [
                    41.75542068500005,
                    3.9847660060000294
                  ],
                  [
                    41.75152587900004,
                    3.9854669570000283
                  ],
                  [
                    41.74693298300008,
                    3.9834098820000463
                  ],
                  [
                    41.74419021600005,
                    3.9859490390000474
                  ],
                  [
                    41.74074935900006,
                    3.9845790860000534
                  ],
                  [
                    41.73571014400005,
                    3.9868938920000687
                  ],
                  [
                    41.734119415000066,
                    3.9914999010000543
                  ],
                  [
                    41.73020553600003,
                    3.9866800310000485
                  ],
                  [
                    41.72356033300008,
                    3.987159967000025
                  ],
                  [
                    41.72058868500005,
                    3.9924600120000378
                  ],
                  [
                    41.71369171200007,
                    3.9832780360000584
                  ],
                  [
                    41.69258117700008,
                    3.978048086000058
                  ],
                  [
                    41.68751144400005,
                    3.9697799680000685
                  ],
                  [
                    41.684070587000065,
                    3.970710039000039
                  ],
                  [
                    41.68062973000008,
                    3.969340086000045
                  ],
                  [
                    41.67441177400008,
                    3.95992493600005
                  ],
                  [
                    41.66387939400005,
                    3.965707064000071
                  ],
                  [
                    41.65516662600004,
                    3.9655020240000454
                  ],
                  [
                    41.63159942600004,
                    3.982362032000026
                  ],
                  [
                    41.627700806000064,
                    3.9832940100000656
                  ],
                  [
                    41.61782074000007,
                    3.973889113000041
                  ],
                  [
                    41.608184814000026,
                    3.972995997000055
                  ],
                  [
                    41.602230072000054,
                    3.974852085000066
                  ],
                  [
                    41.59327316300005,
                    3.970046043000025
                  ],
                  [
                    41.58800125100004,
                    3.969369888000074
                  ],
                  [
                    41.58203887900004,
                    3.9712269310000465
                  ],
                  [
                    41.57630920400004,
                    3.9707829960000254
                  ],
                  [
                    41.56977462700007,
                    3.9679250710000247
                  ],
                  [
                    41.56689834600007,
                    3.9666669370000704
                  ],
                  [
                    41.56026077200005,
                    3.9708271030000333
                  ],
                  [
                    41.55706405700005,
                    3.975897074000045
                  ],
                  [
                    41.55445098800004,
                    3.9782528880000427
                  ],
                  [
                    41.55332961900007,
                    3.979262292000044
                  ],
                  [
                    41.550659179000036,
                    3.981666088000054
                  ],
                  [
                    41.545158386000026,
                    3.9821400640000206
                  ],
                  [
                    41.53152771800006,
                    3.9750518020000527
                  ],
                  [
                    41.52403259300007,
                    3.9711539750000497
                  ],
                  [
                    41.518268585000044,
                    3.959666968000022
                  ],
                  [
                    41.50976944000007,
                    3.954627991000052
                  ],
                  [
                    41.50519180300006,
                    3.9548709390000454
                  ],
                  [
                    41.50680923500005,
                    3.9619979860000285
                  ],
                  [
                    41.50566864000007,
                    3.964761972000076
                  ],
                  [
                    41.499710083000025,
                    3.9636271000000534
                  ],
                  [
                    41.48937988200004,
                    3.957902908000051
                  ],
                  [
                    41.48432922300003,
                    3.9586069580000753
                  ],
                  [
                    41.48204040600007,
                    3.9574620730000447
                  ],
                  [
                    41.48035835600007,
                    3.9536102130000472
                  ],
                  [
                    41.479732513000044,
                    3.952177048000067
                  ],
                  [
                    41.47717580400007,
                    3.9525255120000224
                  ],
                  [
                    41.47629165700005,
                    3.9526460170000632
                  ],
                  [
                    41.47536687200005,
                    3.953330167000047
                  ],
                  [
                    41.47285842900004,
                    3.955185891000042
                  ],
                  [
                    41.46930268400007,
                    3.953590535000046
                  ],
                  [
                    41.468269348000035,
                    3.953126907000069
                  ],
                  [
                    41.466438640000035,
                    3.953920000000039
                  ],
                  [
                    41.46025466900005,
                    3.9565989970000714
                  ],
                  [
                    41.458957672000054,
                    3.9563429360000555
                  ],
                  [
                    41.446718719000046,
                    3.953920000000039
                  ],
                  [
                    41.44533920300006,
                    3.9536468990000344
                  ],
                  [
                    41.44341749100005,
                    3.953920000000039
                  ],
                  [
                    41.437091827000074,
                    3.954818964000026
                  ],
                  [
                    41.43556463200008,
                    3.9479040220000456
                  ],
                  [
                    41.43546676600005,
                    3.947460890000059
                  ],
                  [
                    41.430187226000044,
                    3.944943905000059
                  ],
                  [
                    41.42766013000005,
                    3.945288891000075
                  ],
                  [
                    41.426750183000024,
                    3.945413113000029
                  ],
                  [
                    41.425914773000045,
                    3.946063956000046
                  ],
                  [
                    41.42416790800007,
                    3.9474248940000507
                  ],
                  [
                    41.42171478300003,
                    3.949336052000035
                  ],
                  [
                    41.41918945300006,
                    3.9479629990000262
                  ],
                  [
                    41.41368866000005,
                    3.9488968850000674
                  ],
                  [
                    41.40544891300004,
                    3.9532890320000433
                  ],
                  [
                    41.39469528200004,
                    3.9622879030000604
                  ],
                  [
                    41.39125442500006,
                    3.962757110000041
                  ],
                  [
                    41.378616333000025,
                    3.951745987000038
                  ],
                  [
                    41.37540011400006,
                    3.9516077240000413
                  ],
                  [
                    41.373569488000044,
                    3.9515290260000597
                  ],
                  [
                    41.36992078500003,
                    3.9528318150000246
                  ],
                  [
                    41.36578369100005,
                    3.954308987000047
                  ],
                  [
                    41.359603882000044,
                    3.9589250090000405
                  ],
                  [
                    41.35938263000003,
                    3.9609959130000334
                  ],
                  [
                    41.354564667000034,
                    3.9603180890000544
                  ],
                  [
                    41.354190827000025,
                    3.9597589970000513
                  ],
                  [
                    41.34835052500006,
                    3.9509010310000576
                  ],
                  [
                    41.338939666000044,
                    3.946552992000022
                  ],
                  [
                    41.33535907700008,
                    3.9436931050000226
                  ],
                  [
                    41.333093903000076,
                    3.941883843000028
                  ],
                  [
                    41.332931314000064,
                    3.941790365000031
                  ],
                  [
                    41.33295325700004,
                    3.941771506000066
                  ],
                  [
                    41.32975006100003,
                    3.9392130370000586
                  ],
                  [
                    41.328063995000036,
                    3.9389919980000627
                  ],
                  [
                    41.32630920500003,
                    3.938761950000071
                  ],
                  [
                    41.322647095000036,
                    3.9406108860000586
                  ],
                  [
                    41.32072504200005,
                    3.9430781650000313
                  ],
                  [
                    41.32013320900006,
                    3.943837881000036
                  ],
                  [
                    41.31493377700008,
                    3.944274903000064
                  ],
                  [
                    41.30982971200007,
                    3.9478669160000663
                  ],
                  [
                    41.28655242900004,
                    3.9484291080000276
                  ],
                  [
                    41.28173828100006,
                    3.9485449790000757
                  ],
                  [
                    41.278068543000074,
                    3.9497940540000513
                  ],
                  [
                    41.27727508500004,
                    3.95173692700007
                  ],
                  [
                    41.27577590900006,
                    3.9554150110000705
                  ],
                  [
                    41.252189636000026,
                    3.9547019010000213
                  ],
                  [
                    41.23530197100007,
                    3.958884954000041
                  ],
                  [
                    41.23270416200006,
                    3.957459927000059
                  ],
                  [
                    41.230110169000056,
                    3.9560348990000307
                  ],
                  [
                    41.22707748400006,
                    3.9498910910000404
                  ],
                  [
                    41.21455001900006,
                    3.9535059930000216
                  ],
                  [
                    41.20887756400003,
                    3.9507269860000633
                  ],
                  [
                    41.20320892400008,
                    3.9479479790000482
                  ],
                  [
                    41.20287851200004,
                    3.9414310350000505
                  ],
                  [
                    41.20280642500006,
                    3.9400091180000345
                  ],
                  [
                    41.20275116000005,
                    3.938919068000075
                  ],
                  [
                    41.20098114000007,
                    3.9381060600000524
                  ],
                  [
                    41.194887694000045,
                    3.9394401070000526
                  ],
                  [
                    41.19489848300003,
                    3.9395355120000204
                  ],
                  [
                    41.19454783800006,
                    3.9395145120000734
                  ],
                  [
                    41.18587112400007,
                    3.9414141180000684
                  ],
                  [
                    41.18157196000004,
                    3.939517975000058
                  ],
                  [
                    41.169265747000054,
                    3.942579985000066
                  ],
                  [
                    41.168042495000066,
                    3.9442522670000244
                  ],
                  [
                    41.16286087100008,
                    3.9513359070000433
                  ],
                  [
                    41.148891449000075,
                    3.9573490620000484
                  ],
                  [
                    41.135879517000035,
                    3.964741945000071
                  ],
                  [
                    41.13262939500004,
                    3.9665880210000637
                  ],
                  [
                    41.13562011700003,
                    3.9714119440000673
                  ],
                  [
                    41.13333892800006,
                    3.974178076000044
                  ],
                  [
                    41.124855042000036,
                    3.974195957000063
                  ],
                  [
                    41.122581482000044,
                    3.9824829100000443
                  ],
                  [
                    41.11800384500003,
                    3.987095117000024
                  ],
                  [
                    41.11181640600006,
                    3.9875679020000234
                  ],
                  [
                    41.10538864100005,
                    3.985281945000054
                  ],
                  [
                    41.10401916500007,
                    3.9891951080000467
                  ],
                  [
                    41.10013198900003,
                    3.99343800500003
                  ],
                  [
                    41.09852981600005,
                    3.995188952000035
                  ],
                  [
                    41.09186935400004,
                    4.013317108000024
                  ],
                  [
                    41.07265091000005,
                    4.022595882000076
                  ],
                  [
                    41.065368652000075,
                    4.036427975000038
                  ],
                  [
                    41.06069946300005,
                    4.0430397990000415
                  ],
                  [
                    41.057388306000064,
                    4.047733784000059
                  ],
                  [
                    41.05285543800005,
                    4.0515943940000625
                  ],
                  [
                    41.04436111500007,
                    4.058828831000028
                  ],
                  [
                    41.04071044900007,
                    4.064825058000054
                  ],
                  [
                    41.03522872900004,
                    4.070367813000075
                  ],
                  [
                    41.03179931600005,
                    4.071531773000061
                  ],
                  [
                    41.026065826000035,
                    4.070864201000063
                  ],
                  [
                    41.02310943600003,
                    4.076626777000058
                  ],
                  [
                    41.00986099200003,
                    4.0893330580000224
                  ],
                  [
                    41.00142288200004,
                    4.102709771000036
                  ],
                  [
                    40.99341964700005,
                    4.107801915000039
                  ],
                  [
                    40.98219299400006,
                    4.110606193000024
                  ],
                  [
                    40.97716903700007,
                    4.11637687700005
                  ],
                  [
                    40.97215652500006,
                    4.125369072000069
                  ],
                  [
                    40.965080261000026,
                    4.132068157000049
                  ],
                  [
                    40.947910308000075,
                    4.140876770000034
                  ],
                  [
                    40.929805756000064,
                    4.144166947000031
                  ],
                  [
                    40.91378021200006,
                    4.1511287690000245
                  ],
                  [
                    40.90821708900006,
                    4.152197181000076
                  ],
                  [
                    40.90644836400003,
                    4.152536869000073
                  ],
                  [
                    40.90415954600007,
                    4.154615879000062
                  ],
                  [
                    40.90355549800006,
                    4.156334378000054
                  ],
                  [
                    40.898490905000074,
                    4.170742989000075
                  ],
                  [
                    40.88320541400003,
                    4.19265699400006
                  ],
                  [
                    40.881401062000066,
                    4.19885778400004
                  ],
                  [
                    40.883781433000024,
                    4.206212998000069
                  ],
                  [
                    40.88401031500007,
                    4.206934929000056
                  ],
                  [
                    40.88259718000006,
                    4.212056303000054
                  ],
                  [
                    40.882381440000074,
                    4.212838173000023
                  ],
                  [
                    40.87321853700007,
                    4.22088909200005
                  ],
                  [
                    40.870175549000066,
                    4.221903534000035
                  ],
                  [
                    40.85576629700006,
                    4.2267069810000635
                  ],
                  [
                    40.84879373800004,
                    4.238392882000028
                  ],
                  [
                    40.844100952000076,
                    4.246257782000043
                  ],
                  [
                    40.83696514300004,
                    4.24741337100005
                  ],
                  [
                    40.83068847700008,
                    4.248429775000034
                  ],
                  [
                    40.81384277400008,
                    4.25515079500002
                  ],
                  [
                    40.802509308000026,
                    4.262080193000031
                  ],
                  [
                    40.78464126600005,
                    4.273006916000043
                  ],
                  [
                    40.77838897700008,
                    4.280996800000025
                  ],
                  [
                    40.77492141700003,
                    4.281918049000069
                  ],
                  [
                    40.77434162900005,
                    4.28149813400006
                  ],
                  [
                    40.77338413700005,
                    4.282452356000022
                  ],
                  [
                    40.771104223000066,
                    4.281238923000046
                  ],
                  [
                    40.68256176300008,
                    4.234114173000023
                  ],
                  [
                    40.67222000000004,
                    4.22861000000006
                  ],
                  [
                    40.51380768300004,
                    4.167436986000041
                  ],
                  [
                    40.39889000000005,
                    4.123060000000066
                  ],
                  [
                    40.39354322600008,
                    4.110488839000027
                  ],
                  [
                    40.38861000000003,
                    4.09889000000004
                  ],
                  [
                    40.18250000000006,
                    4.022500000000036
                  ],
                  [
                    40.00000000000006,
                    3.9285800000000677
                  ],
                  [
                    39.982768864000036,
                    3.920937512000023
                  ],
                  [
                    39.97099224900006,
                    3.91571465800007
                  ],
                  [
                    39.96104284100005,
                    3.911301963000028
                  ],
                  [
                    39.93345827500008,
                    3.8990668940000432
                  ],
                  [
                    39.88622861500005,
                    3.8781192250000345
                  ],
                  [
                    39.866660000000024,
                    3.869440000000054
                  ],
                  [
                    39.82436466100006,
                    3.773075405000043
                  ],
                  [
                    39.81304742000003,
                    3.74729049900003
                  ],
                  [
                    39.80539066700004,
                    3.729845553000075
                  ],
                  [
                    39.78278000000006,
                    3.6783300000000736
                  ],
                  [
                    39.71641582600006,
                    3.6156022670000425
                  ],
                  [
                    39.59499000000005,
                    3.5008300000000645
                  ],
                  [
                    39.58952508700003,
                    3.4860092570000347
                  ],
                  [
                    39.56027000000006,
                    3.4066700000000765
                  ],
                  [
                    39.550229597000055,
                    3.407312586000046
                  ],
                  [
                    39.51902000000007,
                    3.409310000000062
                  ],
                  [
                    39.51778349400007,
                    3.4102830000000495
                  ],
                  [
                    39.51778235200004,
                    3.410283899000035
                  ],
                  [
                    39.502080000000035,
                    3.422640000000058
                  ],
                  [
                    39.499752898000054,
                    3.4482381190000524
                  ],
                  [
                    39.49958000000004,
                    3.450140000000033
                  ],
                  [
                    39.49932057700005,
                    3.4502057740000396
                  ],
                  [
                    39.45865826000005,
                    3.4605152350000594
                  ],
                  [
                    39.45083000000005,
                    3.462500000000034
                  ],
                  [
                    39.43013704200007,
                    3.4606745800000454
                  ],
                  [
                    39.42249000000004,
                    3.4600000000000364
                  ],
                  [
                    39.331380000000024,
                    3.4691700000000765
                  ],
                  [
                    39.328640000000064,
                    3.499650000000031
                  ],
                  [
                    39.29613000000006,
                    3.476500000000044
                  ],
                  [
                    39.29500000000007,
                    3.4752800000000548
                  ],
                  [
                    39.248890000000074,
                    3.471390000000042
                  ],
                  [
                    39.19694000000004,
                    3.47861000000006
                  ],
                  [
                    39.13000000000005,
                    3.5108300000000554
                  ],
                  [
                    39.10323938700003,
                    3.5247835790000295
                  ],
                  [
                    39.091924395000035,
                    3.5306834680000634
                  ],
                  [
                    39.09111795800004,
                    3.5311039620000315
                  ],
                  [
                    39.09791769800006,
                    3.5366900940000505
                  ],
                  [
                    39.220496129000026,
                    3.6024785880000536
                  ],
                  [
                    39.284696387000054,
                    3.623078557000042
                  ],
                  [
                    39.29077054500004,
                    3.632201425000062
                  ],
                  [
                    39.34541782900004,
                    3.714266007000049
                  ],
                  [
                    39.34966786700005,
                    3.720648433000065
                  ],
                  [
                    39.353099609000026,
                    3.7258019960000297
                  ],
                  [
                    39.36923700700004,
                    3.750037763000023
                  ],
                  [
                    39.39961698500008,
                    3.795658718000027
                  ],
                  [
                    39.42375441000007,
                    3.8386711070000388
                  ],
                  [
                    39.43181716500004,
                    3.8530387690000225
                  ],
                  [
                    39.43569826100003,
                    3.8598046060000684
                  ],
                  [
                    39.458120816000076,
                    3.8988933960000622
                  ],
                  [
                    39.482847451000055,
                    3.9419988430000217
                  ],
                  [
                    39.499677537000025,
                    3.9657288600000697
                  ],
                  [
                    39.47827754200006,
                    4.040328985000031
                  ],
                  [
                    39.50909773700005,
                    4.114419055000042
                  ],
                  [
                    39.51667173900006,
                    4.1345444710000265
                  ],
                  [
                    39.52744189900005,
                    4.163162708000073
                  ],
                  [
                    39.52878786900004,
                    4.1667390980000505
                  ],
                  [
                    39.539687995000065,
                    4.235169173000031
                  ],
                  [
                    39.56331884200006,
                    4.260653644000058
                  ],
                  [
                    39.56696812600006,
                    4.264589181000076
                  ],
                  [
                    39.57504469700007,
                    4.278307684000026
                  ],
                  [
                    39.585778238000046,
                    4.296539195000037
                  ],
                  [
                    39.60320834700008,
                    4.333769220000022
                  ],
                  [
                    39.61881844100003,
                    4.36846924200006
                  ],
                  [
                    39.63145853000003,
                    4.402709266000045
                  ],
                  [
                    39.640575958000056,
                    4.431291346000023
                  ],
                  [
                    39.64205861100004,
                    4.435939291000068
                  ],
                  [
                    39.655588703000035,
                    4.468889319000027
                  ],
                  [
                    39.67464882000007,
                    4.505189332000043
                  ],
                  [
                    39.69014892800004,
                    4.543289350000066
                  ],
                  [
                    39.70326900400005,
                    4.568169368000042
                  ],
                  [
                    39.70982907200005,
                    4.597369385000036
                  ],
                  [
                    39.71700912000006,
                    4.615679399000044
                  ],
                  [
                    39.72512917300003,
                    4.63305940500004
                  ],
                  [
                    39.735543422000035,
                    4.648537887000032
                  ],
                  [
                    39.73970925200007,
                    4.654729407000048
                  ],
                  [
                    39.745899293000036,
                    4.666579411000043
                  ],
                  [
                    39.74434780000007,
                    4.704307050000068
                  ],
                  [
                    39.74412461400004,
                    4.7097342750000735
                  ],
                  [
                    39.74355936300003,
                    4.723479474000044
                  ],
                  [
                    39.74525422700003,
                    4.73227567400005
                  ],
                  [
                    39.74678797400003,
                    4.74023569000002
                  ],
                  [
                    39.752802607000035,
                    4.771451120000052
                  ],
                  [
                    39.756001121000054,
                    4.7880511310000315
                  ],
                  [
                    39.75610838100005,
                    4.788607804000037
                  ],
                  [
                    39.75850952300004,
                    4.8010695250000595
                  ],
                  [
                    39.765069607000044,
                    4.846849563000035
                  ],
                  [
                    39.771414149000066,
                    4.861517027000048
                  ],
                  [
                    39.78398973600008,
                    4.890589574000046
                  ],
                  [
                    39.804449899000076,
                    4.9514796030000525
                  ],
                  [
                    39.812860002000036,
                    5.002069636000044
                  ],
                  [
                    39.83359012600005,
                    5.032769630000075
                  ],
                  [
                    39.83945657500004,
                    5.046849793000035
                  ],
                  [
                    39.845612826000036,
                    5.061625516000049
                  ],
                  [
                    39.85871599600006,
                    5.093074659000024
                  ],
                  [
                    39.878400448000036,
                    5.140319646000023
                  ],
                  [
                    39.888627995000036,
                    5.16837971800004
                  ],
                  [
                    39.907300672000076,
                    5.219609665000064
                  ],
                  [
                    39.916527134000034,
                    5.236849504000077
                  ],
                  [
                    39.94229090700003,
                    5.284989659000075
                  ],
                  [
                    39.97981280700003,
                    5.330890985000053
                  ],
                  [
                    39.98897237600005,
                    5.342096078000054
                  ],
                  [
                    39.99265890000004,
                    5.3466058790000375
                  ],
                  [
                    40.03368142100004,
                    5.396789590000026
                  ],
                  [
                    40.06340150500006,
                    5.378549535000047
                  ],
                  [
                    40.09795160800007,
                    5.364879467000037
                  ],
                  [
                    40.10930395200006,
                    5.362707515000068
                  ],
                  [
                    40.13459173700005,
                    5.3578694070000665
                  ],
                  [
                    40.17443187500004,
                    5.353379345000064
                  ],
                  [
                    40.19513529900007,
                    5.354703788000052
                  ],
                  [
                    40.19815364100003,
                    5.354522167000027
                  ],
                  [
                    40.19854340300003,
                    5.354921812000043
                  ],
                  [
                    40.20835200100004,
                    5.355549289000066
                  ],
                  [
                    40.22471038300006,
                    5.3608854820000715
                  ],
                  [
                    40.22785768700004,
                    5.361912150000023
                  ],
                  [
                    40.24063214200004,
                    5.366079246000027
                  ],
                  [
                    40.244375269000045,
                    5.366296307000027
                  ],
                  [
                    40.276672279000024,
                    5.368169189000071
                  ],
                  [
                    40.31037241300004,
                    5.376309137000021
                  ],
                  [
                    40.314027612000075,
                    5.3769334740000545
                  ],
                  [
                    40.329301685000075,
                    5.379542406000041
                  ],
                  [
                    40.35809602300003,
                    5.384460706000027
                  ],
                  [
                    40.36950264200004,
                    5.38640904600004
                  ],
                  [
                    40.38378435000004,
                    5.388440758000058
                  ],
                  [
                    40.386448277000056,
                    5.388819727000055
                  ],
                  [
                    40.409236117000034,
                    5.392061519000038
                  ],
                  [
                    40.40931312500004,
                    5.392072476000067
                  ],
                  [
                    40.455892980000044,
                    5.398698912000043
                  ],
                  [
                    40.46132659400007,
                    5.399542324000038
                  ],
                  [
                    40.50116563300003,
                    5.405726189000063
                  ],
                  [
                    40.53289327700003,
                    5.4106487920000745
                  ],
                  [
                    40.548037891000035,
                    5.426678073000062
                  ],
                  [
                    40.54898336100007,
                    5.427678773000025
                  ],
                  [
                    40.54939275900006,
                    5.42841833500006
                  ],
                  [
                    40.563503454000056,
                    5.4539087610000365
                  ],
                  [
                    40.581043554000075,
                    5.475948735000031
                  ],
                  [
                    40.58154146900006,
                    5.476242082000056
                  ],
                  [
                    40.59405146900008,
                    5.483612344000051
                  ],
                  [
                    40.60538367000004,
                    5.490288706000058
                  ],
                  [
                    40.607219274000045,
                    5.49317048100005
                  ],
                  [
                    40.60722571100007,
                    5.49318058700004
                  ],
                  [
                    40.61445358200007,
                    5.504527858000074
                  ],
                  [
                    40.61596373100008,
                    5.50689869100006
                  ],
                  [
                    40.63305383200003,
                    5.530068672000027
                  ],
                  [
                    40.63363480100003,
                    5.530200646000026
                  ],
                  [
                    40.641530998000064,
                    5.531994368000028
                  ],
                  [
                    40.67958401800007,
                    5.540638594000029
                  ],
                  [
                    40.68146918300005,
                    5.544020140000043
                  ],
                  [
                    40.69437411500007,
                    5.567168583000068
                  ],
                  [
                    40.69592657100003,
                    5.5678910760000235
                  ],
                  [
                    40.705704842000046,
                    5.572441753000021
                  ],
                  [
                    40.716297575000056,
                    5.577371471000049
                  ],
                  [
                    40.752884376000054,
                    5.594398484000067
                  ],
                  [
                    40.76096990700006,
                    5.599756170000035
                  ],
                  [
                    40.78344451500004,
                    5.614648437000028
                  ],
                  [
                    40.81148465700005,
                    5.634908392000057
                  ],
                  [
                    40.83220476500003,
                    5.65589836700002
                  ],
                  [
                    40.83741811300007,
                    5.6579836880000585
                  ],
                  [
                    40.86500490100008,
                    5.669018307000044
                  ],
                  [
                    40.922295132000045,
                    5.683378211000047
                  ],
                  [
                    40.921324162000076,
                    5.685999190000075
                  ],
                  [
                    40.90127515700004,
                    5.740118263000056
                  ],
                  [
                    40.89309699800003,
                    5.761051677000069
                  ],
                  [
                    40.88752624800003,
                    5.775310975000025
                  ],
                  [
                    40.88630201700005,
                    5.778444605000061
                  ],
                  [
                    40.87479519000004,
                    5.807898320000049
                  ],
                  [
                    40.87573528200005,
                    5.854648328000053
                  ],
                  [
                    40.87645534500007,
                    5.89048832900005
                  ],
                  [
                    40.87753544800006,
                    5.9443483360000755
                  ],
                  [
                    40.87837379400003,
                    5.985943386000031
                  ],
                  [
                    40.87840553700005,
                    5.987518345000069
                  ],
                  [
                    40.87118564100007,
                    6.055768359000069
                  ],
                  [
                    40.86667566400007,
                    6.0766383690000225
                  ],
                  [
                    40.86951570600007,
                    6.094498368000075
                  ],
                  [
                    40.866435737000074,
                    6.113768378000032
                  ],
                  [
                    40.86642898400004,
                    6.133653443000071
                  ],
                  [
                    40.86787581100003,
                    6.151288376000025
                  ],
                  [
                    40.87350087000004,
                    6.1698783660000345
                  ],
                  [
                    40.87797591800006,
                    6.187668358000053
                  ],
                  [
                    40.88002598800006,
                    6.217228355000032
                  ],
                  [
                    40.88162104500003,
                    6.244343346000051
                  ],
                  [
                    40.879696083000056,
                    6.266508351000027
                  ],
                  [
                    40.87299610500003,
                    6.290858366000066
                  ],
                  [
                    40.86450613000005,
                    6.320258382000077
                  ],
                  [
                    40.861946173000035,
                    6.345718391000048
                  ],
                  [
                    40.86396238900005,
                    6.351030137000066
                  ],
                  [
                    40.86443619500005,
                    6.352278384000044
                  ],
                  [
                    40.86100619900003,
                    6.361108386000069
                  ],
                  [
                    40.85674623600005,
                    6.385908396000048
                  ],
                  [
                    40.858716306000076,
                    6.413352058000044
                  ],
                  [
                    40.86035635200005,
                    6.436198390000072
                  ],
                  [
                    40.88561652000004,
                    6.472118329000068
                  ],
                  [
                    40.900056653000036,
                    6.511638298000037
                  ],
                  [
                    40.93614686900003,
                    6.551158222000026
                  ],
                  [
                    40.97223707100005,
                    6.58707813500007
                  ],
                  [
                    40.98996717700004,
                    6.604238101000021
                  ],
                  [
                    41.01553735400006,
                    6.644558033000067
                  ],
                  [
                    41.071207651000066,
                    6.687897910000061
                  ],
                  [
                    41.07207766500005,
                    6.694327906000069
                  ],
                  [
                    41.07557823700006,
                    6.694145596000055
                  ],
                  [
                    41.07617520500003,
                    6.693472919000044
                  ],
                  [
                    41.07739052100004,
                    6.693207204000032
                  ],
                  [
                    41.08034386800006,
                    6.693043274000047
                  ],
                  [
                    41.080776273000026,
                    6.693018776000031
                  ],
                  [
                    41.08095885200004,
                    6.693001739000067
                  ],
                  [
                    41.08229170000004,
                    6.692877359000022
                  ],
                  [
                    41.08254937400005,
                    6.69378253900004
                  ],
                  [
                    41.13102787300005,
                    6.691257776000043
                  ],
                  [
                    41.156287934000034,
                    6.676887730000033
                  ],
                  [
                    41.17432796200006,
                    6.65892769200002
                  ],
                  [
                    41.180220415000065,
                    6.655018252000048
                  ],
                  [
                    41.228468081000074,
                    6.623007581000024
                  ],
                  [
                    41.28304822000007,
                    6.598857471000031
                  ],
                  [
                    41.318538311000054,
                    6.583157400000061
                  ],
                  [
                    41.35838841800006,
                    6.565527316000043
                  ],
                  [
                    41.380038496000054,
                    6.565527269000029
                  ],
                  [
                    41.43778865400003,
                    6.543967151000061
                  ],
                  [
                    41.469340128000056,
                    6.516326801000048
                  ],
                  [
                    41.476268713000024,
                    6.5102570820000665
                  ],
                  [
                    41.488507077000065,
                    6.499537270000076
                  ],
                  [
                    41.49602841800004,
                    6.492949187000022
                  ],
                  [
                    41.519907782000075,
                    6.4720328060000725
                  ],
                  [
                    41.528008793000026,
                    6.464936979000072
                  ],
                  [
                    41.54753089700006,
                    6.442959027000029
                  ],
                  [
                    41.57188883900005,
                    6.415536896000049
                  ],
                  [
                    41.61936425300007,
                    6.362082337000061
                  ],
                  [
                    41.61968888300004,
                    6.361716810000075
                  ],
                  [
                    41.61974870200004,
                    6.361846744000047
                  ],
                  [
                    41.63334899200004,
                    6.391386771000043
                  ],
                  [
                    41.65086779000006,
                    6.405067936000023
                  ],
                  [
                    41.65612911000005,
                    6.409176722000041
                  ],
                  [
                    41.666244575000064,
                    6.414573512000061
                  ],
                  [
                    41.66774838400005,
                    6.415375822000044
                  ],
                  [
                    41.68416923700005,
                    6.424136654000051
                  ],
                  [
                    41.69032926800003,
                    6.429416634000063
                  ],
                  [
                    41.69105198600005,
                    6.430589191000024
                  ],
                  [
                    41.69285204400006,
                    6.433509654000034
                  ],
                  [
                    41.70449937300003,
                    6.452406599000028
                  ],
                  [
                    41.71819182100006,
                    6.479250394000076
                  ],
                  [
                    41.731962088000046,
                    6.506247960000053
                  ],
                  [
                    41.738929635000034,
                    6.519906501000037
                  ],
                  [
                    41.75787974700006,
                    6.540536444000054
                  ],
                  [
                    41.798769924000055,
                    6.557466345000023
                  ],
                  [
                    41.81966002100006,
                    6.570476295000049
                  ],
                  [
                    41.85366585000003,
                    6.568909076000068
                  ],
                  [
                    41.86073008300008,
                    6.535341221000067
                  ],
                  [
                    41.88798017100004,
                    6.53534615500007
                  ],
                  [
                    41.89499871800007,
                    6.53771536000005
                  ],
                  [
                    41.896974828000054,
                    6.53838242300003
                  ],
                  [
                    41.90845025600004,
                    6.54225610900005
                  ],
                  [
                    41.91368027900006,
                    6.5440160950000745
                  ],
                  [
                    41.936410376000026,
                    6.553176036000025
                  ],
                  [
                    41.96470050600004,
                    6.570275970000068
                  ],
                  [
                    41.987920614000075,
                    6.582395904000066
                  ],
                  [
                    41.999540669000055,
                    6.589845874000048
                  ],
                  [
                    42.00106244500006,
                    6.592476831000056
                  ],
                  [
                    42.00404070400003,
                    6.597625860000051
                  ],
                  [
                    42.00648074800006,
                    6.614385852000055
                  ],
                  [
                    42.00038076200008,
                    6.628645853000023
                  ],
                  [
                    41.999180790000025,
                    6.641615850000051
                  ],
                  [
                    42.01017130300005,
                    6.654691985000056
                  ],
                  [
                    42.01346087600007,
                    6.6586058060000255
                  ],
                  [
                    42.01464093100003,
                    6.680445797000061
                  ],
                  [
                    42.025491026000054,
                    6.706415755000023
                  ],
                  [
                    42.05553122900005,
                    6.748755663000054
                  ],
                  [
                    42.059545007000054,
                    6.790908986000034
                  ],
                  [
                    42.059632657000066,
                    6.7918295050000665
                  ],
                  [
                    42.06288076000004,
                    6.825923126000021
                  ],
                  [
                    42.06692148800005,
                    6.841085574000033
                  ],
                  [
                    42.075521568000056,
                    6.863985540000044
                  ],
                  [
                    42.07623162900006,
                    6.886735528000031
                  ],
                  [
                    42.09213714100008,
                    6.907235781000054
                  ],
                  [
                    42.093134786000064,
                    6.90852162300007
                  ],
                  [
                    42.09873177500003,
                    6.915735454000071
                  ],
                  [
                    42.10605182900008,
                    6.930215429000043
                  ],
                  [
                    42.10855831500004,
                    6.932350960000065
                  ],
                  [
                    42.12460435600008,
                    6.946022219000042
                  ],
                  [
                    42.13416198700003,
                    6.954165340000031
                  ],
                  [
                    42.13473136300007,
                    6.9554557800000225
                  ],
                  [
                    42.136088243000074,
                    6.958531030000074
                  ],
                  [
                    42.13994203500005,
                    6.967265314000031
                  ],
                  [
                    42.140465007000046,
                    6.968179821000035
                  ],
                  [
                    42.14758209800004,
                    6.980625287000066
                  ],
                  [
                    42.161018942000055,
                    7.004259986000022
                  ],
                  [
                    42.16264221300003,
                    7.007115234000025
                  ],
                  [
                    42.160810078000054,
                    7.0232186270000625
                  ],
                  [
                    42.15778441900005,
                    7.049812394000071
                  ],
                  [
                    42.15761230000004,
                    7.051325216000066
                  ],
                  [
                    42.167696629000034,
                    7.066810609000072
                  ],
                  [
                    42.17679596200003,
                    7.080783452000048
                  ],
                  [
                    42.17827919800004,
                    7.083061094000072
                  ],
                  [
                    42.18696251700004,
                    7.0963951090000705
                  ],
                  [
                    42.196998525000026,
                    7.12164890400004
                  ],
                  [
                    42.19925732400003,
                    7.127332761000048
                  ],
                  [
                    42.204702686000076,
                    7.1410350270000436
                  ],
                  [
                    42.20442273000003,
                    7.1592250090000675
                  ],
                  [
                    42.20411226200008,
                    7.170606028000066
                  ],
                  [
                    42.20396355400004,
                    7.1760573040000395
                  ],
                  [
                    42.20345682000004,
                    7.1946329880000235
                  ],
                  [
                    42.20632653200005,
                    7.208015739000075
                  ],
                  [
                    42.20838289100004,
                    7.217604953000034
                  ],
                  [
                    42.209842922000064,
                    7.226904943000022
                  ],
                  [
                    42.20984508600003,
                    7.23485972900005
                  ],
                  [
                    42.20985301500008,
                    7.264004914000054
                  ],
                  [
                    42.19911009600003,
                    7.2914401790000625
                  ],
                  [
                    42.18697743300004,
                    7.2957934030000615
                  ],
                  [
                    42.17493299100005,
                    7.300114973000063
                  ],
                  [
                    42.15550295000003,
                    7.308725014000061
                  ],
                  [
                    42.145992926000076,
                    7.313235039000062
                  ],
                  [
                    42.13358289400003,
                    7.317335062000041
                  ],
                  [
                    42.12285860000003,
                    7.321668999000053
                  ],
                  [
                    42.111262846000045,
                    7.326355113000034
                  ],
                  [
                    42.10056802400004,
                    7.330683732000068
                  ],
                  [
                    42.07074274400003,
                    7.342755206000049
                  ],
                  [
                    41.96523248900007,
                    7.3841154430000415
                  ],
                  [
                    41.89612231700005,
                    7.411205596000059
                  ],
                  [
                    41.893602325000074,
                    7.41868560000006
                  ],
                  [
                    41.88273240500007,
                    7.465485593000039
                  ],
                  [
                    41.87275248000003,
                    7.508465585000067
                  ],
                  [
                    41.870089359000076,
                    7.519924188000061
                  ],
                  [
                    41.86746099100003,
                    7.5312332140000535
                  ],
                  [
                    41.867102525000064,
                    7.5327755800000205
                  ],
                  [
                    41.86779253900005,
                    7.538175568000042
                  ],
                  [
                    41.87807264500003,
                    7.562615526000059
                  ],
                  [
                    41.88835275500003,
                    7.591125472000044
                  ],
                  [
                    41.90480293500008,
                    7.635925389000022
                  ],
                  [
                    41.92946318400004,
                    7.697015270000065
                  ],
                  [
                    41.93893617700007,
                    7.719152584000028
                  ],
                  [
                    41.94249331300006,
                    7.727465209000059
                  ],
                  [
                    41.95714348700005,
                    7.77478512600004
                  ],
                  [
                    41.91240351600004,
                    7.844395182000028
                  ],
                  [
                    41.913023545000044,
                    7.853815171000065
                  ],
                  [
                    41.915163634000066,
                    7.883345133000034
                  ],
                  [
                    41.917133722000074,
                    7.912875103000033
                  ],
                  [
                    41.918425729000035,
                    7.929892407000068
                  ],
                  [
                    41.91888379200003,
                    7.9359250790000715
                  ],
                  [
                    41.92216392000006,
                    7.9781050220000225
                  ],
                  [
                    41.92304329700005,
                    7.994629941000028
                  ],
                  [
                    41.92324875300005,
                    7.998491482000077
                  ],
                  [
                    41.925444103000075,
                    8.039744952000035
                  ],
                  [
                    41.92634422000003,
                    8.080564910000021
                  ],
                  [
                    41.92981429500003,
                    8.101394877000075
                  ],
                  [
                    41.93747444400003,
                    8.143574812000054
                  ],
                  [
                    41.94840464200007,
                    8.200894719000075
                  ],
                  [
                    41.96260476100008,
                    8.223604649000038
                  ],
                  [
                    42.00879008600003,
                    8.294749593000063
                  ],
                  [
                    42.027053755000054,
                    8.323024846000067
                  ],
                  [
                    42.02600558600005,
                    8.425834241000075
                  ],
                  [
                    42.04130570500007,
                    8.447464167000021
                  ],
                  [
                    42.05196163200003,
                    8.464902641000037
                  ],
                  [
                    42.059406411000055,
                    8.477086056000076
                  ],
                  [
                    42.06972595000008,
                    8.493974029000071
                  ],
                  [
                    42.097746132000054,
                    8.518988912000054
                  ],
                  [
                    42.09936320500003,
                    8.520254007000062
                  ],
                  [
                    42.175911634000045,
                    8.580140612000037
                  ],
                  [
                    42.183756937000055,
                    8.58627827600003
                  ],
                  [
                    42.184009478000064,
                    8.58647584800002
                  ],
                  [
                    42.19052931700003,
                    8.591576554000028
                  ],
                  [
                    42.19174710100003,
                    8.592529271000046
                  ],
                  [
                    42.19834646600003,
                    8.597692193000057
                  ],
                  [
                    42.21561685200004,
                    8.611203440000054
                  ],
                  [
                    42.21964049400003,
                    8.61682373800005
                  ],
                  [
                    42.22937711600008,
                    8.630424034000043
                  ],
                  [
                    42.23267698500007,
                    8.63503335300004
                  ],
                  [
                    42.23966702600006,
                    8.639883325000028
                  ],
                  [
                    42.26307710000003,
                    8.635953264000023
                  ],
                  [
                    42.27499707700008,
                    8.61510325200004
                  ],
                  [
                    42.276829451000026,
                    8.612398890000065
                  ],
                  [
                    42.278063978000034,
                    8.610576880000053
                  ],
                  [
                    42.29468705900007,
                    8.586043233000055
                  ],
                  [
                    42.30714702400007,
                    8.559643230000063
                  ],
                  [
                    42.32303701300003,
                    8.536773208000056
                  ],
                  [
                    42.33138424300006,
                    8.534695218000024
                  ],
                  [
                    42.335502587000065,
                    8.533669983000038
                  ],
                  [
                    42.33647290000005,
                    8.533428430000072
                  ],
                  [
                    42.34009599800004,
                    8.532526482000037
                  ],
                  [
                    42.40605339900003,
                    8.516106807000028
                  ],
                  [
                    42.416553957000076,
                    8.513492760000076
                  ],
                  [
                    42.42114742000007,
                    8.512349247000031
                  ],
                  [
                    42.44755453700003,
                    8.505775363000055
                  ],
                  [
                    42.50255751800006,
                    8.492082721000031
                  ],
                  [
                    42.520137541000054,
                    8.478712686000051
                  ],
                  [
                    42.52976750400006,
                    8.454832691000036
                  ],
                  [
                    42.532366601000035,
                    8.440678835000028
                  ],
                  [
                    42.534510484000066,
                    8.429003928000043
                  ],
                  [
                    42.53872735900006,
                    8.397222738000039
                  ],
                  [
                    42.55007725400003,
                    8.35050276800007
                  ],
                  [
                    42.55664147600004,
                    8.31178524400002
                  ],
                  [
                    42.55999711100003,
                    8.29199281800004
                  ],
                  [
                    42.56548268200004,
                    8.263604839000038
                  ],
                  [
                    42.56702702100006,
                    8.25561284500003
                  ],
                  [
                    42.578096982000034,
                    8.228532848000043
                  ],
                  [
                    42.594776943000056,
                    8.197842839000032
                  ],
                  [
                    42.60478040100003,
                    8.179798825000034
                  ],
                  [
                    42.61597690200006,
                    8.159602825000036
                  ],
                  [
                    42.63062689700007,
                    8.140432805000046
                  ],
                  [
                    42.65140693300003,
                    8.129672756000048
                  ],
                  [
                    42.658568725000066,
                    8.13011179700004
                  ],
                  [
                    42.66135697300007,
                    8.130282726000075
                  ],
                  [
                    42.67851708100005,
                    8.14732265200007
                  ],
                  [
                    42.67936166800007,
                    8.14850425700007
                  ],
                  [
                    42.70159725600007,
                    8.179612544000065
                  ],
                  [
                    42.711157367000055,
                    8.206762476000051
                  ],
                  [
                    42.71914751600008,
                    8.24566240200005
                  ],
                  [
                    42.73487772100003,
                    8.29437228300003
                  ],
                  [
                    42.74753285300005,
                    8.322727206000025
                  ],
                  [
                    42.75110878400005,
                    8.330751347000046
                  ],
                  [
                    42.75394791800005,
                    8.33712216500004
                  ],
                  [
                    42.768168047000074,
                    8.36317208500003
                  ],
                  [
                    42.77937811900006,
                    8.373262037000075
                  ],
                  [
                    42.79818817000006,
                    8.370071980000034
                  ],
                  [
                    42.800407636000045,
                    8.370823379000058
                  ],
                  [
                    42.830918315000076,
                    8.381151867000028
                  ],
                  [
                    42.85809844200003,
                    8.391691759000025
                  ],
                  [
                    42.87210748100006,
                    8.395323076000068
                  ],
                  [
                    42.88440855700003,
                    8.398511668000026
                  ],
                  [
                    42.89884863900005,
                    8.40910160900006
                  ],
                  [
                    42.89883463600006,
                    8.410142723000035
                  ],
                  [
                    42.89876749900003,
                    8.41513436400004
                  ],
                  [
                    42.89857870000003,
                    8.429171581000048
                  ],
                  [
                    42.89702878200006,
                    8.457751538000025
                  ],
                  [
                    42.901050361000046,
                    8.46970826200004
                  ],
                  [
                    42.90203685600005,
                    8.472641432000046
                  ],
                  [
                    42.91082896300003,
                    8.498781437000048
                  ],
                  [
                    42.912369041000034,
                    8.52210139300007
                  ],
                  [
                    42.911675890000026,
                    8.526022997000041
                  ],
                  [
                    42.907609114000024,
                    8.54903137100007
                  ],
                  [
                    42.90531921100006,
                    8.582221324000045
                  ],
                  [
                    42.89878926000006,
                    8.602671316000055
                  ],
                  [
                    42.88402924900004,
                    8.61584633900003
                  ],
                  [
                    42.861830086000055,
                    8.634649030000048
                  ],
                  [
                    42.86132030300007,
                    8.635080802000061
                  ],
                  [
                    42.85987923300007,
                    8.63630138800005
                  ],
                  [
                    42.83841924600006,
                    8.664391413000033
                  ],
                  [
                    42.83198932400006,
                    8.695231381000042
                  ],
                  [
                    42.837129454000035,
                    8.727831313000024
                  ],
                  [
                    42.84391957400004,
                    8.75792124700007
                  ],
                  [
                    42.85754371400003,
                    8.785123158000033
                  ],
                  [
                    42.85990238000005,
                    8.79092558800005
                  ],
                  [
                    42.86535980200006,
                    8.804351102000055
                  ],
                  [
                    42.865342318000046,
                    8.816455476000044
                  ],
                  [
                    42.86532986700007,
                    8.82511106800007
                  ],
                  [
                    42.859779873000036,
                    8.831861078000031
                  ],
                  [
                    42.84954988100003,
                    8.844291089000023
                  ],
                  [
                    42.82806984200005,
                    8.855791142000044
                  ],
                  [
                    42.823381006000034,
                    8.858705716000031
                  ],
                  [
                    42.80515980900003,
                    8.870031190000077
                  ],
                  [
                    42.80121370000006,
                    8.874285014000066
                  ],
                  [
                    42.78399981100006,
                    8.892841228000066
                  ],
                  [
                    42.761179809000055,
                    8.917711263000058
                  ],
                  [
                    42.73063980400008,
                    8.948021313000027
                  ],
                  [
                    42.70306981200008,
                    8.980911350000042
                  ],
                  [
                    42.68012984100005,
                    9.015021373000025
                  ],
                  [
                    42.67406272200003,
                    9.02847851200005
                  ],
                  [
                    42.67248423400008,
                    9.031224831000031
                  ],
                  [
                    42.66228989100006,
                    9.048961372000065
                  ],
                  [
                    42.64681389300006,
                    9.069682339000053
                  ],
                  [
                    42.64434990700005,
                    9.072981394000067
                  ],
                  [
                    42.61929987100007,
                    9.089281451000033
                  ],
                  [
                    42.59934556800005,
                    9.106174348000025
                  ],
                  [
                    42.60207495900005,
                    9.10949991800004
                  ],
                  [
                    42.602561758000036,
                    9.110093049000056
                  ],
                  [
                    42.60942993200007,
                    9.118461437000065
                  ],
                  [
                    42.61567880400003,
                    9.123649285000056
                  ],
                  [
                    42.61902999300003,
                    9.126431394000065
                  ],
                  [
                    42.62596003800007,
                    9.132081361000076
                  ],
                  [
                    42.627461210000035,
                    9.134032040000022
                  ],
                  [
                    42.62907220900007,
                    9.136125434000064
                  ],
                  [
                    42.63511011000003,
                    9.143971312000076
                  ],
                  [
                    42.63470016100007,
                    9.158521290000067
                  ],
                  [
                    42.62477014900003,
                    9.166031309000061
                  ],
                  [
                    42.614300135000065,
                    9.173961327000029
                  ],
                  [
                    42.59548013700004,
                    9.193591358000049
                  ],
                  [
                    42.58359016500003,
                    9.21538136700002
                  ],
                  [
                    42.57961022200004,
                    9.237501343000076
                  ],
                  [
                    42.57099025900004,
                    9.258181333000039
                  ],
                  [
                    42.56108026800007,
                    9.270301348000032
                  ],
                  [
                    42.551360282000076,
                    9.28657135700007
                  ],
                  [
                    42.54695033100006,
                    9.30523133500003
                  ],
                  [
                    42.556290423000064,
                    9.321051281000052
                  ],
                  [
                    42.554818245000035,
                    9.328612303000057
                  ],
                  [
                    42.551580485000045,
                    9.345241258000044
                  ],
                  [
                    42.54543305100003,
                    9.357312561000072
                  ],
                  [
                    42.543519213000025,
                    9.361070637000068
                  ],
                  [
                    42.53745334200005,
                    9.372981780000032
                  ],
                  [
                    42.539139609000074,
                    9.374025646000064
                  ],
                  [
                    42.547719990000076,
                    9.379337242000076
                  ],
                  [
                    42.55218188400005,
                    9.382099331000063
                  ],
                  [
                    42.56712217900008,
                    9.39610568300003
                  ],
                  [
                    42.58486376600007,
                    9.409178266000026
                  ],
                  [
                    42.603539099000045,
                    9.416648284000075
                  ],
                  [
                    42.61754561400005,
                    9.42691959800004
                  ],
                  [
                    42.64088981900005,
                    9.447462242000029
                  ],
                  [
                    42.655830094000066,
                    9.455866032000074
                  ],
                  [
                    42.666101523000066,
                    9.458667278000064
                  ],
                  [
                    42.681975572000056,
                    9.469872345000056
                  ],
                  [
                    42.70065088600006,
                    9.471739800000023
                  ],
                  [
                    42.71465737500006,
                    9.474541032000047
                  ],
                  [
                    42.72866388500006,
                    9.482944825000061
                  ],
                  [
                    42.73613405100008,
                    9.49508368100004
                  ],
                  [
                    42.73644752400003,
                    9.495266538000067
                  ],
                  [
                    42.74733925700008,
                    9.501619963000053
                  ],
                  [
                    42.776286019000054,
                    9.51189122300002
                  ],
                  [
                    42.787491242000044,
                    9.523096305000024
                  ],
                  [
                    42.80149781500006,
                    9.549241540000025
                  ],
                  [
                    42.813636848000044,
                    9.57258550000006
                  ],
                  [
                    42.84071607900006,
                    9.582856765000031
                  ],
                  [
                    42.86406022400007,
                    9.586591722000037
                  ],
                  [
                    42.879934228000025,
                    9.584724145000052
                  ],
                  [
                    42.89207313900005,
                    9.574452741000073
                  ],
                  [
                    42.90888087400003,
                    9.563247560000036
                  ],
                  [
                    42.921019829000045,
                    9.565115037000055
                  ],
                  [
                    42.929003857000055,
                    9.573534234000022
                  ],
                  [
                    42.930194279000034,
                    9.574789555000052
                  ],
                  [
                    42.938441590000025,
                    9.583486372000039
                  ],
                  [
                    42.94343027700006,
                    9.587525199000027
                  ],
                  [
                    42.968641956000056,
                    9.59219390800007
                  ],
                  [
                    42.97984719400006,
                    9.607134029000065
                  ],
                  [
                    42.97797974200006,
                    9.628610517000027
                  ],
                  [
                    42.96397336200005,
                    9.655689608000046
                  ],
                  [
                    42.95090071000004,
                    9.672497336000049
                  ],
                  [
                    42.935026727000036,
                    9.679967474000023
                  ],
                  [
                    42.92568904700005,
                    9.672497427000053
                  ],
                  [
                    42.917285105000076,
                    9.65755729700004
                  ],
                  [
                    42.90794742400004,
                    9.65008725000007
                  ],
                  [
                    42.89767600600004,
                    9.650087287000076
                  ],
                  [
                    42.85378908000007,
                    9.662226324000073
                  ],
                  [
                    42.82297486900006,
                    9.674365316000035
                  ],
                  [
                    42.790293150000025,
                    9.693040634000056
                  ],
                  [
                    42.779087986000036,
                    9.698643236000066
                  ],
                  [
                    42.75014130400007,
                    9.710782220000056
                  ],
                  [
                    42.74005850400005,
                    9.716063703000032
                  ],
                  [
                    42.73053226900004,
                    9.721053651000034
                  ],
                  [
                    42.72707040600005,
                    9.72509259100002
                  ],
                  [
                    42.71372456300003,
                    9.740662673000031
                  ],
                  [
                    42.71338015100008,
                    9.741257568000037
                  ],
                  [
                    42.70345320700005,
                    9.758404151000036
                  ],
                  [
                    42.69411559200006,
                    9.768675546000054
                  ],
                  [
                    42.681042896000065,
                    9.774278154000058
                  ],
                  [
                    42.663794574000065,
                    9.776549058000057
                  ],
                  [
                    42.64742734400005,
                    9.77521203300006
                  ],
                  [
                    42.618480555000076,
                    9.758404454000072
                  ],
                  [
                    42.59513638300007,
                    9.748133176000067
                  ],
                  [
                    42.56805714500007,
                    9.73692815000004
                  ],
                  [
                    42.52977272900006,
                    9.727590683000074
                  ],
                  [
                    42.49895844500003,
                    9.72105447000007
                  ],
                  [
                    42.474680543000034,
                    9.72105455600007
                  ],
                  [
                    42.44853511400004,
                    9.721988407000026
                  ],
                  [
                    42.424257201000046,
                    9.719187212000065
                  ],
                  [
                    42.400769069000035,
                    9.716156585000022
                  ],
                  [
                    42.39531045800004,
                    9.71545227100006
                  ],
                  [
                    42.392640750000055,
                    9.715222509000057
                  ],
                  [
                    42.376572174000046,
                    9.713839606000022
                  ],
                  [
                    42.363219558000026,
                    9.71641995400006
                  ],
                  [
                    42.35576103100004,
                    9.71786128900004
                  ],
                  [
                    42.34619100300006,
                    9.72136131600007
                  ],
                  [
                    42.33977280800008,
                    9.719617623000033
                  ],
                  [
                    42.29352092700003,
                    9.757491440000024
                  ],
                  [
                    42.262913799000046,
                    9.776202633000025
                  ],
                  [
                    42.25099084900006,
                    9.783491543000025
                  ],
                  [
                    42.21515083700007,
                    9.783729707000077
                  ],
                  [
                    42.21335069400004,
                    9.783741669000051
                  ],
                  [
                    42.18577054800005,
                    9.773561785000027
                  ],
                  [
                    42.16531226300003,
                    9.753088583000022
                  ],
                  [
                    42.15688264200003,
                    9.744651489000034
                  ],
                  [
                    42.12605666700006,
                    9.713801622000062
                  ],
                  [
                    42.122286074000044,
                    9.710028106000038
                  ],
                  [
                    42.11720861200007,
                    9.704946822000068
                  ],
                  [
                    42.032832781000025,
                    9.620507476000057
                  ],
                  [
                    42.03080939300003,
                    9.618482565000022
                  ],
                  [
                    42.01890934200003,
                    9.617922606000036
                  ],
                  [
                    42.00838931800007,
                    9.622162633000073
                  ],
                  [
                    41.996429301000035,
                    9.631162655000026
                  ],
                  [
                    41.96609831000006,
                    9.64733601100005
                  ],
                  [
                    41.95819172500006,
                    9.65155203200004
                  ],
                  [
                    41.95233919800006,
                    9.654672767000022
                  ],
                  [
                    41.946301842000025,
                    9.657891393000057
                  ],
                  [
                    41.93584896300007,
                    9.663464016000034
                  ],
                  [
                    41.926148657000056,
                    9.668059854000035
                  ],
                  [
                    41.90613909500007,
                    9.679302884000037
                  ],
                  [
                    41.87323897700003,
                    9.683882986000071
                  ],
                  [
                    41.862040197000056,
                    9.678193904000068
                  ],
                  [
                    41.853278860000046,
                    9.673743065000053
                  ],
                  [
                    41.837746207000066,
                    9.662184271000058
                  ],
                  [
                    41.830951636000066,
                    9.657128017000048
                  ],
                  [
                    41.82454467400004,
                    9.652360206000026
                  ],
                  [
                    41.81565247100008,
                    9.645742976000065
                  ],
                  [
                    41.80867856300006,
                    9.64055326600004
                  ],
                  [
                    41.808388784000044,
                    9.640623815000026
                  ],
                  [
                    41.804599376000056,
                    9.641546376000065
                  ],
                  [
                    41.801038541000025,
                    9.642413289000046
                  ],
                  [
                    41.799580227000035,
                    9.643374848000065
                  ],
                  [
                    41.79911125800004,
                    9.643684069000074
                  ],
                  [
                    41.79099852300004,
                    9.64903330900006
                  ],
                  [
                    41.77382847000007,
                    9.653703360000065
                  ],
                  [
                    41.76067970200006,
                    9.643972814000051
                  ],
                  [
                    41.755748348000054,
                    9.640323441000021
                  ],
                  [
                    41.74860187400003,
                    9.636353472000053
                  ],
                  [
                    41.748869710000065,
                    9.615786713000034
                  ],
                  [
                    41.74906819100005,
                    9.60055352300003
                  ],
                  [
                    41.731694323000056,
                    9.508467590000066
                  ],
                  [
                    41.72802773800004,
                    9.489033754000047
                  ],
                  [
                    41.73461770200004,
                    9.471483758000034
                  ],
                  [
                    41.73072294600007,
                    9.470269549000022
                  ],
                  [
                    41.72396511200003,
                    9.46816276100003
                  ],
                  [
                    41.72194764100004,
                    9.467533805000073
                  ],
                  [
                    41.70342189100006,
                    9.466705059000049
                  ],
                  [
                    41.70227755600007,
                    9.466653867000048
                  ],
                  [
                    41.70065036200003,
                    9.466855749000047
                  ],
                  [
                    41.670197435000034,
                    9.470633967000026
                  ],
                  [
                    41.668936545000065,
                    9.471467225000026
                  ],
                  [
                    41.65415740700007,
                    9.481234004000044
                  ],
                  [
                    41.642597468000076,
                    9.515143991000059
                  ],
                  [
                    41.634416189000035,
                    9.513633890000051
                  ],
                  [
                    41.63273742400003,
                    9.513324024000042
                  ],
                  [
                    41.620836997000026,
                    9.512674829000048
                  ],
                  [
                    41.59772727500007,
                    9.511414141000046
                  ],
                  [
                    41.56415712200004,
                    9.506944249000071
                  ],
                  [
                    41.540606997000054,
                    9.499584337000044
                  ],
                  [
                    41.52206687200004,
                    9.485324414000047
                  ],
                  [
                    41.506656761000045,
                    9.470504481000035
                  ],
                  [
                    41.50032132500007,
                    9.465222994000044
                  ],
                  [
                    41.49096665500008,
                    9.457424547000073
                  ],
                  [
                    41.479036618000066,
                    9.460024588000067
                  ],
                  [
                    41.46326508800007,
                    9.465383488000043
                  ],
                  [
                    41.45887655100006,
                    9.466874639000025
                  ],
                  [
                    41.43261647400004,
                    9.475854707000053
                  ],
                  [
                    41.393086338000046,
                    9.485754821000057
                  ],
                  [
                    41.38536397300004,
                    9.486746224000058
                  ],
                  [
                    41.35903620600004,
                    9.490124918000049
                  ],
                  [
                    41.33695735500004,
                    9.494542697000043
                  ],
                  [
                    41.33649613000006,
                    9.494634984000072
                  ],
                  [
                    41.30869603700006,
                    9.50307506200005
                  ],
                  [
                    41.27967590500003,
                    9.501535149000063
                  ],
                  [
                    41.26755585300003,
                    9.499365192000027
                  ],
                  [
                    41.26744166200007,
                    9.499378474000025
                  ],
                  [
                    41.262980914000025,
                    9.499897322000038
                  ],
                  [
                    41.26050582600004,
                    9.500185209000051
                  ],
                  [
                    41.258260042000074,
                    9.500238267000043
                  ],
                  [
                    41.25225078700004,
                    9.500380239000037
                  ],
                  [
                    41.239315729000054,
                    9.49879528100007
                  ],
                  [
                    41.23058568000005,
                    9.495680310000068
                  ],
                  [
                    41.219885617000045,
                    9.490715353000041
                  ],
                  [
                    41.21496558300004,
                    9.486095373000069
                  ],
                  [
                    41.21157000000005,
                    9.48099316500003
                  ],
                  [
                    41.19522887900007,
                    9.462767746000054
                  ],
                  [
                    41.19480542600007,
                    9.462295465000068
                  ],
                  [
                    41.19184354200007,
                    9.459754477000047
                  ],
                  [
                    41.181427185000075,
                    9.450818795000032
                  ],
                  [
                    41.170455255000036,
                    9.441405560000021
                  ],
                  [
                    41.145445100000074,
                    9.42462566100005
                  ],
                  [
                    41.11471493400006,
                    9.414055770000061
                  ],
                  [
                    41.083544768000024,
                    9.40441587500004
                  ],
                  [
                    41.05648461700008,
                    9.391065970000056
                  ],
                  [
                    41.030084447000036,
                    9.372456071000045
                  ],
                  [
                    41.014074331000074,
                    9.357206139000027
                  ],
                  [
                    41.000577820000046,
                    9.354880502000071
                  ],
                  [
                    40.99608424400003,
                    9.354106196000032
                  ],
                  [
                    40.97634272400006,
                    9.351964826000028
                  ],
                  [
                    40.97071412500003,
                    9.351506276000066
                  ],
                  [
                    40.95355400500006,
                    9.335576340000046
                  ],
                  [
                    40.92697385500003,
                    9.323126438000031
                  ],
                  [
                    40.902963734000025,
                    9.318216515000074
                  ],
                  [
                    40.874103588000025,
                    9.309446605000062
                  ],
                  [
                    40.84410344300005,
                    9.304796701000043
                  ],
                  [
                    40.824753361000035,
                    9.305356758000073
                  ],
                  [
                    40.81256332600003,
                    9.310926782000024
                  ],
                  [
                    40.80851335300008,
                    9.32675677900005
                  ],
                  [
                    40.80032337400007,
                    9.345126786000037
                  ],
                  [
                    40.79262340300005,
                    9.367396777000067
                  ],
                  [
                    40.78882344700003,
                    9.386896769000032
                  ],
                  [
                    40.79205604500004,
                    9.390070692000052
                  ],
                  [
                    40.79764350800008,
                    9.39555673700005
                  ],
                  [
                    40.82806363100008,
                    9.39309664800004
                  ],
                  [
                    40.843133685000055,
                    9.389236610000069
                  ],
                  [
                    40.858223742000064,
                    9.385366568000052
                  ],
                  [
                    40.891213899000036,
                    9.389536466000038
                  ],
                  [
                    40.91385401700006,
                    9.397196392000069
                  ],
                  [
                    40.927514099000064,
                    9.405136336000055
                  ],
                  [
                    40.92685914200007,
                    9.406231212000023
                  ],
                  [
                    40.917524111000034,
                    9.421836350000035
                  ],
                  [
                    40.88999406900007,
                    9.448646402000065
                  ],
                  [
                    40.86218399100005,
                    9.46301647000007
                  ],
                  [
                    40.84236390800004,
                    9.463586528000064
                  ],
                  [
                    40.81576375600008,
                    9.45273661400006
                  ],
                  [
                    40.78322359800006,
                    9.447886716000028
                  ],
                  [
                    40.748603443000036,
                    9.444866825000076
                  ],
                  [
                    40.71953330700006,
                    9.44387690800005
                  ],
                  [
                    40.70709326300005,
                    9.446226944000045
                  ],
                  [
                    40.69856323100004,
                    9.447646966000036
                  ],
                  [
                    40.69773184400003,
                    9.44710450100007
                  ],
                  [
                    40.69613891500006,
                    9.446065145000034
                  ],
                  [
                    40.69684205600004,
                    9.44947032400006
                  ],
                  [
                    40.69540202500008,
                    9.448040457000047
                  ],
                  [
                    40.69665205800004,
                    9.450810208000064
                  ],
                  [
                    40.69618218200003,
                    9.502225672000066
                  ],
                  [
                    40.70220239300005,
                    9.536092664000023
                  ],
                  [
                    40.71772282000006,
                    9.569319691000032
                  ],
                  [
                    40.72502303700003,
                    9.59357753100005
                  ],
                  [
                    40.73373326500007,
                    9.61013605100004
                  ],
                  [
                    40.73852340700006,
                    9.625044720000062
                  ],
                  [
                    40.751893772000074,
                    9.654612077000024
                  ],
                  [
                    40.76629413000006,
                    9.670790614000055
                  ],
                  [
                    40.77178788500004,
                    9.679458907000026
                  ],
                  [
                    40.77949113200003,
                    9.691613434000033
                  ],
                  [
                    40.77874891400006,
                    9.692106471000045
                  ],
                  [
                    40.801474530000064,
                    9.726746336000076
                  ],
                  [
                    40.82556475100006,
                    9.763456219000034
                  ],
                  [
                    40.84733493200008,
                    9.790326117000063
                  ],
                  [
                    40.877535151000075,
                    9.818305988000077
                  ],
                  [
                    40.913045416000045,
                    9.850935833000051
                  ],
                  [
                    40.94667565800006,
                    9.88035569300007
                  ],
                  [
                    40.97874590400005,
                    9.911545552000064
                  ],
                  [
                    40.99655603300005,
                    9.928695472000072
                  ],
                  [
                    41.01393614400007,
                    9.939205401000038
                  ],
                  [
                    41.015872503000026,
                    9.942514021000022
                  ],
                  [
                    41.01956620100003,
                    9.948825373000034
                  ],
                  [
                    41.01335621000004,
                    9.95999537800003
                  ],
                  [
                    40.99893616800006,
                    9.967835412000056
                  ],
                  [
                    40.98065609100007,
                    9.969045466000068
                  ],
                  [
                    40.96580603500007,
                    9.971685510000043
                  ],
                  [
                    40.95347603500005,
                    9.987495526000032
                  ],
                  [
                    40.94603604500003,
                    10.001315531000046
                  ],
                  [
                    40.93655611200006,
                    10.035245519000057
                  ],
                  [
                    40.94868627200003,
                    10.067755434000048
                  ],
                  [
                    40.95384638200005,
                    10.095725380000033
                  ],
                  [
                    40.97467667400008,
                    10.156645228000059
                  ],
                  [
                    40.97882682000005,
                    10.194675160000031
                  ],
                  [
                    40.989947020000045,
                    10.23990506000007
                  ],
                  [
                    40.999827227000026,
                    10.289214956000023
                  ],
                  [
                    41.00509735500003,
                    10.318844901000034
                  ],
                  [
                    41.01502748100006,
                    10.343174830000066
                  ],
                  [
                    41.03043774400004,
                    10.400444692000065
                  ],
                  [
                    41.03184782300008,
                    10.422004654000034
                  ],
                  [
                    41.037638499000025,
                    10.443543797000075
                  ],
                  [
                    41.03844793600007,
                    10.44655460000007
                  ],
                  [
                    41.047148080000056,
                    10.477624518000027
                  ],
                  [
                    41.05697820100005,
                    10.500284453000063
                  ],
                  [
                    41.06137827800006,
                    10.516654411000047
                  ],
                  [
                    41.07130840600007,
                    10.540984345000027
                  ],
                  [
                    41.08032856400007,
                    10.57436425800006
                  ],
                  [
                    41.08703868600003,
                    10.60056419800003
                  ],
                  [
                    41.08244877800007,
                    10.632514160000028
                  ],
                  [
                    41.07788878000008,
                    10.639474169000039
                  ],
                  [
                    41.07898885600008,
                    10.65884413200007
                  ],
                  [
                    41.07726892300008,
                    10.681154098000036
                  ],
                  [
                    41.089979034000066,
                    10.69697403400005
                  ],
                  [
                    41.11486923700005,
                    10.720313912000051
                  ],
                  [
                    41.13310940300005,
                    10.744083808000028
                  ],
                  [
                    41.14271515900003,
                    10.753425944000071
                  ],
                  [
                    41.14270835800005,
                    10.753433103000077
                  ],
                  [
                    41.14921946000004,
                    10.75976478800004
                  ],
                  [
                    41.16642968700006,
                    10.779713638000032
                  ],
                  [
                    41.16675804000005,
                    10.779937909000068
                  ],
                  [
                    41.19087985700003,
                    10.796413524000059
                  ],
                  [
                    41.19702566700005,
                    10.805269494000072
                  ],
                  [
                    41.20746002000004,
                    10.820303423000041
                  ],
                  [
                    41.22006012700007,
                    10.834463355000025
                  ],
                  [
                    41.23198029300005,
                    10.863653268000064
                  ],
                  [
                    41.233600394000064,
                    10.89118321500007
                  ],
                  [
                    41.24075053800004,
                    10.92136313800006
                  ],
                  [
                    41.26816080000003,
                    10.957852979000052
                  ],
                  [
                    41.26942003400006,
                    10.958096629000067
                  ],
                  [
                    41.280460865000066,
                    10.960232930000075
                  ],
                  [
                    41.30028097600007,
                    10.96406285200004
                  ],
                  [
                    41.348581194000076,
                    10.962532683000063
                  ],
                  [
                    41.39222140600003,
                    10.96631252000003
                  ],
                  [
                    41.41008146200005,
                    10.958472469000071
                  ],
                  [
                    41.484071837000045,
                    10.966902183000059
                  ],
                  [
                    41.58223227000008,
                    10.962071839000032
                  ],
                  [
                    41.595424440000045,
                    10.962892010000076
                  ],
                  [
                    41.634182519000035,
                    10.965301641000053
                  ],
                  [
                    41.68083272600006,
                    10.963881473000072
                  ],
                  [
                    41.699542834000056,
                    10.969311391000076
                  ],
                  [
                    41.71761289600005,
                    10.964781335000055
                  ],
                  [
                    41.739543010000034,
                    10.968331248000027
                  ],
                  [
                    41.760453151000036,
                    10.98194114200004
                  ],
                  [
                    41.76336320100006,
                    10.990871113000026
                  ],
                  [
                    41.76891322500006,
                    10.991211091000025
                  ],
                  [
                    41.770138822000035,
                    10.991000302000032
                  ],
                  [
                    41.785965574000045,
                    10.98827827100007
                  ],
                  [
                    41.789509922000036,
                    10.987668725000049
                  ],
                  [
                    41.810752527000034,
                    10.984015183000054
                  ],
                  [
                    41.81170458500003,
                    10.983851437000055
                  ],
                  [
                    41.811854098000026,
                    10.983788144000073
                  ],
                  [
                    41.81360115800004,
                    10.983048561000032
                  ],
                  [
                    41.83722000000006,
                    10.973050000000057
                  ],
                  [
                    41.88194000000004,
                    10.960830000000044
                  ],
                  [
                    41.91805000000005,
                    10.953610000000026
                  ],
                  [
                    41.94028000000003,
                    10.950000000000045
                  ],
                  [
                    41.991940000000056,
                    10.942220000000077
                  ],
                  [
                    42.01972000000006,
                    10.944720000000075
                  ],
                  [
                    42.080340000000035,
                    10.977430000000027
                  ],
                  [
                    42.12555000000003,
                    10.99944000000005
                  ],
                  [
                    42.17166000000003,
                    11.000280000000032
                  ],
                  [
                    42.300550000000044,
                    11.011390000000063
                  ],
                  [
                    42.35889000000003,
                    11.019160000000056
                  ],
                  [
                    42.50111000000004,
                    11.06361000000004
                  ],
                  [
                    42.60824000000008,
                    11.091580000000022
                  ],
                  [
                    42.62467138200003,
                    11.09438922000004
                  ],
                  [
                    42.639881356000046,
                    11.096989619000055
                  ],
                  [
                    42.64041000000003,
                    11.097080000000062
                  ],
                  [
                    42.746970160000046,
                    11.078136850000021
                  ],
                  [
                    42.74819000000008,
                    11.077920000000063
                  ],
                  [
                    42.759790000000066,
                    11.059100000000058
                  ],
                  [
                    42.769300000000044,
                    11.023190000000056
                  ],
                  [
                    42.79222000000004,
                    10.997780000000034
                  ],
                  [
                    42.792710328000055,
                    10.997532875000047
                  ],
                  [
                    42.810970000000054,
                    10.988330000000076
                  ],
                  [
                    42.84541073200006,
                    10.98563931800004
                  ],
                  [
                    42.84770607300004,
                    10.985459994000053
                  ],
                  [
                    42.85842209600003,
                    10.984622805000072
                  ],
                  [
                    42.86263239800007,
                    10.984293875000049
                  ]
                ]
              ],
              "type": "Polygon"
            },
            "median days-to-reply": 30,
            "per_resolved": 0.14285714285714285,
            "referred": 14,
            "replied": 3
          },
          {
            "% replied": 0.631578947368421,
            "ADM1_EN": "Tigray",
            "ADM1_PCODE": "ET01",
            "geometry": {
              "coordinates": [
                [
                  [
                    37.94370588500004,
                    14.841414523000026
                  ],
                  [
                    37.945332251000025,
                    14.835183630000074
                  ],
                  [
                    37.94793047400003,
                    14.836063505000027
                  ],
                  [
                    37.94925445000007,
                    14.837267291000046
                  ],
                  [
                    37.95101399400005,
                    14.838867071000038
                  ],
                  [
                    37.95331397800004,
                    14.837650178000047
                  ],
                  [
                    37.95367203500007,
                    14.83475074300003
                  ],
                  [
                    37.953680192000036,
                    14.833053792000044
                  ],
                  [
                    37.953682929000024,
                    14.832484320000049
                  ],
                  [
                    37.95918640200006,
                    14.832969202000072
                  ],
                  [
                    37.971047991000034,
                    14.830449088000023
                  ],
                  [
                    37.973029722000035,
                    14.824549004000062
                  ],
                  [
                    37.97485576200006,
                    14.81800497200004
                  ],
                  [
                    37.97454340100006,
                    14.809850453000024
                  ],
                  [
                    37.97452405100006,
                    14.809345299000029
                  ],
                  [
                    37.974465774000066,
                    14.80162709800004
                  ],
                  [
                    37.97850172200003,
                    14.803608806000057
                  ],
                  [
                    37.98136641200006,
                    14.805015410000067
                  ],
                  [
                    37.987922264000076,
                    14.807947037000076
                  ],
                  [
                    37.99001741400008,
                    14.799577439000075
                  ],
                  [
                    37.99228301000005,
                    14.792003606000037
                  ],
                  [
                    37.99275746600006,
                    14.786928493000062
                  ],
                  [
                    37.99199610000005,
                    14.779187186000058
                  ],
                  [
                    37.99418999900007,
                    14.773459063000075
                  ],
                  [
                    37.999636406000036,
                    14.77540139000007
                  ],
                  [
                    38.00364753200006,
                    14.771606534000057
                  ],
                  [
                    38.004679388000056,
                    14.766749540000035
                  ],
                  [
                    38.004776942000035,
                    14.76629034900003
                  ],
                  [
                    38.00586963100005,
                    14.766248071000064
                  ],
                  [
                    38.010146115000055,
                    14.766082605000065
                  ],
                  [
                    38.015824585000075,
                    14.765212359000031
                  ],
                  [
                    38.02053812500003,
                    14.760782508000034
                  ],
                  [
                    38.021206894000045,
                    14.756619274000059
                  ],
                  [
                    38.02147011400007,
                    14.754980674000024
                  ],
                  [
                    38.02046186700005,
                    14.74924899000007
                  ],
                  [
                    38.01741230500005,
                    14.742636144000073
                  ],
                  [
                    38.01808480700004,
                    14.737901615000055
                  ],
                  [
                    38.018264385000066,
                    14.736637359000042
                  ],
                  [
                    38.02138821500006,
                    14.734505539000054
                  ],
                  [
                    38.02498546100003,
                    14.732050642000047
                  ],
                  [
                    38.03006459000005,
                    14.72786781800005
                  ],
                  [
                    38.03499637800007,
                    14.722041258000047
                  ],
                  [
                    38.03809655800006,
                    14.71890336000007
                  ],
                  [
                    38.04036925400004,
                    14.716603013000054
                  ],
                  [
                    38.046722756000065,
                    14.713377738000077
                  ],
                  [
                    38.05348955900007,
                    14.710827755000025
                  ],
                  [
                    38.058788553000056,
                    14.710774263000076
                  ],
                  [
                    38.06463032700003,
                    14.711330790000034
                  ],
                  [
                    38.07073593000007,
                    14.709557503000042
                  ],
                  [
                    38.07786269800005,
                    14.70742023300005
                  ],
                  [
                    38.086127117000046,
                    14.707864530000052
                  ],
                  [
                    38.08832811900004,
                    14.707362494000051
                  ],
                  [
                    38.090032465000036,
                    14.70697374200006
                  ],
                  [
                    38.09154474700006,
                    14.706628799000043
                  ],
                  [
                    38.09537000500006,
                    14.70144233800005
                  ],
                  [
                    38.098917131000064,
                    14.700567981000063
                  ],
                  [
                    38.10094690900007,
                    14.700067646000036
                  ],
                  [
                    38.10556253400006,
                    14.697506350000026
                  ],
                  [
                    38.10648306100006,
                    14.695608790000051
                  ],
                  [
                    38.10915959100004,
                    14.690091432000031
                  ],
                  [
                    38.114888947000054,
                    14.68792327400007
                  ],
                  [
                    38.120149033000075,
                    14.68382071800005
                  ],
                  [
                    38.12709846700005,
                    14.682044781000059
                  ],
                  [
                    38.127568447000044,
                    14.68192467700004
                  ],
                  [
                    38.13208241500007,
                    14.678524118000041
                  ],
                  [
                    38.133068481000066,
                    14.676028849000033
                  ],
                  [
                    38.13444339400007,
                    14.672549592000053
                  ],
                  [
                    38.13926619800003,
                    14.667294295000033
                  ],
                  [
                    38.146118982000075,
                    14.668634908000058
                  ],
                  [
                    38.14770822600008,
                    14.67096115000004
                  ],
                  [
                    38.14857381000007,
                    14.672228141000062
                  ],
                  [
                    38.14957411300003,
                    14.673692325000047
                  ],
                  [
                    38.14955940800007,
                    14.673809435000067
                  ],
                  [
                    38.149657080000054,
                    14.673813768000059
                  ],
                  [
                    38.150304928000025,
                    14.674762049000037
                  ],
                  [
                    38.152330937000045,
                    14.675341368000034
                  ],
                  [
                    38.15621349200006,
                    14.676451550000024
                  ],
                  [
                    38.16200115300006,
                    14.675854921000052
                  ],
                  [
                    38.16890712500003,
                    14.677523528000052
                  ],
                  [
                    38.17383455200007,
                    14.679814968000073
                  ],
                  [
                    38.17999939900005,
                    14.67657465600007
                  ],
                  [
                    38.18226718600005,
                    14.678296999000054
                  ],
                  [
                    38.18356194000006,
                    14.679280341000037
                  ],
                  [
                    38.18381482700005,
                    14.680251633000069
                  ],
                  [
                    38.18494009600005,
                    14.684573575000059
                  ],
                  [
                    38.18534858500004,
                    14.685332740000035
                  ],
                  [
                    38.18690557100007,
                    14.688226348000057
                  ],
                  [
                    38.187405288000036,
                    14.689155056000061
                  ],
                  [
                    38.19488390400005,
                    14.687552254000025
                  ],
                  [
                    38.20268765700007,
                    14.685909069000047
                  ],
                  [
                    38.21002743400004,
                    14.686837317000027
                  ],
                  [
                    38.21503227200003,
                    14.682755214000053
                  ],
                  [
                    38.22179182800005,
                    14.683571139000037
                  ],
                  [
                    38.22824022700007,
                    14.685774297000023
                  ],
                  [
                    38.23705261500004,
                    14.683138794000058
                  ],
                  [
                    38.24306050400003,
                    14.67793057700004
                  ],
                  [
                    38.25161596800007,
                    14.675043686000038
                  ],
                  [
                    38.25620764400003,
                    14.669771173000072
                  ],
                  [
                    38.26108313100008,
                    14.667144000000064
                  ],
                  [
                    38.26172019400008,
                    14.66049087500005
                  ],
                  [
                    38.26373132500004,
                    14.652508729000033
                  ],
                  [
                    38.26433899600005,
                    14.644555180000054
                  ],
                  [
                    38.264505937000024,
                    14.638769564000029
                  ],
                  [
                    38.269062622000035,
                    14.634375875000046
                  ],
                  [
                    38.266276755000035,
                    14.627811516000065
                  ],
                  [
                    38.26511391100007,
                    14.62114332300007
                  ],
                  [
                    38.26450586900006,
                    14.614130603000035
                  ],
                  [
                    38.27113449500007,
                    14.610534974000075
                  ],
                  [
                    38.278402922000055,
                    14.609675614000025
                  ],
                  [
                    38.28608100300005,
                    14.60750637600006
                  ],
                  [
                    38.29196070300003,
                    14.602391209000075
                  ],
                  [
                    38.29313649200003,
                    14.594806033000054
                  ],
                  [
                    38.29778388300008,
                    14.59135703800007
                  ],
                  [
                    38.30259963700007,
                    14.588139923000028
                  ],
                  [
                    38.30792224900006,
                    14.585116137000057
                  ],
                  [
                    38.31038463100003,
                    14.578732026000068
                  ],
                  [
                    38.31531819200006,
                    14.573471492000067
                  ],
                  [
                    38.313432239000065,
                    14.56813105200007
                  ],
                  [
                    38.31391828100004,
                    14.559106203000056
                  ],
                  [
                    38.315242314000045,
                    14.550672305000035
                  ],
                  [
                    38.32015558900008,
                    14.544411758000024
                  ],
                  [
                    38.325132008000026,
                    14.537629610000067
                  ],
                  [
                    38.32971004400008,
                    14.531527335000021
                  ],
                  [
                    38.33640297300008,
                    14.528856408000024
                  ],
                  [
                    38.34094388400007,
                    14.522012228000051
                  ],
                  [
                    38.33980937900003,
                    14.513749806000021
                  ],
                  [
                    38.34320816300004,
                    14.507703961000061
                  ],
                  [
                    38.34931256100003,
                    14.509538161000023
                  ],
                  [
                    38.35591982500006,
                    14.506738546000065
                  ],
                  [
                    38.35614163900004,
                    14.499258772000076
                  ],
                  [
                    38.36021015400007,
                    14.492326400000024
                  ],
                  [
                    38.36082020200007,
                    14.490649974000064
                  ],
                  [
                    38.36223350800003,
                    14.48676617500007
                  ],
                  [
                    38.36891703900005,
                    14.484397709000064
                  ],
                  [
                    38.37344312300007,
                    14.480230984000059
                  ],
                  [
                    38.380417513000054,
                    14.480797048000056
                  ],
                  [
                    38.38839285900008,
                    14.479635451000036
                  ],
                  [
                    38.39480763600005,
                    14.481472588000031
                  ],
                  [
                    38.398146100000076,
                    14.476507214000037
                  ],
                  [
                    38.39889129800008,
                    14.470138559000077
                  ],
                  [
                    38.401517640000066,
                    14.464957259000073
                  ],
                  [
                    38.40820721100005,
                    14.46373700600003
                  ],
                  [
                    38.41390565100005,
                    14.463888505000057
                  ],
                  [
                    38.42078183900003,
                    14.46374772200005
                  ],
                  [
                    38.422165316000076,
                    14.45686715200003
                  ],
                  [
                    38.42503369900004,
                    14.45035445800005
                  ],
                  [
                    38.42809532900003,
                    14.441256769000063
                  ],
                  [
                    38.42912566700005,
                    14.434670249000021
                  ],
                  [
                    38.43217395800008,
                    14.427998714000069
                  ],
                  [
                    38.43266742600008,
                    14.427906379000035
                  ],
                  [
                    38.435684801000036,
                    14.427341781000052
                  ],
                  [
                    38.438729429000034,
                    14.426772085000039
                  ],
                  [
                    38.442660481000075,
                    14.422215952000045
                  ],
                  [
                    38.44273906300003,
                    14.416140246000055
                  ],
                  [
                    38.44741137800003,
                    14.410416756000075
                  ],
                  [
                    38.456184172000064,
                    14.409444929000074
                  ],
                  [
                    38.46481972000004,
                    14.411815329000035
                  ],
                  [
                    38.47229136800007,
                    14.413054747000047
                  ],
                  [
                    38.474956614000064,
                    14.414826125000047
                  ],
                  [
                    38.47655207400004,
                    14.415886500000056
                  ],
                  [
                    38.47759443000007,
                    14.416579272000035
                  ],
                  [
                    38.48369845900004,
                    14.418195981000054
                  ],
                  [
                    38.491493631000026,
                    14.414591182000038
                  ],
                  [
                    38.49856237900008,
                    14.411938752000026
                  ],
                  [
                    38.50603651000006,
                    14.413252574000069
                  ],
                  [
                    38.51023185200006,
                    14.409897705000049
                  ],
                  [
                    38.51585853800003,
                    14.405079012000044
                  ],
                  [
                    38.51709716900007,
                    14.406484314000068
                  ],
                  [
                    38.51832666300004,
                    14.407879250000065
                  ],
                  [
                    38.52053518300005,
                    14.410384949000047
                  ],
                  [
                    38.52095747300007,
                    14.41086406200003
                  ],
                  [
                    38.52202747200005,
                    14.411571946000038
                  ],
                  [
                    38.52686561100006,
                    14.414772732000074
                  ],
                  [
                    38.53182952000003,
                    14.417272792000063
                  ],
                  [
                    38.53735205600003,
                    14.420139784000071
                  ],
                  [
                    38.54363851200003,
                    14.422524442000054
                  ],
                  [
                    38.54910591600003,
                    14.422264471000062
                  ],
                  [
                    38.55205559700005,
                    14.424086769000041
                  ],
                  [
                    38.55359036700003,
                    14.425034942000025
                  ],
                  [
                    38.55465403000005,
                    14.425692067000057
                  ],
                  [
                    38.561059245000024,
                    14.426037035000036
                  ],
                  [
                    38.56609889200007,
                    14.428349686000047
                  ],
                  [
                    38.566982868000025,
                    14.428755335000062
                  ],
                  [
                    38.56752534700007,
                    14.42920248200005
                  ],
                  [
                    38.56852667700008,
                    14.430027844000051
                  ],
                  [
                    38.569635782000034,
                    14.430942041000037
                  ],
                  [
                    38.57208183500006,
                    14.432958239000072
                  ],
                  [
                    38.57897721200004,
                    14.433635157000026
                  ],
                  [
                    38.58645834600003,
                    14.436027910000064
                  ],
                  [
                    38.594375083000045,
                    14.438576193000074
                  ],
                  [
                    38.60129284000004,
                    14.439298343000075
                  ],
                  [
                    38.60831913100003,
                    14.438639989000023
                  ],
                  [
                    38.614899672000035,
                    14.434128756000064
                  ],
                  [
                    38.61577435800007,
                    14.433529122000039
                  ],
                  [
                    38.61922094400006,
                    14.434895316000052
                  ],
                  [
                    38.620833385000026,
                    14.435534473000075
                  ],
                  [
                    38.623899513000026,
                    14.436749857000052
                  ],
                  [
                    38.63127500200005,
                    14.440539415000046
                  ],
                  [
                    38.63912398100007,
                    14.439488160000053
                  ],
                  [
                    38.646768576000056,
                    14.441177682000045
                  ],
                  [
                    38.654217810000034,
                    14.444993122000028
                  ],
                  [
                    38.66164275300008,
                    14.445474585000056
                  ],
                  [
                    38.662636819000056,
                    14.44697885000005
                  ],
                  [
                    38.66319683900008,
                    14.447826297000063
                  ],
                  [
                    38.66490894700007,
                    14.450417135000066
                  ],
                  [
                    38.66663064000005,
                    14.451191738000034
                  ],
                  [
                    38.66742374700004,
                    14.451548563000074
                  ],
                  [
                    38.66993062700004,
                    14.452676428000075
                  ],
                  [
                    38.67509824000007,
                    14.452990921000037
                  ],
                  [
                    38.68025072100005,
                    14.456757921000076
                  ],
                  [
                    38.68722008900005,
                    14.460192908000067
                  ],
                  [
                    38.695414947000074,
                    14.462306622000028
                  ],
                  [
                    38.70294283800007,
                    14.465288096000052
                  ],
                  [
                    38.70996440700003,
                    14.463716784000042
                  ],
                  [
                    38.71576706900004,
                    14.460991964000073
                  ],
                  [
                    38.723234467000054,
                    14.460665593000044
                  ],
                  [
                    38.73054768600008,
                    14.458896300000049
                  ],
                  [
                    38.73633906600003,
                    14.460357602000045
                  ],
                  [
                    38.74319126900008,
                    14.46208761400004
                  ],
                  [
                    38.75018031600007,
                    14.465081069000064
                  ],
                  [
                    38.75892438400007,
                    14.464626837000026
                  ],
                  [
                    38.76801297900005,
                    14.466069264000055
                  ],
                  [
                    38.77484981600003,
                    14.466887417000066
                  ],
                  [
                    38.78097383900007,
                    14.465621214000066
                  ],
                  [
                    38.78663857500004,
                    14.463962601000048
                  ],
                  [
                    38.79404033700007,
                    14.463219068000058
                  ],
                  [
                    38.79875547100005,
                    14.46636028100005
                  ],
                  [
                    38.80009341700003,
                    14.467251618000034
                  ],
                  [
                    38.80169099400007,
                    14.468315921000055
                  ],
                  [
                    38.80898552800005,
                    14.471929113000044
                  ],
                  [
                    38.81516246100006,
                    14.474335912000072
                  ],
                  [
                    38.815205639000055,
                    14.474541559000045
                  ],
                  [
                    38.81554676400003,
                    14.476166249000073
                  ],
                  [
                    38.816586080000036,
                    14.481116249000024
                  ],
                  [
                    38.81671498400004,
                    14.481730188000029
                  ],
                  [
                    38.81672192600007,
                    14.481763252000064
                  ],
                  [
                    38.81674917300006,
                    14.481893022000065
                  ],
                  [
                    38.81678858500004,
                    14.481893408000076
                  ],
                  [
                    38.82446323700003,
                    14.481968548000054
                  ],
                  [
                    38.83021761300006,
                    14.483691333000024
                  ],
                  [
                    38.835186656000076,
                    14.485279862000027
                  ],
                  [
                    38.83575465600006,
                    14.485819051000021
                  ],
                  [
                    38.836063582000065,
                    14.48471584400005
                  ],
                  [
                    38.83616236200004,
                    14.485257279000052
                  ],
                  [
                    38.83623739800004,
                    14.48575235800007
                  ],
                  [
                    38.83633915400003,
                    14.486373901000036
                  ],
                  [
                    38.83725681400006,
                    14.487245014000052
                  ],
                  [
                    38.83921734200004,
                    14.489106097000047
                  ],
                  [
                    38.84125449100003,
                    14.491039915000044
                  ],
                  [
                    38.841263285000025,
                    14.491045640000038
                  ],
                  [
                    38.841607655000075,
                    14.491269818000035
                  ],
                  [
                    38.84839416800003,
                    14.495687701000065
                  ],
                  [
                    38.85662482400005,
                    14.494514440000046
                  ],
                  [
                    38.86423141800003,
                    14.494046852000054
                  ],
                  [
                    38.87024994600006,
                    14.495046252000066
                  ],
                  [
                    38.87730540100006,
                    14.496608652000077
                  ],
                  [
                    38.88344403000008,
                    14.497590140000057
                  ],
                  [
                    38.89019121900003,
                    14.499216184000034
                  ],
                  [
                    38.89677345800004,
                    14.499652296000022
                  ],
                  [
                    38.904877260000035,
                    14.501192779000064
                  ],
                  [
                    38.91393423400007,
                    14.506016134000049
                  ],
                  [
                    38.92009092400008,
                    14.510649547000071
                  ],
                  [
                    38.920968892000076,
                    14.51131029000004
                  ],
                  [
                    38.92206401100003,
                    14.512503503000062
                  ],
                  [
                    38.924564814000064,
                    14.515228313000023
                  ],
                  [
                    38.92768838400008,
                    14.518631673000073
                  ],
                  [
                    38.92808519500005,
                    14.51906402800006
                  ],
                  [
                    38.929796484000065,
                    14.521249326000031
                  ],
                  [
                    38.932555541000056,
                    14.524772613000039
                  ],
                  [
                    38.933424021000064,
                    14.525881654000045
                  ],
                  [
                    38.93351781100006,
                    14.526001423000025
                  ],
                  [
                    38.935729811000044,
                    14.529591826000058
                  ],
                  [
                    38.93726709500004,
                    14.532087065000042
                  ],
                  [
                    38.94356445200003,
                    14.531187963000036
                  ],
                  [
                    38.945772986000065,
                    14.53117019800004
                  ],
                  [
                    38.94963745000007,
                    14.531139113000052
                  ],
                  [
                    38.95104298600006,
                    14.532654470000068
                  ],
                  [
                    38.952551683000024,
                    14.534281050000061
                  ],
                  [
                    38.95321299400007,
                    14.534994032000043
                  ],
                  [
                    38.953490929000054,
                    14.534960246000026
                  ],
                  [
                    38.95355429500006,
                    14.535362000000077
                  ],
                  [
                    38.954141951000054,
                    14.535995573000037
                  ],
                  [
                    38.96037192800003,
                    14.538173672000028
                  ],
                  [
                    38.96730625400005,
                    14.538468307000073
                  ],
                  [
                    38.97176346400005,
                    14.540345867000042
                  ],
                  [
                    38.97326246500006,
                    14.540977308000038
                  ],
                  [
                    38.97473321600006,
                    14.54159684900003
                  ],
                  [
                    38.974974177000036,
                    14.54202807300004
                  ],
                  [
                    38.97545475100003,
                    14.542888109000046
                  ],
                  [
                    38.97800636200003,
                    14.547454472000027
                  ],
                  [
                    38.98093269200007,
                    14.552697285000022
                  ],
                  [
                    38.981217652000055,
                    14.552999596000063
                  ],
                  [
                    38.98246480000006,
                    14.554322682000077
                  ],
                  [
                    38.98429428800006,
                    14.556263566000041
                  ],
                  [
                    38.98766856100008,
                    14.559843295000064
                  ],
                  [
                    38.989254634000076,
                    14.561314691000064
                  ],
                  [
                    38.99184170700005,
                    14.56371471400007
                  ],
                  [
                    38.99386226300004,
                    14.565589180000075
                  ],
                  [
                    38.99387602200005,
                    14.565640366000025
                  ],
                  [
                    38.99553646800007,
                    14.571817316000022
                  ],
                  [
                    38.99902194900005,
                    14.57720832700005
                  ],
                  [
                    39.00116954600003,
                    14.585778537000067
                  ],
                  [
                    39.00185797300003,
                    14.586130592000075
                  ],
                  [
                    39.00389533100008,
                    14.58717247800007
                  ],
                  [
                    39.00996374400006,
                    14.590275806000022
                  ],
                  [
                    39.01015520100003,
                    14.591126603000077
                  ],
                  [
                    39.01061773200007,
                    14.593182005000074
                  ],
                  [
                    39.01143606200003,
                    14.596818513000073
                  ],
                  [
                    39.01267403300005,
                    14.603448957000069
                  ],
                  [
                    39.010616119000076,
                    14.609183574000042
                  ],
                  [
                    39.008468608000044,
                    14.616238802000055
                  ],
                  [
                    39.010633288000065,
                    14.61907796500003
                  ],
                  [
                    39.01303879300008,
                    14.622232990000043
                  ],
                  [
                    39.013190122000026,
                    14.622431471000027
                  ],
                  [
                    39.01320640200004,
                    14.622530951000044
                  ],
                  [
                    39.01333039800005,
                    14.622615455000073
                  ],
                  [
                    39.01428657400004,
                    14.623869562000039
                  ],
                  [
                    39.017540988000064,
                    14.626518820000058
                  ],
                  [
                    39.01941561700005,
                    14.628044862000024
                  ],
                  [
                    39.020053516000075,
                    14.628564144000052
                  ],
                  [
                    39.02193529700003,
                    14.630630668000038
                  ],
                  [
                    39.023111046000054,
                    14.631921845000022
                  ],
                  [
                    39.02351901500003,
                    14.632369865000044
                  ],
                  [
                    39.02461171600004,
                    14.63281485400006
                  ],
                  [
                    39.02688408700004,
                    14.633740250000074
                  ],
                  [
                    39.02866851400006,
                    14.63446693700007
                  ],
                  [
                    39.03429109500007,
                    14.633311108000044
                  ],
                  [
                    39.041394463000074,
                    14.631632599000056
                  ],
                  [
                    39.048418222000066,
                    14.635490076000053
                  ],
                  [
                    39.05519289400007,
                    14.63618731300005
                  ],
                  [
                    39.06147022600004,
                    14.636277005000068
                  ],
                  [
                    39.06749792900007,
                    14.633722919000036
                  ],
                  [
                    39.075328858000034,
                    14.633416390000036
                  ],
                  [
                    39.08073694700005,
                    14.636514033000026
                  ],
                  [
                    39.08684172400007,
                    14.633338327000047
                  ],
                  [
                    39.09173624500005,
                    14.632802619000074
                  ],
                  [
                    39.097596364000026,
                    14.633373262000077
                  ],
                  [
                    39.10438230400007,
                    14.630032119000077
                  ],
                  [
                    39.10959903100007,
                    14.622569573000021
                  ],
                  [
                    39.11282808100003,
                    14.618901404000042
                  ],
                  [
                    39.11395285200007,
                    14.617623675000061
                  ],
                  [
                    39.124664419000055,
                    14.613430921000031
                  ],
                  [
                    39.131879930000025,
                    14.615162660000067
                  ],
                  [
                    39.133428855000034,
                    14.615534406000052
                  ],
                  [
                    39.157450433000065,
                    14.620278210000038
                  ],
                  [
                    39.16947027600003,
                    14.619750875000022
                  ],
                  [
                    39.17767757800004,
                    14.618530823000071
                  ],
                  [
                    39.18705932700004,
                    14.615971212000034
                  ],
                  [
                    39.194172828000035,
                    14.613412968000034
                  ],
                  [
                    39.20032289200003,
                    14.611037689000057
                  ],
                  [
                    39.20372349100006,
                    14.607638963000056
                  ],
                  [
                    39.20805241700003,
                    14.603312423000034
                  ],
                  [
                    39.21233452400003,
                    14.597535343000061
                  ],
                  [
                    39.21587038700005,
                    14.591470591000075
                  ],
                  [
                    39.21865262100005,
                    14.584996107000052
                  ],
                  [
                    39.22098471400005,
                    14.579569139000057
                  ],
                  [
                    39.22103383000007,
                    14.57893645300004
                  ],
                  [
                    39.221536713000035,
                    14.572458615000073
                  ],
                  [
                    39.22646718300007,
                    14.568218710000053
                  ],
                  [
                    39.23055438700004,
                    14.568184557000052
                  ],
                  [
                    39.23318216400003,
                    14.568162599000061
                  ],
                  [
                    39.23863151300003,
                    14.565882257000055
                  ],
                  [
                    39.238159937000034,
                    14.560682188000044
                  ],
                  [
                    39.24012713900004,
                    14.555666364000047
                  ],
                  [
                    39.23956062900004,
                    14.552800512000033
                  ],
                  [
                    39.23854180700005,
                    14.54764651000005
                  ],
                  [
                    39.23625686300005,
                    14.544956485000057
                  ],
                  [
                    39.23364699900003,
                    14.541883939000058
                  ],
                  [
                    39.233157091000066,
                    14.541307179000057
                  ],
                  [
                    39.23231393700007,
                    14.540314548000026
                  ],
                  [
                    39.23202440800003,
                    14.530971578000049
                  ],
                  [
                    39.23145288300003,
                    14.51916675800004
                  ],
                  [
                    39.22790438000004,
                    14.511649431000023
                  ],
                  [
                    39.22305240000003,
                    14.50490860800005
                  ],
                  [
                    39.21988004700006,
                    14.500354147000053
                  ],
                  [
                    39.21760728500004,
                    14.49728605100006
                  ],
                  [
                    39.216707959000075,
                    14.49607201200007
                  ],
                  [
                    39.21186189500003,
                    14.494292123000037
                  ],
                  [
                    39.20848612900005,
                    14.49305225300003
                  ],
                  [
                    39.21154648300006,
                    14.487516619000075
                  ],
                  [
                    39.214479966000056,
                    14.482848699000044
                  ],
                  [
                    39.21913150100005,
                    14.47818563900006
                  ],
                  [
                    39.21889285000003,
                    14.470759147000024
                  ],
                  [
                    39.219341851000024,
                    14.468555984000034
                  ],
                  [
                    39.22087514300006,
                    14.46103241000003
                  ],
                  [
                    39.22100254800006,
                    14.453800363000028
                  ],
                  [
                    39.22311181800006,
                    14.448807679000026
                  ],
                  [
                    39.22418321200007,
                    14.443325086000073
                  ],
                  [
                    39.22738951200006,
                    14.436938433000023
                  ],
                  [
                    39.23179212200006,
                    14.43076132300007
                  ],
                  [
                    39.23445161300003,
                    14.423301962000039
                  ],
                  [
                    39.23552415300003,
                    14.420546587000047
                  ],
                  [
                    39.23975500700004,
                    14.411598403000028
                  ],
                  [
                    39.24664974600006,
                    14.405436267000027
                  ],
                  [
                    39.24676384300005,
                    14.405334293000067
                  ],
                  [
                    39.246904519000054,
                    14.404719690000036
                  ],
                  [
                    39.24812166400005,
                    14.399418756000046
                  ],
                  [
                    39.249747945000024,
                    14.392260046000047
                  ],
                  [
                    39.25543069400004,
                    14.392346763000035
                  ],
                  [
                    39.260725094000065,
                    14.393100468000057
                  ],
                  [
                    39.267903861000036,
                    14.397342639000044
                  ],
                  [
                    39.26820871600006,
                    14.397522779000042
                  ],
                  [
                    39.268457725000076,
                    14.397673831000077
                  ],
                  [
                    39.27584525200007,
                    14.402154977000066
                  ],
                  [
                    39.275971662000075,
                    14.402184833000035
                  ],
                  [
                    39.28323934600007,
                    14.40390136800005
                  ],
                  [
                    39.29024481700003,
                    14.404734747000077
                  ],
                  [
                    39.29289428000004,
                    14.410583641000073
                  ],
                  [
                    39.30083248300008,
                    14.411389074000056
                  ],
                  [
                    39.30087197800003,
                    14.412589061000062
                  ],
                  [
                    39.30105748900007,
                    14.418225191000033
                  ],
                  [
                    39.29788537400003,
                    14.42420278000003
                  ],
                  [
                    39.29735304600007,
                    14.430105498000046
                  ],
                  [
                    39.29771405500003,
                    14.436182551000059
                  ],
                  [
                    39.30750468700006,
                    14.436180870000044
                  ],
                  [
                    39.314812946000075,
                    14.437557153000057
                  ],
                  [
                    39.31991736500004,
                    14.441938657000037
                  ],
                  [
                    39.32019680800005,
                    14.442609118000064
                  ],
                  [
                    39.32329159200003,
                    14.450034359000028
                  ],
                  [
                    39.31915974800006,
                    14.45215750500006
                  ],
                  [
                    39.317828947000066,
                    14.452841337000052
                  ],
                  [
                    39.31837567400004,
                    14.453589399000066
                  ],
                  [
                    39.31889641300006,
                    14.45430189800004
                  ],
                  [
                    39.321948389000056,
                    14.458477784000024
                  ],
                  [
                    39.32235863900007,
                    14.459039095000037
                  ],
                  [
                    39.31680461600007,
                    14.459774659000061
                  ],
                  [
                    39.31630741500004,
                    14.459840507000024
                  ],
                  [
                    39.314345168000045,
                    14.465759974000036
                  ],
                  [
                    39.314334372000076,
                    14.47330412100007
                  ],
                  [
                    39.31433431200003,
                    14.47334610300004
                  ],
                  [
                    39.31410771900005,
                    14.475925034000056
                  ],
                  [
                    39.31384799400007,
                    14.478881045000037
                  ],
                  [
                    39.31424750600007,
                    14.478912999000045
                  ],
                  [
                    39.31450812500003,
                    14.47893384400004
                  ],
                  [
                    39.315792318000035,
                    14.47903655500005
                  ],
                  [
                    39.32198434900005,
                    14.479531802000054
                  ],
                  [
                    39.32942325700003,
                    14.480372719000059
                  ],
                  [
                    39.32992836300008,
                    14.480429818000061
                  ],
                  [
                    39.32998226900003,
                    14.48043591100003
                  ],
                  [
                    39.329972879000024,
                    14.480452585000023
                  ],
                  [
                    39.32655491300005,
                    14.486521983000046
                  ],
                  [
                    39.323517974000026,
                    14.492404129000022
                  ],
                  [
                    39.323574646000054,
                    14.493034089000048
                  ],
                  [
                    39.32365521200006,
                    14.493929697000056
                  ],
                  [
                    39.324045667000064,
                    14.49826994800003
                  ],
                  [
                    39.33024704500008,
                    14.50325113200006
                  ],
                  [
                    39.33583475800003,
                    14.507164739000075
                  ],
                  [
                    39.340012122000076,
                    14.511309453000024
                  ],
                  [
                    39.34003720100003,
                    14.511298623000073
                  ],
                  [
                    39.346988647000046,
                    14.508296846000064
                  ],
                  [
                    39.353389794000066,
                    14.505012485000066
                  ],
                  [
                    39.35803436600003,
                    14.500519620000034
                  ],
                  [
                    39.36471566700004,
                    14.496262090000073
                  ],
                  [
                    39.37114900600005,
                    14.494614945000023
                  ],
                  [
                    39.369377376000045,
                    14.499794964000046
                  ],
                  [
                    39.36464812000003,
                    14.505821387000026
                  ],
                  [
                    39.364783739000075,
                    14.51183899800003
                  ],
                  [
                    39.368577188000074,
                    14.518689579000068
                  ],
                  [
                    39.36765272500003,
                    14.526647714000035
                  ],
                  [
                    39.36460143000005,
                    14.533988573000045
                  ],
                  [
                    39.36869857900007,
                    14.538313897000023
                  ],
                  [
                    39.37473435900006,
                    14.53677242200007
                  ],
                  [
                    39.37894591400004,
                    14.536310471000036
                  ],
                  [
                    39.38363392500003,
                    14.535796259000051
                  ],
                  [
                    39.38470119800007,
                    14.535965615000066
                  ],
                  [
                    39.38562336100006,
                    14.536111942000048
                  ],
                  [
                    39.39123198300007,
                    14.537001917000055
                  ],
                  [
                    39.392216724000036,
                    14.537165231000074
                  ],
                  [
                    39.398463254000035,
                    14.538201182000023
                  ],
                  [
                    39.40427817500006,
                    14.535543463000067
                  ],
                  [
                    39.40545997700008,
                    14.535003319000054
                  ],
                  [
                    39.412185528000066,
                    14.531004735000067
                  ],
                  [
                    39.41999606600007,
                    14.53068057300004
                  ],
                  [
                    39.42531295400005,
                    14.530673701000069
                  ],
                  [
                    39.42821942900008,
                    14.530669945000056
                  ],
                  [
                    39.42872564800007,
                    14.52703443200005
                  ],
                  [
                    39.42909890300007,
                    14.524353825000048
                  ],
                  [
                    39.42943281000004,
                    14.524087699000063
                  ],
                  [
                    39.432944690000056,
                    14.521288703000039
                  ],
                  [
                    39.43547703300004,
                    14.519270406000032
                  ],
                  [
                    39.43733764700005,
                    14.520213644000023
                  ],
                  [
                    39.43811430400007,
                    14.520607363000067
                  ],
                  [
                    39.44553828800008,
                    14.524370931000021
                  ],
                  [
                    39.44580036000008,
                    14.524455656000043
                  ],
                  [
                    39.45326340300005,
                    14.526868381000043
                  ],
                  [
                    39.45234083100007,
                    14.519809090000024
                  ],
                  [
                    39.45209317900003,
                    14.510938678000059
                  ],
                  [
                    39.45708247500005,
                    14.50724294500003
                  ],
                  [
                    39.46186507500005,
                    14.513045958000077
                  ],
                  [
                    39.469320279000044,
                    14.515609184000027
                  ],
                  [
                    39.467769229000055,
                    14.508399233000034
                  ],
                  [
                    39.471021360000066,
                    14.504413501000045
                  ],
                  [
                    39.472642061000045,
                    14.498251100000061
                  ],
                  [
                    39.47887689700008,
                    14.49895095100004
                  ],
                  [
                    39.48509653200006,
                    14.501425029000075
                  ],
                  [
                    39.48784743600004,
                    14.50397887400004
                  ],
                  [
                    39.48815579200004,
                    14.504128898000033
                  ],
                  [
                    39.48823760100004,
                    14.504341089000036
                  ],
                  [
                    39.48872396400003,
                    14.505602582000051
                  ],
                  [
                    39.49079847000007,
                    14.507071990000043
                  ],
                  [
                    39.49212093800003,
                    14.508911391000026
                  ],
                  [
                    39.49325313200006,
                    14.509462223000071
                  ],
                  [
                    39.494969999000034,
                    14.516880439000033
                  ],
                  [
                    39.496734622000076,
                    14.526917309000055
                  ],
                  [
                    39.499173960000064,
                    14.536829990000058
                  ],
                  [
                    39.50038652500007,
                    14.543799707000062
                  ],
                  [
                    39.49876629700003,
                    14.550771170000075
                  ],
                  [
                    39.49661329400004,
                    14.55667124200005
                  ],
                  [
                    39.49440129000004,
                    14.564362904000063
                  ],
                  [
                    39.49316778100007,
                    14.574088635000066
                  ],
                  [
                    39.491679530000056,
                    14.582474713000067
                  ],
                  [
                    39.48585447500005,
                    14.58911930000005
                  ],
                  [
                    39.48181512000008,
                    14.594009435000032
                  ],
                  [
                    39.47777239700008,
                    14.597611129000029
                  ],
                  [
                    39.47753421600004,
                    14.60362931900005
                  ],
                  [
                    39.48208578400005,
                    14.610129958000073
                  ],
                  [
                    39.48577646900003,
                    14.617767449000041
                  ],
                  [
                    39.49007884900004,
                    14.625035714000035
                  ],
                  [
                    39.48761518300006,
                    14.63274817100006
                  ],
                  [
                    39.48657955900006,
                    14.640238542000077
                  ],
                  [
                    39.48668225600005,
                    14.640527434000035
                  ],
                  [
                    39.488369231000036,
                    14.645272977000047
                  ],
                  [
                    39.49031144400004,
                    14.647006157000021
                  ],
                  [
                    39.492207275000055,
                    14.648697947000073
                  ],
                  [
                    39.492749487000026,
                    14.649322638000058
                  ],
                  [
                    39.49460417900008,
                    14.651459456000055
                  ],
                  [
                    39.49656175900003,
                    14.653714812000032
                  ],
                  [
                    39.49711092100006,
                    14.654347510000036
                  ],
                  [
                    39.49974630500003,
                    14.664130593000039
                  ],
                  [
                    39.50049272900003,
                    14.670714334000024
                  ],
                  [
                    39.50267493900003,
                    14.67701014100004
                  ],
                  [
                    39.50294606400007,
                    14.676816245000055
                  ],
                  [
                    39.509986414000025,
                    14.671781313000054
                  ],
                  [
                    39.511733211000035,
                    14.673371788000054
                  ],
                  [
                    39.512116725000055,
                    14.673720982000077
                  ],
                  [
                    39.51466732800003,
                    14.676043332000063
                  ],
                  [
                    39.51578644400007,
                    14.677062298000067
                  ],
                  [
                    39.51653168000007,
                    14.67674289300004
                  ],
                  [
                    39.52283713200006,
                    14.67404040200006
                  ],
                  [
                    39.530300846000046,
                    14.671040517000051
                  ],
                  [
                    39.53744321500005,
                    14.669518097000037
                  ],
                  [
                    39.54411879300005,
                    14.670351953000022
                  ],
                  [
                    39.54927500100007,
                    14.669644719000075
                  ],
                  [
                    39.55551308300005,
                    14.668780316000039
                  ],
                  [
                    39.56347679500004,
                    14.66984990900005
                  ],
                  [
                    39.569630818000064,
                    14.669904329000076
                  ],
                  [
                    39.575182287000075,
                    14.669890578000036
                  ],
                  [
                    39.580042941000045,
                    14.667793331000041
                  ],
                  [
                    39.58556284300005,
                    14.664767611000059
                  ],
                  [
                    39.591224960000034,
                    14.662146833000065
                  ],
                  [
                    39.59558258000004,
                    14.657483938000041
                  ],
                  [
                    39.60082321100003,
                    14.651987372000065
                  ],
                  [
                    39.60582939300008,
                    14.647109107000063
                  ],
                  [
                    39.61101626200008,
                    14.643678247000025
                  ],
                  [
                    39.618086970000036,
                    14.638273008000056
                  ],
                  [
                    39.62268647900004,
                    14.635943927000028
                  ],
                  [
                    39.624466158000075,
                    14.628467578000027
                  ],
                  [
                    39.62579911100005,
                    14.619719051000061
                  ],
                  [
                    39.628808599000024,
                    14.608764478000069
                  ],
                  [
                    39.633692437000036,
                    14.602901373000066
                  ],
                  [
                    39.63768775400007,
                    14.598433770000042
                  ],
                  [
                    39.64299966200008,
                    14.595809659000054
                  ],
                  [
                    39.65007620500006,
                    14.593067764000068
                  ],
                  [
                    39.65742630600005,
                    14.589822925000021
                  ],
                  [
                    39.66294203600006,
                    14.591232005000052
                  ],
                  [
                    39.66654451100004,
                    14.592152314000032
                  ],
                  [
                    39.666768940000054,
                    14.59203039700003
                  ],
                  [
                    39.67383329100005,
                    14.58819281500007
                  ],
                  [
                    39.67683170000004,
                    14.588453064000078
                  ],
                  [
                    39.67794776300008,
                    14.588549933000024
                  ],
                  [
                    39.68028972600007,
                    14.588753205000046
                  ],
                  [
                    39.684798261000026,
                    14.583218762000058
                  ],
                  [
                    39.68958133500007,
                    14.577259067000057
                  ],
                  [
                    39.69675707000005,
                    14.569013244000075
                  ],
                  [
                    39.69904877500005,
                    14.56200980500006
                  ],
                  [
                    39.704860877000044,
                    14.55578341200004
                  ],
                  [
                    39.709332679000056,
                    14.551368027000024
                  ],
                  [
                    39.71519684000003,
                    14.55165899800005
                  ],
                  [
                    39.72219233000004,
                    14.549011790000066
                  ],
                  [
                    39.72879554300005,
                    14.54679033900004
                  ],
                  [
                    39.73452188500005,
                    14.547004037000022
                  ],
                  [
                    39.74195591600005,
                    14.546169638000038
                  ],
                  [
                    39.75027488100005,
                    14.545216330000073
                  ],
                  [
                    39.758059969000044,
                    14.543492206000053
                  ],
                  [
                    39.76678566700008,
                    14.540761419000034
                  ],
                  [
                    39.76849076700006,
                    14.533188418000066
                  ],
                  [
                    39.77452876000007,
                    14.527145003000044
                  ],
                  [
                    39.77687347800003,
                    14.522542392000048
                  ],
                  [
                    39.77995925400006,
                    14.518912237000052
                  ],
                  [
                    39.78544922800006,
                    14.51108458300007
                  ],
                  [
                    39.79154355600008,
                    14.506339999000033
                  ],
                  [
                    39.79261010000005,
                    14.50019201200007
                  ],
                  [
                    39.79784599200008,
                    14.49958947500005
                  ],
                  [
                    39.799472810000054,
                    14.499402264000025
                  ],
                  [
                    39.801009677000025,
                    14.499225404000072
                  ],
                  [
                    39.80671807300007,
                    14.493372778000037
                  ],
                  [
                    39.81010288900006,
                    14.487477216000059
                  ],
                  [
                    39.81318087400007,
                    14.482371486000034
                  ],
                  [
                    39.81998072600004,
                    14.478950498000074
                  ],
                  [
                    39.825682792000066,
                    14.48014325500003
                  ],
                  [
                    39.83131514100006,
                    14.484855217000074
                  ],
                  [
                    39.841410074000066,
                    14.479400372000043
                  ],
                  [
                    39.84684096700005,
                    14.474487311000075
                  ],
                  [
                    39.856616114000076,
                    14.47202603200003
                  ],
                  [
                    39.86191796000003,
                    14.465819361000058
                  ],
                  [
                    39.86673883800006,
                    14.46349620500007
                  ],
                  [
                    39.87255345300008,
                    14.461897605000047
                  ],
                  [
                    39.879821830000026,
                    14.452104808000058
                  ],
                  [
                    39.89041900400008,
                    14.443637146000071
                  ],
                  [
                    39.89050024200003,
                    14.443572233000054
                  ],
                  [
                    39.89523720300008,
                    14.435850166000023
                  ],
                  [
                    39.90029778100006,
                    14.431827508000026
                  ],
                  [
                    39.91140632500003,
                    14.422928815000034
                  ],
                  [
                    39.923756024000056,
                    14.414994941000032
                  ],
                  [
                    39.93203969500007,
                    14.41205119600005
                  ],
                  [
                    39.93846445600008,
                    14.408749577000037
                  ],
                  [
                    39.94465840000004,
                    14.409453125000027
                  ],
                  [
                    39.949863675000074,
                    14.410645311000053
                  ],
                  [
                    39.95445917400008,
                    14.41402314100003
                  ],
                  [
                    39.95633320500008,
                    14.416079449000051
                  ],
                  [
                    39.95798398200003,
                    14.417890788000022
                  ],
                  [
                    39.958715244000075,
                    14.418309519000047
                  ],
                  [
                    39.96464540200003,
                    14.421705210000027
                  ],
                  [
                    39.97000771100005,
                    14.425401455000042
                  ],
                  [
                    39.97135219000006,
                    14.42632820600005
                  ],
                  [
                    39.97149884500004,
                    14.431584838000049
                  ],
                  [
                    39.97238320500003,
                    14.432454415000052
                  ],
                  [
                    39.97459895000003,
                    14.434633119000068
                  ],
                  [
                    39.97806105500007,
                    14.43803734900007
                  ],
                  [
                    39.98085004700005,
                    14.440779718000044
                  ],
                  [
                    39.98425632200008,
                    14.432340698000075
                  ],
                  [
                    39.983846775000075,
                    14.423607623000066
                  ],
                  [
                    39.981084158000044,
                    14.41488492600007
                  ],
                  [
                    39.979576327000075,
                    14.40987599400006
                  ],
                  [
                    39.981146188000025,
                    14.400812009000049
                  ],
                  [
                    39.981734145000075,
                    14.393773224000029
                  ],
                  [
                    39.988085252000076,
                    14.388105119000045
                  ],
                  [
                    39.99081117500003,
                    14.382039932000055
                  ],
                  [
                    39.990843734000066,
                    14.381967487000054
                  ],
                  [
                    39.98595792100008,
                    14.378227208000055
                  ],
                  [
                    39.979777701000046,
                    14.370973838000054
                  ],
                  [
                    39.972222438000074,
                    14.37015640800007
                  ],
                  [
                    39.967136019000066,
                    14.36762956900003
                  ],
                  [
                    39.95650880100004,
                    14.362416345000042
                  ],
                  [
                    39.95026941200007,
                    14.360418709000044
                  ],
                  [
                    39.94470123600007,
                    14.360926994000067
                  ],
                  [
                    39.938513718000024,
                    14.36143647700004
                  ],
                  [
                    39.93381774900007,
                    14.36339657600007
                  ],
                  [
                    39.926893653000036,
                    14.365364775000046
                  ],
                  [
                    39.92096141400003,
                    14.367813730000023
                  ],
                  [
                    39.91626741600004,
                    14.370258854000042
                  ],
                  [
                    39.90832472000005,
                    14.365376514000047
                  ],
                  [
                    39.90148005300006,
                    14.366676004000055
                  ],
                  [
                    39.89547097600007,
                    14.370581121000043
                  ],
                  [
                    39.88989434300004,
                    14.369146663000038
                  ],
                  [
                    39.88420503900005,
                    14.370502698000053
                  ],
                  [
                    39.88348001500003,
                    14.370316708000075
                  ],
                  [
                    39.87767846100007,
                    14.368828346000043
                  ],
                  [
                    39.862779028000034,
                    14.36815572100005
                  ],
                  [
                    39.85311879000005,
                    14.367098800000065
                  ],
                  [
                    39.85462750900007,
                    14.373158967000052
                  ],
                  [
                    39.84741302300006,
                    14.375045330000034
                  ],
                  [
                    39.838065835000066,
                    14.380497410000032
                  ],
                  [
                    39.827575316000036,
                    14.382718520000026
                  ],
                  [
                    39.81999766900003,
                    14.382502372000033
                  ],
                  [
                    39.80886310400007,
                    14.384724351000045
                  ],
                  [
                    39.80094810700007,
                    14.387177744000041
                  ],
                  [
                    39.795991506000064,
                    14.385981934000029
                  ],
                  [
                    39.78767114400006,
                    14.378730258000076
                  ],
                  [
                    39.77754016700004,
                    14.37533455700003
                  ],
                  [
                    39.77204903900008,
                    14.373850666000067
                  ],
                  [
                    39.77268421900004,
                    14.362922156000025
                  ],
                  [
                    39.77487093800005,
                    14.351449856000045
                  ],
                  [
                    39.77970587100003,
                    14.335798183000065
                  ],
                  [
                    39.77920407800008,
                    14.330532193000067
                  ],
                  [
                    39.771334523000064,
                    14.319853774000023
                  ],
                  [
                    39.76263600200008,
                    14.31869615900007
                  ],
                  [
                    39.75061559100004,
                    14.312821622000058
                  ],
                  [
                    39.74533139500005,
                    14.308649345000049
                  ],
                  [
                    39.73326439500005,
                    14.306593751000037
                  ],
                  [
                    39.726247716000046,
                    14.302962213000058
                  ],
                  [
                    39.72639233500007,
                    14.300770111000077
                  ],
                  [
                    39.726837182000054,
                    14.294027228000061
                  ],
                  [
                    39.72943200800006,
                    14.29175236900005
                  ],
                  [
                    39.733614715000044,
                    14.28808543100007
                  ],
                  [
                    39.733772411000075,
                    14.28794718000006
                  ],
                  [
                    39.73622831800003,
                    14.285956772000077
                  ],
                  [
                    39.742011054000045,
                    14.281270110000037
                  ],
                  [
                    39.752119322000055,
                    14.27825979000005
                  ],
                  [
                    39.757605709000075,
                    14.277177362000032
                  ],
                  [
                    39.75703111400003,
                    14.26376149500004
                  ],
                  [
                    39.75591275700003,
                    14.250040694000063
                  ],
                  [
                    39.75730409100004,
                    14.239843563000022
                  ],
                  [
                    39.75304904600006,
                    14.237048523000055
                  ],
                  [
                    39.742216588000076,
                    14.234941699000046
                  ],
                  [
                    39.73272872300004,
                    14.236949442000025
                  ],
                  [
                    39.718284260000075,
                    14.240053670000066
                  ],
                  [
                    39.70647482700008,
                    14.24206259400006
                  ],
                  [
                    39.694087480000064,
                    14.241311387000053
                  ],
                  [
                    39.687898251000036,
                    14.231344489000037
                  ],
                  [
                    39.68572239500003,
                    14.216176396000037
                  ],
                  [
                    39.679932189000056,
                    14.21069177000004
                  ],
                  [
                    39.67629928800005,
                    14.207100875000037
                  ],
                  [
                    39.672269655000036,
                    14.200334724000072
                  ],
                  [
                    39.664695918000064,
                    14.197247038000057
                  ],
                  [
                    39.663890699000035,
                    14.196918764000031
                  ],
                  [
                    39.65838353200007,
                    14.198681656000076
                  ],
                  [
                    39.65643136500006,
                    14.192823762000046
                  ],
                  [
                    39.649962783000035,
                    14.188612418000048
                  ],
                  [
                    39.657768764000025,
                    14.182403519000047
                  ],
                  [
                    39.659851984000056,
                    14.182003835000046
                  ],
                  [
                    39.66405380100008,
                    14.181197679000036
                  ],
                  [
                    39.67352125800005,
                    14.17771607800006
                  ],
                  [
                    39.68199849500007,
                    14.164686730000028
                  ],
                  [
                    39.69357610000003,
                    14.16144547700003
                  ],
                  [
                    39.69913307400003,
                    14.159774103000075
                  ],
                  [
                    39.70050682900006,
                    14.159464394000054
                  ],
                  [
                    39.70349162800005,
                    14.158791480000048
                  ],
                  [
                    39.70557685000006,
                    14.158321373000035
                  ],
                  [
                    39.71504024500007,
                    14.156313964000049
                  ],
                  [
                    39.720936909000045,
                    14.15701841400005
                  ],
                  [
                    39.73148943100006,
                    14.155353277000074
                  ],
                  [
                    39.738326689000075,
                    14.154129991000048
                  ],
                  [
                    39.73999915300004,
                    14.15383076300003
                  ],
                  [
                    39.74954134600006,
                    14.151798413000051
                  ],
                  [
                    39.75800476100005,
                    14.145147949000034
                  ],
                  [
                    39.76713301700005,
                    14.140043372000036
                  ],
                  [
                    39.775421367000035,
                    14.139065078000044
                  ],
                  [
                    39.78558428500003,
                    14.14123268800006
                  ],
                  [
                    39.790722705000064,
                    14.142543071000034
                  ],
                  [
                    39.79780505100007,
                    14.14252883100005
                  ],
                  [
                    39.80954813100004,
                    14.151646325000058
                  ],
                  [
                    39.819101223000075,
                    14.153442506000033
                  ],
                  [
                    39.826833159000046,
                    14.154952390000062
                  ],
                  [
                    39.83762477300007,
                    14.154198463000057
                  ],
                  [
                    39.83711457000004,
                    14.141743594000047
                  ],
                  [
                    39.83815346800003,
                    14.12654223900006
                  ],
                  [
                    39.84155887900005,
                    14.115097991000027
                  ],
                  [
                    39.84310791000007,
                    14.10936666400005
                  ],
                  [
                    39.84190535700003,
                    14.10216076200004
                  ],
                  [
                    39.841935730000046,
                    14.098658002000036
                  ],
                  [
                    39.84194977100003,
                    14.097038693000059
                  ],
                  [
                    39.84323539500008,
                    14.089869669000052
                  ],
                  [
                    39.84826845200007,
                    14.077961123000023
                  ],
                  [
                    39.847068542000045,
                    14.071584191000056
                  ],
                  [
                    39.84448089700004,
                    14.060108898000067
                  ],
                  [
                    39.84428355800003,
                    14.05609176400003
                  ],
                  [
                    39.84399702300004,
                    14.050258584000062
                  ],
                  [
                    39.84708242000005,
                    14.044208968000078
                  ],
                  [
                    39.84945974400006,
                    14.038635824000039
                  ],
                  [
                    39.85472990900007,
                    14.030980888000045
                  ],
                  [
                    39.86066167700005,
                    14.02823164800003
                  ],
                  [
                    39.86632472800005,
                    14.021599262000052
                  ],
                  [
                    39.882301047000055,
                    14.016060535000065
                  ],
                  [
                    39.885936994000076,
                    14.012203097000054
                  ],
                  [
                    39.87915570600006,
                    14.003136010000048
                  ],
                  [
                    39.874032449000026,
                    13.999185587000056
                  ],
                  [
                    39.868489228000044,
                    13.99224171000003
                  ],
                  [
                    39.86905795000007,
                    13.982923424000035
                  ],
                  [
                    39.85859366300008,
                    13.973186820000024
                  ],
                  [
                    39.85916443800005,
                    13.965772858000037
                  ],
                  [
                    39.84791760200005,
                    13.970564487000047
                  ],
                  [
                    39.83564405800007,
                    13.975646382000036
                  ],
                  [
                    39.829200986000046,
                    13.97428271800004
                  ],
                  [
                    39.82313744000004,
                    13.971907508000072
                  ],
                  [
                    39.81565090600003,
                    13.968239547000053
                  ],
                  [
                    39.81276582800007,
                    13.960216152000044
                  ],
                  [
                    39.80746944100008,
                    13.953728346000048
                  ],
                  [
                    39.80458871600007,
                    13.949700077000045
                  ],
                  [
                    39.801657988000045,
                    13.945601886000077
                  ],
                  [
                    39.81257801600003,
                    13.94486087100006
                  ],
                  [
                    39.817633132000026,
                    13.942581124000071
                  ],
                  [
                    39.82791902300005,
                    13.931626359000063
                  ],
                  [
                    39.825606132000075,
                    13.926570043000027
                  ],
                  [
                    39.826091501000064,
                    13.921377619000054
                  ],
                  [
                    39.83327865100006,
                    13.918403375000025
                  ],
                  [
                    39.83351141500003,
                    13.907842471000038
                  ],
                  [
                    39.82941241800006,
                    13.899620527000025
                  ],
                  [
                    39.828181193000034,
                    13.887951389000023
                  ],
                  [
                    39.82856302700003,
                    13.880294624000044
                  ],
                  [
                    39.82876861300008,
                    13.875015071000064
                  ],
                  [
                    39.82902222000007,
                    13.868502307000028
                  ],
                  [
                    39.837846797000054,
                    13.864210250000042
                  ],
                  [
                    39.836303231000045,
                    13.854130258000055
                  ],
                  [
                    39.84105538600005,
                    13.847112606000053
                  ],
                  [
                    39.842246326000065,
                    13.83840288500005
                  ],
                  [
                    39.83938468200006,
                    13.833594886000071
                  ],
                  [
                    39.83681433500004,
                    13.829276310000068
                  ],
                  [
                    39.83661511300005,
                    13.828941587000031
                  ],
                  [
                    39.83370132500005,
                    13.821384023000064
                  ],
                  [
                    39.83629697200007,
                    13.81135349300007
                  ],
                  [
                    39.837496345000034,
                    13.809559210000032
                  ],
                  [
                    39.84154952100005,
                    13.803495586000054
                  ],
                  [
                    39.84837008000005,
                    13.799994467000033
                  ],
                  [
                    39.85227309800007,
                    13.794897904000038
                  ],
                  [
                    39.85293370800008,
                    13.790978084000074
                  ],
                  [
                    39.85373345600004,
                    13.786232673000029
                  ],
                  [
                    39.85301251000004,
                    13.775928170000043
                  ],
                  [
                    39.85319733600005,
                    13.766511068000057
                  ],
                  [
                    39.85737278400006,
                    13.760723677000044
                  ],
                  [
                    39.86376884100008,
                    13.755109812000057
                  ],
                  [
                    39.87419850300006,
                    13.749403871000027
                  ],
                  [
                    39.88406876400006,
                    13.748246227000038
                  ],
                  [
                    39.875999861000025,
                    13.738207999000053
                  ],
                  [
                    39.87408985500008,
                    13.722169819000044
                  ],
                  [
                    39.87455389100006,
                    13.710478221000074
                  ],
                  [
                    39.87766864100007,
                    13.705977413000028
                  ],
                  [
                    39.877495106000026,
                    13.697560633000023
                  ],
                  [
                    39.87765272900003,
                    13.688771974000076
                  ],
                  [
                    39.87622210300003,
                    13.680253978000053
                  ],
                  [
                    39.87027358300003,
                    13.665839771000037
                  ],
                  [
                    39.86742260400007,
                    13.658281017000036
                  ],
                  [
                    39.867748145000064,
                    13.649519231000056
                  ],
                  [
                    39.86855378700005,
                    13.643538689000025
                  ],
                  [
                    39.867727982000076,
                    13.634920413000032
                  ],
                  [
                    39.86645086200008,
                    13.626939708000066
                  ],
                  [
                    39.86678826000008,
                    13.625971158000027
                  ],
                  [
                    39.86870162100007,
                    13.620478582000032
                  ],
                  [
                    39.868732152000064,
                    13.615330007000068
                  ],
                  [
                    39.86955855900004,
                    13.609505436000063
                  ],
                  [
                    39.864953686000035,
                    13.60266613400006
                  ],
                  [
                    39.86549828100004,
                    13.596169349000036
                  ],
                  [
                    39.86547626300006,
                    13.590311574000054
                  ],
                  [
                    39.86757149700003,
                    13.583809183000028
                  ],
                  [
                    39.86705072800004,
                    13.57509598300004
                  ],
                  [
                    39.865325433000066,
                    13.563705823000078
                  ],
                  [
                    39.86339002400007,
                    13.55835591500005
                  ],
                  [
                    39.863907174000076,
                    13.548160815000074
                  ],
                  [
                    39.85327827700007,
                    13.554091611000047
                  ],
                  [
                    39.84340465100007,
                    13.556503435000025
                  ],
                  [
                    39.83579886500007,
                    13.555326686000058
                  ],
                  [
                    39.82240021100006,
                    13.55679912900007
                  ],
                  [
                    39.81626345300003,
                    13.557770769000058
                  ],
                  [
                    39.81162651900007,
                    13.55554591400005
                  ],
                  [
                    39.80383567400003,
                    13.553725030000066
                  ],
                  [
                    39.79382403500006,
                    13.555723993000072
                  ],
                  [
                    39.788219181000045,
                    13.560282647000065
                  ],
                  [
                    39.78357454700006,
                    13.563382752000052
                  ],
                  [
                    39.77290678900005,
                    13.566882447000069
                  ],
                  [
                    39.76303208300004,
                    13.571270992000052
                  ],
                  [
                    39.755064925000056,
                    13.570892980000053
                  ],
                  [
                    39.74910528200007,
                    13.570846867000057
                  ],
                  [
                    39.74640621900005,
                    13.570825983000077
                  ],
                  [
                    39.74454715000007,
                    13.570811598000034
                  ],
                  [
                    39.73945580900005,
                    13.563148315000035
                  ],
                  [
                    39.73964230800004,
                    13.552278521000062
                  ],
                  [
                    39.73972773000003,
                    13.54729979700005
                  ],
                  [
                    39.73399895500006,
                    13.528867459000026
                  ],
                  [
                    39.733945204000065,
                    13.52869451600003
                  ],
                  [
                    39.729165616000046,
                    13.524073565000037
                  ],
                  [
                    39.728213039000025,
                    13.51662714500003
                  ],
                  [
                    39.72342470600006,
                    13.509191865000048
                  ],
                  [
                    39.72243509400005,
                    13.49895953600003
                  ],
                  [
                    39.72050964600004,
                    13.48685260700006
                  ],
                  [
                    39.71951747700007,
                    13.475681038000062
                  ],
                  [
                    39.72137543500003,
                    13.465440460000025
                  ],
                  [
                    39.72420650200007,
                    13.450533785000061
                  ],
                  [
                    39.72606629100005,
                    13.441201858000056
                  ],
                  [
                    39.726045869000075,
                    13.434446035000065
                  ],
                  [
                    39.726038190000054,
                    13.431904776000067
                  ],
                  [
                    39.727742360000036,
                    13.422228443000051
                  ],
                  [
                    39.73000517100007,
                    13.415917644000046
                  ],
                  [
                    39.73244787400006,
                    13.409603830000037
                  ],
                  [
                    39.73394796600007,
                    13.403069143000039
                  ],
                  [
                    39.73834290100007,
                    13.399575952000077
                  ],
                  [
                    39.74160565400007,
                    13.394042873000046
                  ],
                  [
                    39.74355080700008,
                    13.388937370000065
                  ],
                  [
                    39.74128424600008,
                    13.382195481000053
                  ],
                  [
                    39.74575888800007,
                    13.374121329000047
                  ],
                  [
                    39.736056819000055,
                    13.376954549000061
                  ],
                  [
                    39.72952242000008,
                    13.378807824000035
                  ],
                  [
                    39.73169365100006,
                    13.37332019400003
                  ],
                  [
                    39.736014331000035,
                    13.36806925600007
                  ],
                  [
                    39.740033665000055,
                    13.363254426000026
                  ],
                  [
                    39.74218044700007,
                    13.357488929000056
                  ],
                  [
                    39.74170441900003,
                    13.35128759500003
                  ],
                  [
                    39.74027945300003,
                    13.345695632000059
                  ],
                  [
                    39.739518849000035,
                    13.338911388000042
                  ],
                  [
                    39.73876407500006,
                    13.332885975000067
                  ],
                  [
                    39.73645547800004,
                    13.327302485000075
                  ],
                  [
                    39.73774666300005,
                    13.321094395000046
                  ],
                  [
                    39.73501241900004,
                    13.314301637000028
                  ],
                  [
                    39.72849899000005,
                    13.308798639000031
                  ],
                  [
                    39.72436124200004,
                    13.302966129000026
                  ],
                  [
                    39.71972319500003,
                    13.294554241000071
                  ],
                  [
                    39.72497177300005,
                    13.288338122000027
                  ],
                  [
                    39.73005041700003,
                    13.286577330000057
                  ],
                  [
                    39.73590094300005,
                    13.286540681000076
                  ],
                  [
                    39.73635718100007,
                    13.28623361700005
                  ],
                  [
                    39.74178373600006,
                    13.282581356000037
                  ],
                  [
                    39.748045055000034,
                    13.28168037100005
                  ],
                  [
                    39.75347648300004,
                    13.27998741500005
                  ],
                  [
                    39.754345285000056,
                    13.279804737000063
                  ],
                  [
                    39.75864844000006,
                    13.278899931000069
                  ],
                  [
                    39.76242040900007,
                    13.283453249000047
                  ],
                  [
                    39.76731515600005,
                    13.285268958000074
                  ],
                  [
                    39.77222354200006,
                    13.280151583000077
                  ],
                  [
                    39.777378498000076,
                    13.275160946000028
                  ],
                  [
                    39.781985631000055,
                    13.269220822000023
                  ],
                  [
                    39.78359731000006,
                    13.266430467000077
                  ],
                  [
                    39.785749087000056,
                    13.262705022000034
                  ],
                  [
                    39.78520460200008,
                    13.257182802000045
                  ],
                  [
                    39.78509290900007,
                    13.25195663900007
                  ],
                  [
                    39.78722496900008,
                    13.245630310000024
                  ],
                  [
                    39.79121519700004,
                    13.239491869000062
                  ],
                  [
                    39.79587942100005,
                    13.233016686000042
                  ],
                  [
                    39.79768916000006,
                    13.229886577000059
                  ],
                  [
                    39.79879411700006,
                    13.227975452000067
                  ],
                  [
                    39.79905667600008,
                    13.227521332000038
                  ],
                  [
                    39.799738156000046,
                    13.223784709000029
                  ],
                  [
                    39.80021004200006,
                    13.221197309000047
                  ],
                  [
                    39.80058324300006,
                    13.219151013000044
                  ],
                  [
                    39.80853293600006,
                    13.217173927000033
                  ],
                  [
                    39.80793995700003,
                    13.209261665000042
                  ],
                  [
                    39.80694519000008,
                    13.202506608000022
                  ],
                  [
                    39.80690945500004,
                    13.20240340600003
                  ],
                  [
                    39.80475752800004,
                    13.196188659000029
                  ],
                  [
                    39.803772141000024,
                    13.18967977400007
                  ],
                  [
                    39.80582153000006,
                    13.185636267000064
                  ],
                  [
                    39.80708465600003,
                    13.183144080000034
                  ],
                  [
                    39.80917095800004,
                    13.176686165000035
                  ],
                  [
                    39.81010822500008,
                    13.16972062900004
                  ],
                  [
                    39.81038938900008,
                    13.163934377000032
                  ],
                  [
                    39.81194707900005,
                    13.155157411000062
                  ],
                  [
                    39.81563599500004,
                    13.146187749000035
                  ],
                  [
                    39.82094654300005,
                    13.138659694000069
                  ],
                  [
                    39.82429661200007,
                    13.131952659000035
                  ],
                  [
                    39.827163281000026,
                    13.124031830000035
                  ],
                  [
                    39.827677548000054,
                    13.122562058000028
                  ],
                  [
                    39.829250321000075,
                    13.11806708100005
                  ],
                  [
                    39.831223065000074,
                    13.112541892000024
                  ],
                  [
                    39.83245776200005,
                    13.106509695000057
                  ],
                  [
                    39.83316516100007,
                    13.097424662000037
                  ],
                  [
                    39.83319579400006,
                    13.088560810000047
                  ],
                  [
                    39.835063545000025,
                    13.082977736000032
                  ],
                  [
                    39.83843710100007,
                    13.077092047000065
                  ],
                  [
                    39.84199846200005,
                    13.06797669100007
                  ],
                  [
                    39.84565661500005,
                    13.059152115000074
                  ],
                  [
                    39.84795523200006,
                    13.052805908000039
                  ],
                  [
                    39.85073047800006,
                    13.047900274000028
                  ],
                  [
                    39.853624317000026,
                    13.042721272000051
                  ],
                  [
                    39.85798767500006,
                    13.036156707000032
                  ],
                  [
                    39.86048538400007,
                    13.028367507000041
                  ],
                  [
                    39.86305890300008,
                    13.01970368800005
                  ],
                  [
                    39.86221248700008,
                    13.011486498000068
                  ],
                  [
                    39.860377723000056,
                    13.003619527000069
                  ],
                  [
                    39.86175803500004,
                    12.993831445000069
                  ],
                  [
                    39.86150513800004,
                    12.986697196000023
                  ],
                  [
                    39.86105493500003,
                    12.977321234000044
                  ],
                  [
                    39.86001018200005,
                    12.96963240100007
                  ],
                  [
                    39.86236368900006,
                    12.962021568000068
                  ],
                  [
                    39.86673284800003,
                    12.953932691000034
                  ],
                  [
                    39.86966634400005,
                    12.948259923000023
                  ],
                  [
                    39.87184565900003,
                    12.944045600000038
                  ],
                  [
                    39.87244365200007,
                    12.942889196000067
                  ],
                  [
                    39.87262070600008,
                    12.942546805000063
                  ],
                  [
                    39.87277411900004,
                    12.942250135000052
                  ],
                  [
                    39.87964952800007,
                    12.935393739000062
                  ],
                  [
                    39.886386068000036,
                    12.930909873000076
                  ],
                  [
                    39.89817557900005,
                    12.92606203500003
                  ],
                  [
                    39.90424742000005,
                    12.92175437700007
                  ],
                  [
                    39.90643486400006,
                    12.914339802000029
                  ],
                  [
                    39.91180189100004,
                    12.909690946000069
                  ],
                  [
                    39.916568581000035,
                    12.904636176000054
                  ],
                  [
                    39.92029077400008,
                    12.898490630000026
                  ],
                  [
                    39.92520444400003,
                    12.893767369000045
                  ],
                  [
                    39.929261018000034,
                    12.88150507000006
                  ],
                  [
                    39.92935826300004,
                    12.874393049000048
                  ],
                  [
                    39.93481414100006,
                    12.867582221000077
                  ],
                  [
                    39.941180917000054,
                    12.861272854000049
                  ],
                  [
                    39.945493069000065,
                    12.853229697000074
                  ],
                  [
                    39.948622733000036,
                    12.847407113000031
                  ],
                  [
                    39.95063564900005,
                    12.841689426000073
                  ],
                  [
                    39.952538324000045,
                    12.836919809000051
                  ],
                  [
                    39.956176319000065,
                    12.832506931000069
                  ],
                  [
                    39.96081434600006,
                    12.828648180000073
                  ],
                  [
                    39.965483378000044,
                    12.821883421000052
                  ],
                  [
                    39.96950860100003,
                    12.81412627800006
                  ],
                  [
                    39.97065032200004,
                    12.805169979000027
                  ],
                  [
                    39.97258063700008,
                    12.797360455000046
                  ],
                  [
                    39.97798291700008,
                    12.792190897000069
                  ],
                  [
                    39.963275089000035,
                    12.782183920000023
                  ],
                  [
                    39.95367893400004,
                    12.778178019000052
                  ],
                  [
                    39.94270781200004,
                    12.77147870400006
                  ],
                  [
                    39.92755714000003,
                    12.767072700000028
                  ],
                  [
                    39.91957616000008,
                    12.766889659000071
                  ],
                  [
                    39.90921718300007,
                    12.764588082000046
                  ],
                  [
                    39.89904895900003,
                    12.762307990000068
                  ],
                  [
                    39.888647898000045,
                    12.755775692000043
                  ],
                  [
                    39.86978203000007,
                    12.733919082000057
                  ],
                  [
                    39.867605568000045,
                    12.723737696000057
                  ],
                  [
                    39.84974576800005,
                    12.717812036000055
                  ],
                  [
                    39.83941388900007,
                    12.713274352000042
                  ],
                  [
                    39.834953434000056,
                    12.706728691000023
                  ],
                  [
                    39.82610431200004,
                    12.693741426000031
                  ],
                  [
                    39.82358893600008,
                    12.679567656000074
                  ],
                  [
                    39.822492397000076,
                    12.673388824000028
                  ],
                  [
                    39.82007780500004,
                    12.65882725800003
                  ],
                  [
                    39.82334012300004,
                    12.645668827000065
                  ],
                  [
                    39.83170609600006,
                    12.635438286000067
                  ],
                  [
                    39.83257350300005,
                    12.63437755600006
                  ],
                  [
                    39.82673697900003,
                    12.625987218000034
                  ],
                  [
                    39.82433783700003,
                    12.622538315000043
                  ],
                  [
                    39.818702501000075,
                    12.618753520000041
                  ],
                  [
                    39.80886878700005,
                    12.603399541000044
                  ],
                  [
                    39.806736717000035,
                    12.596283054000025
                  ],
                  [
                    39.812756386000046,
                    12.585899439000059
                  ],
                  [
                    39.81547827700007,
                    12.581401185000061
                  ],
                  [
                    39.81819796800005,
                    12.579140863000077
                  ],
                  [
                    39.82682559800003,
                    12.571970484000076
                  ],
                  [
                    39.82590656700006,
                    12.560954357000071
                  ],
                  [
                    39.83276409800004,
                    12.549890953000045
                  ],
                  [
                    39.84054893200005,
                    12.546731774000023
                  ],
                  [
                    39.84918733200004,
                    12.547235906000026
                  ],
                  [
                    39.85237048300007,
                    12.54742167300003
                  ],
                  [
                    39.86319581200007,
                    12.53144859300005
                  ],
                  [
                    39.863645209000026,
                    12.523721617000035
                  ],
                  [
                    39.861687059000076,
                    12.517505468000024
                  ],
                  [
                    39.863451756000075,
                    12.506289292000076
                  ],
                  [
                    39.86818189100006,
                    12.494316991000062
                  ],
                  [
                    39.88106566400006,
                    12.484460752000075
                  ],
                  [
                    39.86628592200003,
                    12.472624326000073
                  ],
                  [
                    39.87126016600007,
                    12.468812833000072
                  ],
                  [
                    39.88204999800007,
                    12.46695560300003
                  ],
                  [
                    39.88257253000006,
                    12.457662647000063
                  ],
                  [
                    39.863112708000074,
                    12.463346012000045
                  ],
                  [
                    39.84747315300007,
                    12.449206307000054
                  ],
                  [
                    39.83900285800007,
                    12.438965427000028
                  ],
                  [
                    39.83336777900007,
                    12.43348185700006
                  ],
                  [
                    39.83049065100005,
                    12.428917497000043
                  ],
                  [
                    39.82161413700004,
                    12.414835534000076
                  ],
                  [
                    39.814929224000025,
                    12.407061931000044
                  ],
                  [
                    39.820953098000075,
                    12.395184518000065
                  ],
                  [
                    39.819931964000034,
                    12.389995824000039
                  ],
                  [
                    39.821900379000056,
                    12.386152865000042
                  ],
                  [
                    39.82304305000008,
                    12.383922015000053
                  ],
                  [
                    39.82409165200005,
                    12.37729164700005
                  ],
                  [
                    39.825270095000064,
                    12.372304332000056
                  ],
                  [
                    39.82931350800004,
                    12.365651486000047
                  ],
                  [
                    39.83087630400007,
                    12.357500495000068
                  ],
                  [
                    39.817622562000054,
                    12.341872429000034
                  ],
                  [
                    39.817615713000066,
                    12.330993091000039
                  ],
                  [
                    39.817611330000034,
                    12.324029795000058
                  ],
                  [
                    39.800328206000074,
                    12.316388867000057
                  ],
                  [
                    39.79796007500005,
                    12.315826746000027
                  ],
                  [
                    39.77714105600006,
                    12.310884957000042
                  ],
                  [
                    39.76154694200005,
                    12.303252024000074
                  ],
                  [
                    39.75855376100003,
                    12.319953055000042
                  ],
                  [
                    39.74795815500005,
                    12.316504210000062
                  ],
                  [
                    39.739107259000036,
                    12.312837382000055
                  ],
                  [
                    39.72655261600005,
                    12.310214417000054
                  ],
                  [
                    39.721837589000074,
                    12.308360359000062
                  ],
                  [
                    39.721501852000074,
                    12.308228335000024
                  ],
                  [
                    39.70626514400004,
                    12.306206621000058
                  ],
                  [
                    39.68847293400006,
                    12.30692024800004
                  ],
                  [
                    39.67931463000008,
                    12.307815882000057
                  ],
                  [
                    39.665044343000034,
                    12.30761943400006
                  ],
                  [
                    39.65870124500003,
                    12.306381335000026
                  ],
                  [
                    39.64976745600006,
                    12.306892253000058
                  ],
                  [
                    39.64094424000007,
                    12.30763096000004
                  ],
                  [
                    39.63227443100004,
                    12.307654083000045
                  ],
                  [
                    39.626799919000064,
                    12.304066022000029
                  ],
                  [
                    39.62473431400008,
                    12.302712201000077
                  ],
                  [
                    39.62093441700006,
                    12.300221701000055
                  ],
                  [
                    39.62512295400006,
                    12.287998835000053
                  ],
                  [
                    39.62012166300008,
                    12.282375198000068
                  ],
                  [
                    39.61421295900004,
                    12.275731233000045
                  ],
                  [
                    39.60500034300003,
                    12.270562437000024
                  ],
                  [
                    39.59696252500004,
                    12.269870311000034
                  ],
                  [
                    39.59186976500007,
                    12.270975589000045
                  ],
                  [
                    39.58663210200007,
                    12.265867580000076
                  ],
                  [
                    39.57254390300005,
                    12.255925599000022
                  ],
                  [
                    39.555184250000025,
                    12.255511219000027
                  ],
                  [
                    39.543273525000075,
                    12.265007941000022
                  ],
                  [
                    39.541339866000044,
                    12.27752994900004
                  ],
                  [
                    39.538536355000076,
                    12.291911820000053
                  ],
                  [
                    39.53531212100006,
                    12.299931815000036
                  ],
                  [
                    39.53119194300007,
                    12.30605792700004
                  ],
                  [
                    39.52928475400006,
                    12.312295538000058
                  ],
                  [
                    39.52266195200008,
                    12.326414029000034
                  ],
                  [
                    39.51515881300003,
                    12.329360518000044
                  ],
                  [
                    39.507440992000056,
                    12.332852040000034
                  ],
                  [
                    39.50102475400007,
                    12.33171214500004
                  ],
                  [
                    39.48715784700005,
                    12.326714120000076
                  ],
                  [
                    39.47051795200008,
                    12.32139860500007
                  ],
                  [
                    39.45556405600007,
                    12.32502717500006
                  ],
                  [
                    39.44074365800003,
                    12.31549953900003
                  ],
                  [
                    39.42757471600004,
                    12.30244096000007
                  ],
                  [
                    39.41951424100006,
                    12.296596726000075
                  ],
                  [
                    39.40288592200005,
                    12.295279038000047
                  ],
                  [
                    39.388595784000074,
                    12.30049620400007
                  ],
                  [
                    39.374684210000055,
                    12.30119021300004
                  ],
                  [
                    39.37257673900007,
                    12.301295349000043
                  ],
                  [
                    39.365777698000045,
                    12.300521873000037
                  ],
                  [
                    39.359785577000025,
                    12.299528968000061
                  ],
                  [
                    39.35696989200005,
                    12.29906240400004
                  ],
                  [
                    39.353967941000064,
                    12.298776673000077
                  ],
                  [
                    39.35015160100005,
                    12.29841342800006
                  ],
                  [
                    39.34234523200007,
                    12.300702117000071
                  ],
                  [
                    39.33381518300007,
                    12.300604146000069
                  ],
                  [
                    39.328294490000076,
                    12.302293494000025
                  ],
                  [
                    39.32170279400003,
                    12.304866179000044
                  ],
                  [
                    39.312677146000055,
                    12.30087579800005
                  ],
                  [
                    39.305208341000025,
                    12.297280245000024
                  ],
                  [
                    39.29900980600007,
                    12.297380599000064
                  ],
                  [
                    39.293551990000026,
                    12.296502686000053
                  ],
                  [
                    39.29087425500006,
                    12.296071961000052
                  ],
                  [
                    39.28478473200005,
                    12.299688143000026
                  ],
                  [
                    39.28019922400006,
                    12.305001150000066
                  ],
                  [
                    39.27559872200004,
                    12.312032154000065
                  ],
                  [
                    39.270553720000066,
                    12.32001365900004
                  ],
                  [
                    39.26713422300003,
                    12.326423660000046
                  ],
                  [
                    39.26449822200004,
                    12.329293716000052
                  ],
                  [
                    39.26345521500008,
                    12.33042933300004
                  ],
                  [
                    39.262855115000036,
                    12.334706440000048
                  ],
                  [
                    39.25715821000006,
                    12.339392674000067
                  ],
                  [
                    39.25118869100004,
                    12.344123187000037
                  ],
                  [
                    39.24827719000007,
                    12.348479690000033
                  ],
                  [
                    39.245529419000036,
                    12.352944384000068
                  ],
                  [
                    39.246491552000066,
                    12.359924011000032
                  ],
                  [
                    39.24439122600006,
                    12.365735010000037
                  ],
                  [
                    39.24340674800004,
                    12.373926668000024
                  ],
                  [
                    39.24298876800003,
                    12.380298159000063
                  ],
                  [
                    39.24040078100006,
                    12.388283406000028
                  ],
                  [
                    39.23992029900006,
                    12.394543647000035
                  ],
                  [
                    39.241480514000045,
                    12.401890768000044
                  ],
                  [
                    39.24184234100005,
                    12.403594628000064
                  ],
                  [
                    39.241636881000034,
                    12.408805705000077
                  ],
                  [
                    39.24174901300006,
                    12.411255790000041
                  ],
                  [
                    39.24187349500005,
                    12.413975746000062
                  ],
                  [
                    39.24199405300004,
                    12.416609941000047
                  ],
                  [
                    39.24143291400003,
                    12.425628095000036
                  ],
                  [
                    39.240607632000035,
                    12.432241788000056
                  ],
                  [
                    39.237331693000044,
                    12.440916586000071
                  ],
                  [
                    39.23616121500004,
                    12.448997578000046
                  ],
                  [
                    39.23587398800004,
                    12.456365317000063
                  ],
                  [
                    39.23560001800007,
                    12.465779304000023
                  ],
                  [
                    39.236354548000065,
                    12.473085540000056
                  ],
                  [
                    39.23282805400004,
                    12.480771040000036
                  ],
                  [
                    39.230913229000066,
                    12.48616953800007
                  ],
                  [
                    39.231594924000035,
                    12.493144192000045
                  ],
                  [
                    39.229773857000055,
                    12.501081519000024
                  ],
                  [
                    39.22519585800006,
                    12.50921752100004
                  ],
                  [
                    39.22225961700008,
                    12.516662520000068
                  ],
                  [
                    39.22271463900006,
                    12.522300177000034
                  ],
                  [
                    39.21812563900005,
                    12.530051263000075
                  ],
                  [
                    39.217556656000056,
                    12.535959006000041
                  ],
                  [
                    39.21428599700005,
                    12.543377172000021
                  ],
                  [
                    39.208717652000075,
                    12.549562514000058
                  ],
                  [
                    39.20978667700007,
                    12.555127502000062
                  ],
                  [
                    39.20921769300003,
                    12.560590495000042
                  ],
                  [
                    39.20760420200003,
                    12.56603999300006
                  ],
                  [
                    39.20572020800006,
                    12.570878992000075
                  ],
                  [
                    39.20427621700003,
                    12.575996239000062
                  ],
                  [
                    39.20159372400008,
                    12.582314154000073
                  ],
                  [
                    39.19843372400004,
                    12.587790823000034
                  ],
                  [
                    39.19404472200006,
                    12.594711493000034
                  ],
                  [
                    39.18962021800007,
                    12.600818999000069
                  ],
                  [
                    39.18574671600004,
                    12.60691016900006
                  ],
                  [
                    39.18304538500007,
                    12.612292836000051
                  ],
                  [
                    39.18233840200003,
                    12.618138163000026
                  ],
                  [
                    39.184160262000034,
                    12.622991483000021
                  ],
                  [
                    39.18340445100006,
                    12.630297141000028
                  ],
                  [
                    39.17774802500003,
                    12.63710956500006
                  ],
                  [
                    39.17440127700007,
                    12.643480483000076
                  ],
                  [
                    39.176744995000035,
                    12.647583920000045
                  ],
                  [
                    39.17719881000005,
                    12.648378466000054
                  ],
                  [
                    39.17746170500004,
                    12.648645745000067
                  ],
                  [
                    39.18069550700005,
                    12.651933481000071
                  ],
                  [
                    39.181088256000066,
                    12.652332780000052
                  ],
                  [
                    39.18142235000005,
                    12.652672446000054
                  ],
                  [
                    39.187290897000025,
                    12.656323087000033
                  ],
                  [
                    39.19383994100008,
                    12.658097895000026
                  ],
                  [
                    39.19887097900005,
                    12.660395375000064
                  ],
                  [
                    39.20566427400007,
                    12.661762600000031
                  ],
                  [
                    39.21198956100005,
                    12.661637829000028
                  ],
                  [
                    39.21715343100004,
                    12.663534309000056
                  ],
                  [
                    39.223863477000066,
                    12.665427283000042
                  ],
                  [
                    39.23076368900007,
                    12.666535424000074
                  ],
                  [
                    39.23885772300008,
                    12.66309915200003
                  ],
                  [
                    39.24176307400006,
                    12.664780713000027
                  ],
                  [
                    39.24477512400006,
                    12.666524023000022
                  ],
                  [
                    39.24694378700008,
                    12.66777920100003
                  ],
                  [
                    39.256314160000045,
                    12.672898062000058
                  ],
                  [
                    39.26403807200006,
                    12.676353758000062
                  ],
                  [
                    39.26566643000007,
                    12.677082289000055
                  ],
                  [
                    39.26573133200003,
                    12.677127833000043
                  ],
                  [
                    39.27479175600007,
                    12.683485831000041
                  ],
                  [
                    39.27572506100006,
                    12.68422756800004
                  ],
                  [
                    39.27752170700006,
                    12.685655445000066
                  ],
                  [
                    39.27935503300006,
                    12.687112464000052
                  ],
                  [
                    39.28048218300006,
                    12.688008259000071
                  ],
                  [
                    39.28461845800007,
                    12.701438259000042
                  ],
                  [
                    39.28552142900003,
                    12.704370101000052
                  ],
                  [
                    39.269535044000065,
                    12.723219788000051
                  ],
                  [
                    39.27385989900006,
                    12.72662443400003
                  ],
                  [
                    39.27392273800007,
                    12.726772937000021
                  ],
                  [
                    39.274094588000025,
                    12.727179058000047
                  ],
                  [
                    39.28093232300006,
                    12.743338179000034
                  ],
                  [
                    39.278853379000054,
                    12.758548087000065
                  ],
                  [
                    39.267663775000074,
                    12.77133496600004
                  ],
                  [
                    39.27577188200007,
                    12.787847911000028
                  ],
                  [
                    39.28070790500004,
                    12.787266553000052
                  ],
                  [
                    39.29573004800005,
                    12.78549726600005
                  ],
                  [
                    39.30329507400006,
                    12.793010461000051
                  ],
                  [
                    39.30360198900007,
                    12.793315273000076
                  ],
                  [
                    39.30552657700008,
                    12.799239965000027
                  ],
                  [
                    39.306676770000024,
                    12.804542735000041
                  ],
                  [
                    39.30687395700005,
                    12.807144812000047
                  ],
                  [
                    39.30721557900006,
                    12.811652772000059
                  ],
                  [
                    39.29477292100006,
                    12.818069963000028
                  ],
                  [
                    39.284518638000065,
                    12.822822304000056
                  ],
                  [
                    39.277685629000075,
                    12.826024042000029
                  ],
                  [
                    39.28094916100008,
                    12.829080055000077
                  ],
                  [
                    39.28534631500003,
                    12.833197607000045
                  ],
                  [
                    39.29038914700004,
                    12.83791977900006
                  ],
                  [
                    39.293053686000064,
                    12.83969522800004
                  ],
                  [
                    39.29692570100008,
                    12.842275249000068
                  ],
                  [
                    39.30261675000003,
                    12.846790222000038
                  ],
                  [
                    39.30367933900004,
                    12.847556115000032
                  ],
                  [
                    39.305802982000046,
                    12.849086794000073
                  ],
                  [
                    39.31013169700003,
                    12.852206846000058
                  ],
                  [
                    39.30682789000008,
                    12.866310379000026
                  ],
                  [
                    39.30298973300006,
                    12.870121856000026
                  ],
                  [
                    39.29489482300005,
                    12.87090207500006
                  ],
                  [
                    39.279022835000035,
                    12.856247515000064
                  ],
                  [
                    39.275273466000044,
                    12.867323665000072
                  ],
                  [
                    39.26911254800007,
                    12.88084613500007
                  ],
                  [
                    39.26307605000005,
                    12.894094005000056
                  ],
                  [
                    39.258728715000075,
                    12.914682269000025
                  ],
                  [
                    39.25080672200005,
                    12.917982949000077
                  ],
                  [
                    39.24733996800006,
                    12.917736451000053
                  ],
                  [
                    39.23429994800006,
                    12.916809256000022
                  ],
                  [
                    39.23309832600006,
                    12.91672382300004
                  ],
                  [
                    39.23256756600006,
                    12.91668607500003
                  ],
                  [
                    39.22391274200004,
                    12.920137521000072
                  ],
                  [
                    39.21532386800004,
                    12.922129462000044
                  ],
                  [
                    39.20792411200006,
                    12.926001019000068
                  ],
                  [
                    39.20329921800004,
                    12.928914778000035
                  ],
                  [
                    39.19283200000007,
                    12.928084988000023
                  ],
                  [
                    39.174767503000055,
                    12.938168499000028
                  ],
                  [
                    39.16885056700005,
                    12.943590764000021
                  ],
                  [
                    39.16346988400005,
                    12.948412102000077
                  ],
                  [
                    39.15480765800004,
                    12.949838287000034
                  ],
                  [
                    39.15035655200006,
                    12.953154398000038
                  ],
                  [
                    39.14186479400007,
                    12.955839862000062
                  ],
                  [
                    39.11914623200005,
                    12.960857076000025
                  ],
                  [
                    39.11134535800005,
                    12.959915580000029
                  ],
                  [
                    39.100499307000064,
                    12.958769106000034
                  ],
                  [
                    39.08285895600005,
                    12.959272311000063
                  ],
                  [
                    39.07414789500007,
                    12.976086022000061
                  ],
                  [
                    39.05361142100003,
                    12.990669566000065
                  ],
                  [
                    39.044585908000045,
                    12.993361641000035
                  ],
                  [
                    39.03426109000003,
                    13.00046831000003
                  ],
                  [
                    39.014349526000046,
                    13.001572873000043
                  ],
                  [
                    39.009610106000025,
                    13.003898779000053
                  ],
                  [
                    39.00021910600003,
                    13.00344377600004
                  ],
                  [
                    38.99445523800006,
                    13.011741138000048
                  ],
                  [
                    39.00306662200006,
                    13.02190199100005
                  ],
                  [
                    39.00433409100003,
                    13.02339751900007
                  ],
                  [
                    39.000056553000036,
                    13.038889977000053
                  ],
                  [
                    38.994837447000066,
                    13.044370074000028
                  ],
                  [
                    38.99396247300007,
                    13.045288802000073
                  ],
                  [
                    38.99321728700005,
                    13.049011797000048
                  ],
                  [
                    38.99227797700007,
                    13.05370464300006
                  ],
                  [
                    38.990451466000025,
                    13.06282999900003
                  ],
                  [
                    38.99069066900006,
                    13.06603736300002
                  ],
                  [
                    38.99085914800003,
                    13.068296419000035
                  ],
                  [
                    38.990736620000064,
                    13.073607529000071
                  ],
                  [
                    38.990397923000046,
                    13.07645831900004
                  ],
                  [
                    38.98982390400005,
                    13.081289800000036
                  ],
                  [
                    38.97860188800007,
                    13.09896208400005
                  ],
                  [
                    38.98395162000003,
                    13.10138941100007
                  ],
                  [
                    38.98822870500004,
                    13.103330048000032
                  ],
                  [
                    39.00486454500003,
                    13.111378991000038
                  ],
                  [
                    39.009202505000076,
                    13.113477833000047
                  ],
                  [
                    39.00925037700006,
                    13.113500995000038
                  ],
                  [
                    39.010242306000066,
                    13.113980921000064
                  ],
                  [
                    39.01167220000008,
                    13.115828074000035
                  ],
                  [
                    39.01487662100004,
                    13.119967580000036
                  ],
                  [
                    39.019400559000076,
                    13.125811654000074
                  ],
                  [
                    39.02022455900004,
                    13.126876106000054
                  ],
                  [
                    39.02081195900007,
                    13.126976361000061
                  ],
                  [
                    39.02629710000008,
                    13.127912471000059
                  ],
                  [
                    39.036933944000054,
                    13.134239248000029
                  ],
                  [
                    39.03727214400004,
                    13.135522244000072
                  ],
                  [
                    39.03728820600003,
                    13.135583175000022
                  ],
                  [
                    39.03898135600008,
                    13.142006292000076
                  ],
                  [
                    39.04256980100007,
                    13.155619385000023
                  ],
                  [
                    39.04159878000007,
                    13.161502315000064
                  ],
                  [
                    39.04088759000007,
                    13.162579880000067
                  ],
                  [
                    39.03602437200004,
                    13.16994842300005
                  ],
                  [
                    39.034953537000035,
                    13.170435070000053
                  ],
                  [
                    39.03015454400003,
                    13.172615994000068
                  ],
                  [
                    39.016745771000046,
                    13.17870967600004
                  ],
                  [
                    39.011759460000064,
                    13.186396202000026
                  ],
                  [
                    38.99736778000005,
                    13.203404457000033
                  ],
                  [
                    38.98481214800006,
                    13.202754355000025
                  ],
                  [
                    38.96477014300007,
                    13.20776220700003
                  ],
                  [
                    38.95582407400008,
                    13.21201319000005
                  ],
                  [
                    38.956327300000055,
                    13.219199349000064
                  ],
                  [
                    38.953386816000034,
                    13.223777516000041
                  ],
                  [
                    38.95264391100005,
                    13.22998181500003
                  ],
                  [
                    38.95174191800004,
                    13.237514728000065
                  ],
                  [
                    38.94920630900003,
                    13.237306102000048
                  ],
                  [
                    38.92959020600006,
                    13.235692119000078
                  ],
                  [
                    38.91855669500006,
                    13.229916642000035
                  ],
                  [
                    38.91333401900005,
                    13.224472513000023
                  ],
                  [
                    38.90706791800005,
                    13.223917205000078
                  ],
                  [
                    38.893196370000055,
                    13.223412820000021
                  ],
                  [
                    38.87621835400006,
                    13.220508148000022
                  ],
                  [
                    38.86717456500003,
                    13.215320320000046
                  ],
                  [
                    38.86310541200004,
                    13.209497662000047
                  ],
                  [
                    38.85025784700008,
                    13.214508661000025
                  ],
                  [
                    38.83826109300003,
                    13.22908595000007
                  ],
                  [
                    38.83388245500004,
                    13.231933618000028
                  ],
                  [
                    38.82472646200006,
                    13.234116577000066
                  ],
                  [
                    38.81908525700004,
                    13.234714716000042
                  ],
                  [
                    38.81168131800007,
                    13.238773308000077
                  ],
                  [
                    38.810459414000036,
                    13.23996568800004
                  ],
                  [
                    38.807216932000074,
                    13.24312982500004
                  ],
                  [
                    38.80069076600006,
                    13.247309866000023
                  ],
                  [
                    38.78969742600003,
                    13.250072702000068
                  ],
                  [
                    38.77918740800004,
                    13.249370877000047
                  ],
                  [
                    38.77063860100003,
                    13.252538102000074
                  ],
                  [
                    38.760243082000045,
                    13.257549840000024
                  ],
                  [
                    38.74890994300006,
                    13.261622049000039
                  ],
                  [
                    38.74325173100004,
                    13.265023136000025
                  ],
                  [
                    38.73810211600005,
                    13.264077548000046
                  ],
                  [
                    38.732932693000066,
                    13.26264758900004
                  ],
                  [
                    38.73158807900006,
                    13.262275644000056
                  ],
                  [
                    38.72991659400003,
                    13.269219220000025
                  ],
                  [
                    38.73290198600006,
                    13.276432641000042
                  ],
                  [
                    38.73550526500003,
                    13.28194329300004
                  ],
                  [
                    38.740068508000036,
                    13.28678506600005
                  ],
                  [
                    38.73952176100005,
                    13.29351865600006
                  ],
                  [
                    38.73928429000006,
                    13.296443281000052
                  ],
                  [
                    38.73515395800007,
                    13.302352155000051
                  ],
                  [
                    38.74103547100003,
                    13.30744003500007
                  ],
                  [
                    38.73815347000004,
                    13.312342393000051
                  ],
                  [
                    38.73754823400003,
                    13.317430638000076
                  ],
                  [
                    38.73805984300003,
                    13.323955875000024
                  ],
                  [
                    38.73692977500008,
                    13.330313119000039
                  ],
                  [
                    38.741718423000066,
                    13.33354627600005
                  ],
                  [
                    38.74181258900006,
                    13.33983243800003
                  ],
                  [
                    38.737846578000074,
                    13.343687844000044
                  ],
                  [
                    38.73366138200004,
                    13.349765492000074
                  ],
                  [
                    38.73171280300005,
                    13.357845628000064
                  ],
                  [
                    38.73019398200006,
                    13.365402085000028
                  ],
                  [
                    38.73424845200003,
                    13.371237913000073
                  ],
                  [
                    38.73724331900007,
                    13.377698667000061
                  ],
                  [
                    38.73325469200006,
                    13.384147128000052
                  ],
                  [
                    38.732811380000044,
                    13.391112702000044
                  ],
                  [
                    38.733132743000056,
                    13.39881121600007
                  ],
                  [
                    38.73204187500005,
                    13.39969029200006
                  ],
                  [
                    38.730903805000025,
                    13.400607404000027
                  ],
                  [
                    38.72863401200004,
                    13.40243650900004
                  ],
                  [
                    38.72664992000006,
                    13.404035385000043
                  ],
                  [
                    38.721865207000064,
                    13.40805057800003
                  ],
                  [
                    38.71988689900007,
                    13.404769258000044
                  ],
                  [
                    38.71872966600006,
                    13.402849814000035
                  ],
                  [
                    38.70568553700008,
                    13.38929888000007
                  ],
                  [
                    38.69599147500003,
                    13.388979663000043
                  ],
                  [
                    38.69324842300006,
                    13.389273378000041
                  ],
                  [
                    38.68413740500006,
                    13.390248951000046
                  ],
                  [
                    38.66913356600003,
                    13.391859999000076
                  ],
                  [
                    38.66737542200008,
                    13.39225857300005
                  ],
                  [
                    38.66114395000005,
                    13.39367125900003
                  ],
                  [
                    38.657483752000076,
                    13.39450103300004
                  ],
                  [
                    38.649421363000044,
                    13.396342805000074
                  ],
                  [
                    38.64863995300004,
                    13.396521310000026
                  ],
                  [
                    38.64160067000006,
                    13.399805078000043
                  ],
                  [
                    38.63233379400003,
                    13.404153103000056
                  ],
                  [
                    38.62636460300007,
                    13.407984616000022
                  ],
                  [
                    38.62237124400008,
                    13.411227093000036
                  ],
                  [
                    38.62209098000005,
                    13.412287871000046
                  ],
                  [
                    38.62100262900003,
                    13.416407201000027
                  ],
                  [
                    38.620763630000056,
                    13.417311794000057
                  ],
                  [
                    38.61785245100003,
                    13.42833040000005
                  ],
                  [
                    38.616890572000045,
                    13.439081006000038
                  ],
                  [
                    38.61578828300003,
                    13.451400938000063
                  ],
                  [
                    38.63328095500003,
                    13.472711336000032
                  ],
                  [
                    38.64818026900008,
                    13.481377629000065
                  ],
                  [
                    38.661305018000064,
                    13.48472668100004
                  ],
                  [
                    38.67033960200007,
                    13.483958286000075
                  ],
                  [
                    38.67643033400003,
                    13.48344026600006
                  ],
                  [
                    38.67560861700008,
                    13.485616229000073
                  ],
                  [
                    38.675095948000035,
                    13.486973810000052
                  ],
                  [
                    38.67447450900005,
                    13.488619425000024
                  ],
                  [
                    38.67325474000006,
                    13.491849451000064
                  ],
                  [
                    38.67595492500004,
                    13.497618316000057
                  ],
                  [
                    38.674335160000055,
                    13.50303887900003
                  ],
                  [
                    38.67249222300006,
                    13.509206289000076
                  ],
                  [
                    38.66928211000004,
                    13.514505887000041
                  ],
                  [
                    38.66907575300007,
                    13.514970134000066
                  ],
                  [
                    38.66670262900004,
                    13.520309019000024
                  ],
                  [
                    38.666069193000055,
                    13.521734077000076
                  ],
                  [
                    38.66483024300004,
                    13.526795122000067
                  ],
                  [
                    38.66215026800006,
                    13.531181440000069
                  ],
                  [
                    38.65853983900007,
                    13.527871920000052
                  ],
                  [
                    38.65287579400007,
                    13.522679943000071
                  ],
                  [
                    38.64528303000003,
                    13.515767341000071
                  ],
                  [
                    38.63946473400006,
                    13.510711307000065
                  ],
                  [
                    38.63598603600008,
                    13.506264780000038
                  ],
                  [
                    38.63064325000005,
                    13.501815494000027
                  ],
                  [
                    38.62255606000008,
                    13.495449174000044
                  ],
                  [
                    38.62246698300004,
                    13.495379052000033
                  ],
                  [
                    38.61404523200008,
                    13.490686866000033
                  ],
                  [
                    38.60538914500006,
                    13.490691305000041
                  ],
                  [
                    38.59011241500008,
                    13.50612402300004
                  ],
                  [
                    38.57956618600008,
                    13.503465013000039
                  ],
                  [
                    38.57865640700004,
                    13.502669463000075
                  ],
                  [
                    38.572981578000054,
                    13.497707152000032
                  ],
                  [
                    38.572043259000054,
                    13.495329626000057
                  ],
                  [
                    38.57058204200007,
                    13.491627170000072
                  ],
                  [
                    38.56747233700003,
                    13.486452522000036
                  ],
                  [
                    38.56207545800004,
                    13.483329712000057
                  ],
                  [
                    38.551801891000025,
                    13.482850247000044
                  ],
                  [
                    38.549773137000045,
                    13.483013984000024
                  ],
                  [
                    38.54511085100006,
                    13.48339026800005
                  ],
                  [
                    38.53424352600007,
                    13.481810557000074
                  ],
                  [
                    38.52276544000006,
                    13.47651225900006
                  ],
                  [
                    38.521945678000066,
                    13.476133856000047
                  ],
                  [
                    38.51174260200003,
                    13.472911396000029
                  ],
                  [
                    38.50430996700004,
                    13.471734422000054
                  ],
                  [
                    38.484156416000076,
                    13.469736992000037
                  ],
                  [
                    38.47564235100003,
                    13.466780525000047
                  ],
                  [
                    38.470273304000045,
                    13.463252299000033
                  ],
                  [
                    38.46099123300007,
                    13.459561585000074
                  ],
                  [
                    38.46328546500007,
                    13.464682569000047
                  ],
                  [
                    38.46681255200008,
                    13.469034300000033
                  ],
                  [
                    38.469020338000064,
                    13.475429200000065
                  ],
                  [
                    38.46548583100008,
                    13.479719038000042
                  ],
                  [
                    38.46740286100004,
                    13.484902024000064
                  ],
                  [
                    38.476617281000074,
                    13.484965703000057
                  ],
                  [
                    38.48203889600006,
                    13.484837858000049
                  ],
                  [
                    38.49825673000004,
                    13.484455431000072
                  ],
                  [
                    38.490658547000066,
                    13.495777930000031
                  ],
                  [
                    38.49367425200006,
                    13.501222744000074
                  ],
                  [
                    38.49680462400005,
                    13.50678939200003
                  ],
                  [
                    38.50292534700003,
                    13.511546030000034
                  ],
                  [
                    38.50862004800007,
                    13.511198346000072
                  ],
                  [
                    38.517322120000074,
                    13.515856976000066
                  ],
                  [
                    38.52217232300006,
                    13.517431790000046
                  ],
                  [
                    38.53261839400005,
                    13.51868558700005
                  ],
                  [
                    38.54245898200003,
                    13.525802209000062
                  ],
                  [
                    38.54559542100003,
                    13.530298567000045
                  ],
                  [
                    38.54623019400003,
                    13.531208568000068
                  ],
                  [
                    38.547365538000065,
                    13.53283618200004
                  ],
                  [
                    38.54965242000003,
                    13.536316659000022
                  ],
                  [
                    38.55069057700007,
                    13.537896663000026
                  ],
                  [
                    38.55394614100004,
                    13.550308131000065
                  ],
                  [
                    38.549251119000076,
                    13.552569644000073
                  ],
                  [
                    38.539123059000076,
                    13.553844176000041
                  ],
                  [
                    38.53241451400004,
                    13.55329369900005
                  ],
                  [
                    38.52441196700005,
                    13.554567224000039
                  ],
                  [
                    38.51547291300005,
                    13.555436002000022
                  ],
                  [
                    38.50682886100003,
                    13.556405280000035
                  ],
                  [
                    38.50144983200005,
                    13.557859295000071
                  ],
                  [
                    38.48985275800004,
                    13.558012334000068
                  ],
                  [
                    38.477619910000044,
                    13.552344884000036
                  ],
                  [
                    38.47347431700007,
                    13.55725372300003
                  ],
                  [
                    38.47285067000007,
                    13.56411238100003
                  ],
                  [
                    38.46521463300007,
                    13.567644900000062
                  ],
                  [
                    38.458517897000036,
                    13.559819768000068
                  ],
                  [
                    38.453622523000035,
                    13.556946123000046
                  ],
                  [
                    38.44279375000008,
                    13.560540201000038
                  ],
                  [
                    38.44327149700007,
                    13.568940471000076
                  ],
                  [
                    38.44554953100004,
                    13.574442455000053
                  ],
                  [
                    38.447709563000046,
                    13.579601440000033
                  ],
                  [
                    38.45080375100008,
                    13.584246832000076
                  ],
                  [
                    38.45103860100005,
                    13.584599420000075
                  ],
                  [
                    38.45093120900003,
                    13.584597383000073
                  ],
                  [
                    38.440805702000034,
                    13.584405289000074
                  ],
                  [
                    38.43270280000007,
                    13.579694490000065
                  ],
                  [
                    38.42910373400008,
                    13.574895297000069
                  ],
                  [
                    38.42643459800007,
                    13.571336124000027
                  ],
                  [
                    38.424597868000035,
                    13.564332433000061
                  ],
                  [
                    38.423803013000054,
                    13.561301548000074
                  ],
                  [
                    38.42118306900005,
                    13.558169590000034
                  ],
                  [
                    38.41913163000004,
                    13.555717239000046
                  ],
                  [
                    38.41453624300004,
                    13.548937098000067
                  ],
                  [
                    38.41364498000007,
                    13.547879544000068
                  ],
                  [
                    38.406508159000055,
                    13.539411139000038
                  ],
                  [
                    38.39938411400004,
                    13.539678663000075
                  ],
                  [
                    38.39929488400003,
                    13.54548565400006
                  ],
                  [
                    38.39123411000003,
                    13.553355668000052
                  ],
                  [
                    38.385572066000066,
                    13.551585190000026
                  ],
                  [
                    38.37983954900005,
                    13.544477135000022
                  ],
                  [
                    38.370535964000055,
                    13.54987974100004
                  ],
                  [
                    38.365496439000026,
                    13.552163755000038
                  ],
                  [
                    38.35995090700004,
                    13.553004272000067
                  ],
                  [
                    38.34943680300006,
                    13.542411489000074
                  ],
                  [
                    38.34119673400005,
                    13.537642857000037
                  ],
                  [
                    38.335560635000036,
                    13.543722699000057
                  ],
                  [
                    38.33019609300004,
                    13.548336093000046
                  ],
                  [
                    38.32788310700005,
                    13.550325213000065
                  ],
                  [
                    38.325055399000064,
                    13.543310150000025
                  ],
                  [
                    38.325782934000074,
                    13.536667218000048
                  ],
                  [
                    38.32603095800005,
                    13.534402578000027
                  ],
                  [
                    38.320041383000046,
                    13.523849989000041
                  ],
                  [
                    38.32303852000007,
                    13.50956562600004
                  ],
                  [
                    38.31985647500005,
                    13.502151981000054
                  ],
                  [
                    38.319244748000074,
                    13.501901600000053
                  ],
                  [
                    38.31456420500007,
                    13.499985841000068
                  ],
                  [
                    38.30976816000003,
                    13.497890142000074
                  ],
                  [
                    38.297717800000044,
                    13.492624568000053
                  ],
                  [
                    38.29215800900005,
                    13.490791339000054
                  ],
                  [
                    38.278917156000034,
                    13.485519139000075
                  ],
                  [
                    38.26767409100006,
                    13.487801172000047
                  ],
                  [
                    38.25914203100007,
                    13.48620320300006
                  ],
                  [
                    38.25351251200004,
                    13.491168213000037
                  ],
                  [
                    38.24978400400005,
                    13.496166217000052
                  ],
                  [
                    38.24795798400004,
                    13.501662665000026
                  ],
                  [
                    38.24312796300006,
                    13.496734238000045
                  ],
                  [
                    38.235557905000064,
                    13.493836267000063
                  ],
                  [
                    38.23459444800005,
                    13.493295347000071
                  ],
                  [
                    38.229524112000036,
                    13.490448676000028
                  ],
                  [
                    38.22732690700008,
                    13.489215086000058
                  ],
                  [
                    38.220184790000076,
                    13.489254323000068
                  ],
                  [
                    38.21413307900008,
                    13.487610049000068
                  ],
                  [
                    38.21376870900008,
                    13.487511048000044
                  ],
                  [
                    38.211319100000026,
                    13.486845480000056
                  ],
                  [
                    38.200897636000036,
                    13.480138399000055
                  ],
                  [
                    38.18845156900005,
                    13.48436193300006
                  ],
                  [
                    38.18261954400003,
                    13.488054696000063
                  ],
                  [
                    38.17576614600006,
                    13.492205006000063
                  ],
                  [
                    38.173720255000035,
                    13.49344396600003
                  ],
                  [
                    38.16487942900005,
                    13.488046502000032
                  ],
                  [
                    38.164243714000065,
                    13.48752737600006
                  ],
                  [
                    38.158514371000024,
                    13.48284878100003
                  ],
                  [
                    38.158068452000066,
                    13.481999854000037
                  ],
                  [
                    38.15519832900003,
                    13.476535800000022
                  ],
                  [
                    38.14967828700003,
                    13.474745570000039
                  ],
                  [
                    38.145192748000056,
                    13.471678589000021
                  ],
                  [
                    38.13937689000005,
                    13.475620269000046
                  ],
                  [
                    38.13528870700003,
                    13.478687611000055
                  ],
                  [
                    38.12990702600007,
                    13.48473911900004
                  ],
                  [
                    38.12835270800008,
                    13.492307613000037
                  ],
                  [
                    38.12431420000007,
                    13.49796711700003
                  ],
                  [
                    38.120990806000066,
                    13.506304415000045
                  ],
                  [
                    38.119849603000034,
                    13.50447811500004
                  ],
                  [
                    38.11823484000007,
                    13.501893964000033
                  ],
                  [
                    38.11532188000007,
                    13.494262651000042
                  ],
                  [
                    38.11008008700003,
                    13.491606671000056
                  ],
                  [
                    38.103366539000035,
                    13.490117695000038
                  ],
                  [
                    38.094859478000046,
                    13.488267975000042
                  ],
                  [
                    38.087859424000044,
                    13.485979751000059
                  ],
                  [
                    38.08288638400006,
                    13.483674270000051
                  ],
                  [
                    38.07687108300007,
                    13.479941044000043
                  ],
                  [
                    38.07069211500004,
                    13.476392152000074
                  ],
                  [
                    38.06591373400005,
                    13.471202842000025
                  ],
                  [
                    38.059441012000036,
                    13.467191867000054
                  ],
                  [
                    38.051996132000056,
                    13.46793314000007
                  ],
                  [
                    38.048058963000074,
                    13.474812892000045
                  ],
                  [
                    38.045603382000024,
                    13.480111392000026
                  ],
                  [
                    38.03692518400004,
                    13.48280571600003
                  ],
                  [
                    38.02984853700008,
                    13.482756938000023
                  ],
                  [
                    38.02442017900006,
                    13.48565028400003
                  ],
                  [
                    38.020729473000074,
                    13.481256969000071
                  ],
                  [
                    38.01491873800006,
                    13.486515550000036
                  ],
                  [
                    38.01029020300007,
                    13.495831230000022
                  ],
                  [
                    38.008103955000024,
                    13.500828980000051
                  ],
                  [
                    38.00117941100007,
                    13.50109750100006
                  ],
                  [
                    37.99459636500006,
                    13.499733357000025
                  ],
                  [
                    37.98644730600006,
                    13.498306051000043
                  ],
                  [
                    37.978158499000074,
                    13.496301565000067
                  ],
                  [
                    37.97743699100005,
                    13.496127082000044
                  ],
                  [
                    37.96838892400007,
                    13.493693865000068
                  ],
                  [
                    37.96250537200007,
                    13.489611514000046
                  ],
                  [
                    37.96165161000005,
                    13.488375140000073
                  ],
                  [
                    37.94648738400008,
                    13.46641508600004
                  ],
                  [
                    37.930755591000036,
                    13.459228387000053
                  ],
                  [
                    37.92340356400007,
                    13.455869320000033
                  ],
                  [
                    37.91740019100007,
                    13.453126225000062
                  ],
                  [
                    37.91010591500003,
                    13.449792885000022
                  ],
                  [
                    37.904101473000026,
                    13.44704897400004
                  ],
                  [
                    37.88719327700005,
                    13.45337008100006
                  ],
                  [
                    37.875147533000074,
                    13.46770556000007
                  ],
                  [
                    37.86640019400005,
                    13.475127249000025
                  ],
                  [
                    37.86156491000003,
                    13.473960042000044
                  ],
                  [
                    37.85403069100005,
                    13.472141329000067
                  ],
                  [
                    37.84874695700006,
                    13.470865662000051
                  ],
                  [
                    37.84298744100005,
                    13.469474985000033
                  ],
                  [
                    37.83781475600006,
                    13.468225887000074
                  ],
                  [
                    37.832533789000024,
                    13.46695051000006
                  ],
                  [
                    37.816905536000036,
                    13.463175524000064
                  ],
                  [
                    37.811923712000066,
                    13.479672343000061
                  ],
                  [
                    37.81109648000006,
                    13.490850795000028
                  ],
                  [
                    37.81076463200003,
                    13.495335075000071
                  ],
                  [
                    37.810239230000036,
                    13.502433763000056
                  ],
                  [
                    37.80900596300006,
                    13.51909388100006
                  ],
                  [
                    37.79265930500003,
                    13.520614519000048
                  ],
                  [
                    37.78494023500008,
                    13.539228927000067
                  ],
                  [
                    37.77715844100004,
                    13.550656254000046
                  ],
                  [
                    37.76902466300004,
                    13.562598913000045
                  ],
                  [
                    37.77386705600003,
                    13.574346499000058
                  ],
                  [
                    37.78414945000003,
                    13.587719252000056
                  ],
                  [
                    37.78464544900004,
                    13.597313897000049
                  ],
                  [
                    37.774765315000025,
                    13.611653900000022
                  ],
                  [
                    37.77598883500008,
                    13.63219162400003
                  ],
                  [
                    37.776037089000056,
                    13.633001610000065
                  ],
                  [
                    37.77606118500006,
                    13.633406082000022
                  ],
                  [
                    37.776066951000075,
                    13.633502867000061
                  ],
                  [
                    37.77586043300005,
                    13.633330551000029
                  ],
                  [
                    37.769398479000074,
                    13.62793857500003
                  ],
                  [
                    37.764368767000065,
                    13.618372347000047
                  ],
                  [
                    37.76396935200006,
                    13.610062006000021
                  ],
                  [
                    37.76482181800003,
                    13.604058058000021
                  ],
                  [
                    37.76504588500006,
                    13.602479951000078
                  ],
                  [
                    37.765088597000045,
                    13.602179128000046
                  ],
                  [
                    37.761024675000044,
                    13.596908342000063
                  ],
                  [
                    37.76074388100005,
                    13.596544150000057
                  ],
                  [
                    37.76069188100007,
                    13.596191526000041
                  ],
                  [
                    37.76028119600005,
                    13.593406567000045
                  ],
                  [
                    37.76005427000007,
                    13.591867732000026
                  ],
                  [
                    37.759926016000065,
                    13.590998004000028
                  ],
                  [
                    37.75778054600005,
                    13.591057144000047
                  ],
                  [
                    37.75447095900006,
                    13.591148373000067
                  ],
                  [
                    37.75391837900003,
                    13.59116360400003
                  ],
                  [
                    37.753092389000074,
                    13.589725746000056
                  ],
                  [
                    37.750389795000046,
                    13.585021133000055
                  ],
                  [
                    37.74982486000005,
                    13.58416562800005
                  ],
                  [
                    37.749136355000076,
                    13.58312298900006
                  ],
                  [
                    37.74662800700003,
                    13.579324476000068
                  ],
                  [
                    37.745817801000044,
                    13.578097534000051
                  ],
                  [
                    37.74592144800005,
                    13.57578665400007
                  ],
                  [
                    37.74613843100008,
                    13.570948853000061
                  ],
                  [
                    37.74113793500004,
                    13.57148019300007
                  ],
                  [
                    37.73574184300003,
                    13.572053569000047
                  ],
                  [
                    37.727027012000065,
                    13.563421897000069
                  ],
                  [
                    37.724903264000034,
                    13.556003761000056
                  ],
                  [
                    37.72447941300004,
                    13.554523258000074
                  ],
                  [
                    37.72014283200008,
                    13.546228728000074
                  ],
                  [
                    37.714425549000055,
                    13.542012678000049
                  ],
                  [
                    37.71444503200007,
                    13.541875504000075
                  ],
                  [
                    37.715488752000056,
                    13.534526835000065
                  ],
                  [
                    37.70961749700007,
                    13.530195776000028
                  ],
                  [
                    37.707875158000036,
                    13.521216309000067
                  ],
                  [
                    37.70379028700006,
                    13.51180757800006
                  ],
                  [
                    37.700544259000026,
                    13.503360329000031
                  ],
                  [
                    37.698739346000025,
                    13.495410157000038
                  ],
                  [
                    37.69489109800003,
                    13.488340364000067
                  ],
                  [
                    37.69089672400003,
                    13.484688629000061
                  ],
                  [
                    37.69121487800004,
                    13.481895403000067
                  ],
                  [
                    37.69158941000006,
                    13.478607201000045
                  ],
                  [
                    37.69414243700004,
                    13.472426752000047
                  ],
                  [
                    37.68931277200005,
                    13.469349005000026
                  ],
                  [
                    37.68538273300004,
                    13.465251023000064
                  ],
                  [
                    37.68333220200003,
                    13.459748536000063
                  ],
                  [
                    37.67898116400005,
                    13.45646655400003
                  ],
                  [
                    37.67679429700007,
                    13.450687568000035
                  ],
                  [
                    37.672314131000064,
                    13.44851802100004
                  ],
                  [
                    37.671782015000076,
                    13.448260342000026
                  ],
                  [
                    37.67098508400005,
                    13.44787442300003
                  ],
                  [
                    37.66572354500005,
                    13.44641660800005
                  ],
                  [
                    37.66429187400007,
                    13.444667605000063
                  ],
                  [
                    37.66272781300006,
                    13.44275686800006
                  ],
                  [
                    37.66221150800004,
                    13.442126124000026
                  ],
                  [
                    37.65656396900005,
                    13.441373475000034
                  ],
                  [
                    37.65569969300003,
                    13.43476015300007
                  ],
                  [
                    37.65167240000005,
                    13.429653672000029
                  ],
                  [
                    37.64836786500007,
                    13.425355688000025
                  ],
                  [
                    37.64324906600007,
                    13.42024071000003
                  ],
                  [
                    37.63709725600006,
                    13.413895488000037
                  ],
                  [
                    37.631671711000024,
                    13.410879924000028
                  ],
                  [
                    37.628629689000036,
                    13.409571739000057
                  ],
                  [
                    37.62536999500003,
                    13.408169947000033
                  ],
                  [
                    37.617565838000075,
                    13.407911452000064
                  ],
                  [
                    37.612740694000024,
                    13.410242538000034
                  ],
                  [
                    37.611006289000045,
                    13.411080451000032
                  ],
                  [
                    37.60450102600004,
                    13.408937341000069
                  ],
                  [
                    37.599042980000036,
                    13.405621612000061
                  ],
                  [
                    37.59513044300007,
                    13.402024178000033
                  ],
                  [
                    37.59062668100006,
                    13.398006710000061
                  ],
                  [
                    37.59016782600003,
                    13.397597399000063
                  ],
                  [
                    37.586751485000036,
                    13.39734353800003
                  ],
                  [
                    37.58228651100006,
                    13.39701175600004
                  ],
                  [
                    37.576707500000055,
                    13.394501043000048
                  ],
                  [
                    37.57192050900005,
                    13.391338211000061
                  ],
                  [
                    37.56781329000006,
                    13.38858403100005
                  ],
                  [
                    37.56717234200005,
                    13.388154230000055
                  ],
                  [
                    37.56151477800006,
                    13.387123698000039
                  ],
                  [
                    37.55760067600005,
                    13.389989145000072
                  ],
                  [
                    37.55718515800004,
                    13.390293339000038
                  ],
                  [
                    37.55200112000006,
                    13.38860395200004
                  ],
                  [
                    37.54561049000006,
                    13.38467057300005
                  ],
                  [
                    37.53745150000003,
                    13.380749910000077
                  ],
                  [
                    37.53182566700008,
                    13.377618169000073
                  ],
                  [
                    37.52593164500007,
                    13.371253373000059
                  ],
                  [
                    37.524084310000035,
                    13.37017041200005
                  ],
                  [
                    37.523677372000066,
                    13.369931853000026
                  ],
                  [
                    37.51778052700007,
                    13.366474953000022
                  ],
                  [
                    37.510642493000034,
                    13.365945675000034
                  ],
                  [
                    37.50277068300005,
                    13.367850995000026
                  ],
                  [
                    37.49670134100006,
                    13.367800566000028
                  ],
                  [
                    37.49488443000007,
                    13.367785469000069
                  ],
                  [
                    37.490760188000024,
                    13.36385565200004
                  ],
                  [
                    37.49008196800003,
                    13.363209405000077
                  ],
                  [
                    37.48284309100006,
                    13.364255591000074
                  ],
                  [
                    37.47653906000005,
                    13.367708272000073
                  ],
                  [
                    37.473664874000065,
                    13.367270417000043
                  ],
                  [
                    37.47147485800008,
                    13.366936788000032
                  ],
                  [
                    37.466276476000075,
                    13.362464809000073
                  ],
                  [
                    37.46554384900003,
                    13.361962035000033
                  ],
                  [
                    37.461981639000044,
                    13.359517425000035
                  ],
                  [
                    37.456469897000034,
                    13.357675344000029
                  ],
                  [
                    37.45015009700006,
                    13.35486856600005
                  ],
                  [
                    37.44050583400008,
                    13.354094306000036
                  ],
                  [
                    37.43761227500005,
                    13.35825589700005
                  ],
                  [
                    37.43133727600008,
                    13.359537254000031
                  ],
                  [
                    37.42488220700005,
                    13.363544427000022
                  ],
                  [
                    37.419581863000076,
                    13.368158366000046
                  ],
                  [
                    37.41581665000007,
                    13.373968391000062
                  ],
                  [
                    37.40950761000005,
                    13.370136036000076
                  ],
                  [
                    37.40303799800006,
                    13.36174449200007
                  ],
                  [
                    37.395817855000075,
                    13.357776970000032
                  ],
                  [
                    37.38865733100005,
                    13.356305259000067
                  ],
                  [
                    37.381844870000066,
                    13.357465054000045
                  ],
                  [
                    37.37542831400003,
                    13.357960744000025
                  ],
                  [
                    37.36831406300007,
                    13.359280806000072
                  ],
                  [
                    37.36524188900006,
                    13.359850854000058
                  ],
                  [
                    37.36007297200007,
                    13.357897778000051
                  ],
                  [
                    37.35897093900007,
                    13.357481375000077
                  ],
                  [
                    37.355384240000035,
                    13.351342338000052
                  ],
                  [
                    37.35190526200006,
                    13.342623866000054
                  ],
                  [
                    37.352505472000075,
                    13.334353419000024
                  ],
                  [
                    37.35040973300005,
                    13.326731793000022
                  ],
                  [
                    37.34432629200006,
                    13.324428598000054
                  ],
                  [
                    37.338980126000024,
                    13.318552792000048
                  ],
                  [
                    37.335458595000034,
                    13.310429077000038
                  ],
                  [
                    37.321827248000034,
                    13.297177615000066
                  ],
                  [
                    37.312743934000025,
                    13.297532271000023
                  ],
                  [
                    37.30420899400008,
                    13.294052082000064
                  ],
                  [
                    37.29483942000007,
                    13.29056606000006
                  ],
                  [
                    37.28922113900006,
                    13.28803818800003
                  ],
                  [
                    37.280647187000056,
                    13.28494396700006
                  ],
                  [
                    37.27585906500008,
                    13.288362795000069
                  ],
                  [
                    37.26928096700004,
                    13.288733986000068
                  ],
                  [
                    37.26384429700005,
                    13.290045476000046
                  ],
                  [
                    37.25587690000003,
                    13.294970844000034
                  ],
                  [
                    37.25051719900006,
                    13.294993971000054
                  ],
                  [
                    37.24622167500007,
                    13.292189551000035
                  ],
                  [
                    37.24140623000005,
                    13.283385261000035
                  ],
                  [
                    37.23975242100005,
                    13.27693064600004
                  ],
                  [
                    37.231752802000074,
                    13.27653233600006
                  ],
                  [
                    37.22439882900005,
                    13.274730585000043
                  ],
                  [
                    37.21973127700005,
                    13.270756091000067
                  ],
                  [
                    37.214131671000075,
                    13.265841213000044
                  ],
                  [
                    37.21104790600003,
                    13.259388115000036
                  ],
                  [
                    37.20470911800004,
                    13.255712392000078
                  ],
                  [
                    37.20051099700004,
                    13.260114356000031
                  ],
                  [
                    37.19761429300007,
                    13.264998817000048
                  ],
                  [
                    37.19436528600005,
                    13.27161499600004
                  ],
                  [
                    37.19014582500006,
                    13.27770638800007
                  ],
                  [
                    37.185726628000054,
                    13.282550094000044
                  ],
                  [
                    37.18058668800006,
                    13.286041262000026
                  ],
                  [
                    37.17545436200004,
                    13.288494078000042
                  ],
                  [
                    37.168866352000066,
                    13.290210428000023
                  ],
                  [
                    37.16352613200007,
                    13.292557544000033
                  ],
                  [
                    37.15774619900003,
                    13.297806598000022
                  ],
                  [
                    37.15031358500005,
                    13.300761329000068
                  ],
                  [
                    37.14310049900007,
                    13.302265087000023
                  ],
                  [
                    37.13719126800004,
                    13.303881262000061
                  ],
                  [
                    37.127517210000065,
                    13.305110781000053
                  ],
                  [
                    37.12270069900006,
                    13.308443277000038
                  ],
                  [
                    37.115683284000056,
                    13.311607262000052
                  ],
                  [
                    37.10762565600004,
                    13.31429670600005
                  ],
                  [
                    37.098737854000035,
                    13.316356616000064
                  ],
                  [
                    37.09117712300008,
                    13.315521570000044
                  ],
                  [
                    37.083864653000035,
                    13.314706268000066
                  ],
                  [
                    37.078374032000056,
                    13.311815582000065
                  ],
                  [
                    37.07637821700007,
                    13.318000828000038
                  ],
                  [
                    37.069265442000074,
                    13.317440271000066
                  ],
                  [
                    37.067867490000026,
                    13.323623093000037
                  ],
                  [
                    37.06555381900006,
                    13.329859684000041
                  ],
                  [
                    37.06028947900006,
                    13.331002367000053
                  ],
                  [
                    37.052525124000056,
                    13.33295187300007
                  ],
                  [
                    37.047944839000024,
                    13.338859897000077
                  ],
                  [
                    37.04300273400003,
                    13.34491384000006
                  ],
                  [
                    37.03969357700004,
                    13.351033380000047
                  ],
                  [
                    37.03495555200004,
                    13.353264047000039
                  ],
                  [
                    37.025302311000075,
                    13.354635647000066
                  ],
                  [
                    37.01813626400008,
                    13.35770167100003
                  ],
                  [
                    37.013016797000034,
                    13.360513515000036
                  ],
                  [
                    37.00184710900004,
                    13.35668362000007
                  ],
                  [
                    36.99676973600003,
                    13.359003092000023
                  ],
                  [
                    36.98899863200006,
                    13.360221869000043
                  ],
                  [
                    36.98206348100007,
                    13.361323912000046
                  ],
                  [
                    36.97618658700003,
                    13.364727267000035
                  ],
                  [
                    36.97043101000003,
                    13.365358281000056
                  ],
                  [
                    36.96448784700004,
                    13.369635152000058
                  ],
                  [
                    36.959812449000026,
                    13.367251801000066
                  ],
                  [
                    36.95689010600006,
                    13.36237804600006
                  ],
                  [
                    36.95158246700004,
                    13.364788472000043
                  ],
                  [
                    36.94607745900004,
                    13.36979542000006
                  ],
                  [
                    36.942592372000036,
                    13.375499743000034
                  ],
                  [
                    36.93858768800004,
                    13.379983397000046
                  ],
                  [
                    36.934598117000064,
                    13.375331753000069
                  ],
                  [
                    36.929672897000046,
                    13.372127958000021
                  ],
                  [
                    36.92694331400003,
                    13.377601148000053
                  ],
                  [
                    36.91919201400003,
                    13.376823804000026
                  ],
                  [
                    36.91543894200004,
                    13.38275866400005
                  ],
                  [
                    36.90898952100008,
                    13.384465676000048
                  ],
                  [
                    36.90513609900006,
                    13.388151803000028
                  ],
                  [
                    36.90386561300005,
                    13.394565232000048
                  ],
                  [
                    36.89910439100004,
                    13.402654472000052
                  ],
                  [
                    36.895540236000045,
                    13.40691326800004
                  ],
                  [
                    36.88799024900004,
                    13.407890653000038
                  ],
                  [
                    36.88117802800008,
                    13.407483369000033
                  ],
                  [
                    36.873813265000024,
                    13.413205811000068
                  ],
                  [
                    36.87330633900007,
                    13.41432112800004
                  ],
                  [
                    36.87115808500005,
                    13.419047628000044
                  ],
                  [
                    36.86075186100004,
                    13.425428969000052
                  ],
                  [
                    36.85417012000005,
                    13.431438418000027
                  ],
                  [
                    36.84468292400004,
                    13.435365845000035
                  ],
                  [
                    36.843696591000025,
                    13.440939619000062
                  ],
                  [
                    36.83942447600003,
                    13.44367358900007
                  ],
                  [
                    36.837915545000044,
                    13.444639205000044
                  ],
                  [
                    36.83289347400006,
                    13.445925145000047
                  ],
                  [
                    36.82478994000007,
                    13.44824611200005
                  ],
                  [
                    36.817147515000045,
                    13.446529213000076
                  ],
                  [
                    36.81482439500007,
                    13.44183773900005
                  ],
                  [
                    36.81254541800007,
                    13.435155559000066
                  ],
                  [
                    36.81075185900005,
                    13.428168668000069
                  ],
                  [
                    36.808622144000026,
                    13.418499846000032
                  ],
                  [
                    36.802524181000024,
                    13.413388528000041
                  ],
                  [
                    36.79563104300007,
                    13.411283165000043
                  ],
                  [
                    36.78843733700006,
                    13.40762932900003
                  ],
                  [
                    36.783219823000024,
                    13.402886462000026
                  ],
                  [
                    36.77762198700003,
                    13.394960987000047
                  ],
                  [
                    36.77240128300008,
                    13.388923990000023
                  ],
                  [
                    36.77044945700004,
                    13.38188837100006
                  ],
                  [
                    36.76694371600007,
                    13.378128107000066
                  ],
                  [
                    36.762180940000064,
                    13.374144353000077
                  ],
                  [
                    36.75618354000005,
                    13.372770168000045
                  ],
                  [
                    36.75391739600008,
                    13.372318434000022
                  ],
                  [
                    36.74942058200003,
                    13.371422038000048
                  ],
                  [
                    36.744789713000046,
                    13.366993024000067
                  ],
                  [
                    36.739803196000025,
                    13.364864242000067
                  ],
                  [
                    36.73465985300004,
                    13.363072466000062
                  ],
                  [
                    36.731380941000054,
                    13.368729253000026
                  ],
                  [
                    36.72197653600006,
                    13.366578404000052
                  ],
                  [
                    36.71476863400005,
                    13.367091861000063
                  ],
                  [
                    36.70539579700005,
                    13.372065645000077
                  ],
                  [
                    36.69715822200004,
                    13.372835244000044
                  ],
                  [
                    36.69045711900003,
                    13.373685039000065
                  ],
                  [
                    36.68510106900004,
                    13.374785176000046
                  ],
                  [
                    36.67825724700003,
                    13.371250491000069
                  ],
                  [
                    36.67243366800005,
                    13.36873083200004
                  ],
                  [
                    36.66459551400004,
                    13.36656520400004
                  ],
                  [
                    36.656149638000045,
                    13.369050431000062
                  ],
                  [
                    36.651273152000044,
                    13.375141248000034
                  ],
                  [
                    36.64912614800005,
                    13.380191237000076
                  ],
                  [
                    36.64388211100004,
                    13.378074151000021
                  ],
                  [
                    36.63577966200006,
                    13.38245157700004
                  ],
                  [
                    36.62808122700005,
                    13.381875342000058
                  ],
                  [
                    36.62055520800004,
                    13.37914410600007
                  ],
                  [
                    36.61490379400004,
                    13.376499050000064
                  ],
                  [
                    36.60949644500005,
                    13.375213016000032
                  ],
                  [
                    36.60480770800007,
                    13.377627433000043
                  ],
                  [
                    36.60202133300004,
                    13.382080311000038
                  ],
                  [
                    36.59721252400004,
                    13.385008047000042
                  ],
                  [
                    36.59265187200003,
                    13.38901568600005
                  ],
                  [
                    36.59144366800007,
                    13.394927361000043
                  ],
                  [
                    36.58867765400004,
                    13.402782538000054
                  ],
                  [
                    36.58402958200003,
                    13.408050271000036
                  ],
                  [
                    36.579311862000054,
                    13.411602223000045
                  ],
                  [
                    36.57630386200003,
                    13.417570451000074
                  ],
                  [
                    36.569510996000076,
                    13.425268509000034
                  ],
                  [
                    36.56871912400004,
                    13.430635017000043
                  ],
                  [
                    36.56739399500003,
                    13.43961452800005
                  ],
                  [
                    36.56642194400007,
                    13.446200746000045
                  ],
                  [
                    36.57095123100004,
                    13.449731433000068
                  ],
                  [
                    36.57288095900003,
                    13.456175705000021
                  ],
                  [
                    36.57187446900008,
                    13.461392241000055
                  ],
                  [
                    36.57095195100004,
                    13.466865382000037
                  ],
                  [
                    36.57193041200003,
                    13.473043545000053
                  ],
                  [
                    36.57431031800007,
                    13.477864165000028
                  ],
                  [
                    36.57877691900006,
                    13.482191022000052
                  ],
                  [
                    36.58448720800004,
                    13.483615945000054
                  ],
                  [
                    36.58941090600007,
                    13.485634039000047
                  ],
                  [
                    36.59644508200006,
                    13.489128622000067
                  ],
                  [
                    36.601122891000045,
                    13.498425464000036
                  ],
                  [
                    36.59810236000004,
                    13.504735359000051
                  ],
                  [
                    36.59242982200004,
                    13.508501736000028
                  ],
                  [
                    36.58692005700004,
                    13.513005517000067
                  ],
                  [
                    36.57966374500006,
                    13.52032723900004
                  ],
                  [
                    36.572427755000035,
                    13.522249879000071
                  ],
                  [
                    36.56471175000007,
                    13.533001045000049
                  ],
                  [
                    36.566508518000035,
                    13.539134063000063
                  ],
                  [
                    36.56402897000004,
                    13.547419138000066
                  ],
                  [
                    36.55850041300005,
                    13.55154764200006
                  ],
                  [
                    36.56172858200006,
                    13.55550901600003
                  ],
                  [
                    36.56027328600004,
                    13.563341128000047
                  ],
                  [
                    36.554692386000056,
                    13.571281353000074
                  ],
                  [
                    36.54748430700005,
                    13.574268412000038
                  ],
                  [
                    36.53993781400004,
                    13.575507627000036
                  ],
                  [
                    36.53783675300008,
                    13.581960353000056
                  ],
                  [
                    36.53154999000003,
                    13.581672539000067
                  ],
                  [
                    36.52607865600004,
                    13.584281180000062
                  ],
                  [
                    36.51955610500005,
                    13.585511773000064
                  ],
                  [
                    36.52118978000004,
                    13.591701791000048
                  ],
                  [
                    36.52144529800006,
                    13.592429388000028
                  ],
                  [
                    36.52284784700004,
                    13.59642320100005
                  ],
                  [
                    36.523138051000046,
                    13.597249569000041
                  ],
                  [
                    36.52343481300005,
                    13.598094611000022
                  ],
                  [
                    36.525988125000026,
                    13.606213171000036
                  ],
                  [
                    36.52607435400006,
                    13.606487345000062
                  ],
                  [
                    36.52603516100004,
                    13.606551525000043
                  ],
                  [
                    36.52174484400007,
                    13.613577097000075
                  ],
                  [
                    36.52117162900004,
                    13.614671930000043
                  ],
                  [
                    36.51931183900007,
                    13.618224099000031
                  ],
                  [
                    36.51765407700003,
                    13.622010970000076
                  ],
                  [
                    36.51594714000004,
                    13.625910169000065
                  ],
                  [
                    36.515910837000035,
                    13.625993098000038
                  ],
                  [
                    36.51510334900007,
                    13.627378982000039
                  ],
                  [
                    36.51281608000005,
                    13.631304600000021
                  ],
                  [
                    36.51219025900008,
                    13.634011017000034
                  ],
                  [
                    36.510901757000056,
                    13.63958326200003
                  ],
                  [
                    36.510190762000036,
                    13.649202739000032
                  ],
                  [
                    36.510159361000035,
                    13.649627585000076
                  ],
                  [
                    36.50581283900004,
                    13.652457094000056
                  ],
                  [
                    36.505710384000054,
                    13.653371048000054
                  ],
                  [
                    36.50439169800006,
                    13.665134416000058
                  ],
                  [
                    36.50339049100006,
                    13.665232550000042
                  ],
                  [
                    36.498441824000054,
                    13.665717597000025
                  ],
                  [
                    36.49593953100003,
                    13.668196848000036
                  ],
                  [
                    36.494205306000026,
                    13.66991510300005
                  ],
                  [
                    36.48973579600005,
                    13.677194106000059
                  ],
                  [
                    36.489580696000075,
                    13.677374833000044
                  ],
                  [
                    36.488903909000044,
                    13.678163446000042
                  ],
                  [
                    36.48601378200004,
                    13.681531110000037
                  ],
                  [
                    36.484930650000024,
                    13.68364996400004
                  ],
                  [
                    36.48241527600004,
                    13.688570612000035
                  ],
                  [
                    36.48060121100008,
                    13.690433927000072
                  ],
                  [
                    36.48034934400005,
                    13.690692632000037
                  ],
                  [
                    36.477664256000025,
                    13.693450618000043
                  ],
                  [
                    36.476094627000066,
                    13.699308569000038
                  ],
                  [
                    36.47579642900007,
                    13.700421448000043
                  ],
                  [
                    36.478590731000054,
                    13.704776294000055
                  ],
                  [
                    36.478502742000046,
                    13.705390847000047
                  ],
                  [
                    36.47792960700008,
                    13.70939386200007
                  ],
                  [
                    36.477830280000035,
                    13.71013989200003
                  ],
                  [
                    36.477777606000075,
                    13.720823523000035
                  ],
                  [
                    36.48383618500003,
                    13.727104567000026
                  ],
                  [
                    36.48067406800004,
                    13.734733629000061
                  ],
                  [
                    36.479445886000065,
                    13.735410498000022
                  ],
                  [
                    36.47323411900004,
                    13.73883389100007
                  ],
                  [
                    36.47151338100008,
                    13.740159292000044
                  ],
                  [
                    36.467632415000026,
                    13.743148612000027
                  ],
                  [
                    36.46217687500007,
                    13.748497464000025
                  ],
                  [
                    36.462012059000074,
                    13.748659056000065
                  ],
                  [
                    36.45544957800007,
                    13.754358808000063
                  ],
                  [
                    36.45497658700003,
                    13.756986434000055
                  ],
                  [
                    36.45419566000004,
                    13.761324745000024
                  ],
                  [
                    36.45352451600007,
                    13.762965645000065
                  ],
                  [
                    36.456896097000026,
                    13.770863641000062
                  ],
                  [
                    36.47111000000007,
                    13.804160000000024
                  ],
                  [
                    36.48694000000006,
                    13.839440000000025
                  ],
                  [
                    36.446390000000065,
                    13.956940000000031
                  ],
                  [
                    36.452069229000074,
                    13.974589250000065
                  ],
                  [
                    36.45490764200008,
                    13.983410141000036
                  ],
                  [
                    36.48115881100006,
                    14.064990481000052
                  ],
                  [
                    36.49102071200008,
                    14.07714095800003
                  ],
                  [
                    36.48116106200007,
                    14.06499747600003
                  ],
                  [
                    36.48113492500005,
                    14.064965285000028
                  ],
                  [
                    36.49278514700006,
                    14.101178222000044
                  ],
                  [
                    36.506837709000024,
                    14.144846873000063
                  ],
                  [
                    36.516404246000036,
                    14.174567816000035
                  ],
                  [
                    36.52711300800007,
                    14.207830339000054
                  ],
                  [
                    36.52712186600007,
                    14.207829132000029
                  ],
                  [
                    36.53944000000007,
                    14.246110000000044
                  ],
                  [
                    36.54282000000006,
                    14.262050000000045
                  ],
                  [
                    36.55273739800003,
                    14.278901204000022
                  ],
                  [
                    36.55701987000003,
                    14.280029272000036
                  ],
                  [
                    36.55827362700006,
                    14.280359530000055
                  ],
                  [
                    36.56380893100004,
                    14.282815712000058
                  ],
                  [
                    36.56401715000004,
                    14.282881026000041
                  ],
                  [
                    36.570184588000075,
                    14.284815629000036
                  ],
                  [
                    36.570292823000045,
                    14.284845357000052
                  ],
                  [
                    36.57805611100008,
                    14.286977615000069
                  ],
                  [
                    36.58422388100007,
                    14.283136653000042
                  ],
                  [
                    36.59006338000006,
                    14.285198557000058
                  ],
                  [
                    36.59008021200003,
                    14.285595822000062
                  ],
                  [
                    36.59032376700003,
                    14.286111004000077
                  ],
                  [
                    36.590351111000075,
                    14.286084217000052
                  ],
                  [
                    36.59093941300006,
                    14.285507881000058
                  ],
                  [
                    36.59196512400007,
                    14.285870055000032
                  ],
                  [
                    36.599635137000064,
                    14.28980836200003
                  ],
                  [
                    36.60415149900007,
                    14.290955693000058
                  ],
                  [
                    36.60450675300007,
                    14.29143362700006
                  ],
                  [
                    36.60481965900004,
                    14.291854587000046
                  ],
                  [
                    36.60588546400004,
                    14.293060548000028
                  ],
                  [
                    36.60690731700004,
                    14.293787971000029
                  ],
                  [
                    36.60862204700004,
                    14.29390083800007
                  ],
                  [
                    36.61097557200003,
                    14.293876681000029
                  ],
                  [
                    36.61244923900006,
                    14.293604622000032
                  ],
                  [
                    36.61427563400008,
                    14.292427712000062
                  ],
                  [
                    36.618611513000076,
                    14.29414378100006
                  ],
                  [
                    36.62055604100004,
                    14.29989751900007
                  ],
                  [
                    36.62133814900005,
                    14.306191468000065
                  ],
                  [
                    36.622424469000066,
                    14.306394872000055
                  ],
                  [
                    36.62880686600005,
                    14.307589914000062
                  ],
                  [
                    36.63149825600004,
                    14.307550505000052
                  ],
                  [
                    36.63640640600005,
                    14.307478637000031
                  ],
                  [
                    36.64298639100008,
                    14.306143207000048
                  ],
                  [
                    36.65124373400005,
                    14.304478085000028
                  ],
                  [
                    36.65398456600008,
                    14.303801787000054
                  ],
                  [
                    36.65837406400004,
                    14.302718682000034
                  ],
                  [
                    36.65949653600006,
                    14.302441713000064
                  ],
                  [
                    36.66843173700005,
                    14.29960023700005
                  ],
                  [
                    36.678444987000034,
                    14.297374748000038
                  ],
                  [
                    36.68252462400005,
                    14.296557610000036
                  ],
                  [
                    36.68577859900006,
                    14.295905838000067
                  ],
                  [
                    36.69092990000007,
                    14.29634625500006
                  ],
                  [
                    36.69494052400006,
                    14.298695947000056
                  ],
                  [
                    36.698055914000065,
                    14.300521151000055
                  ],
                  [
                    36.704983424000034,
                    14.30413414800006
                  ],
                  [
                    36.711830070000076,
                    14.306659119000074
                  ],
                  [
                    36.71302833400006,
                    14.306765298000073
                  ],
                  [
                    36.71936933400008,
                    14.307327179000026
                  ],
                  [
                    36.72840617500003,
                    14.309811245000049
                  ],
                  [
                    36.72850339000007,
                    14.30989945600004
                  ],
                  [
                    36.73431320100008,
                    14.315171143000043
                  ],
                  [
                    36.74032392200007,
                    14.316612561000056
                  ],
                  [
                    36.74036341300007,
                    14.316619580000065
                  ],
                  [
                    36.746483752000074,
                    14.317707394000024
                  ],
                  [
                    36.75264217900008,
                    14.317892543000028
                  ],
                  [
                    36.75861123000004,
                    14.317309107000028
                  ],
                  [
                    36.76535195200006,
                    14.315619172000027
                  ],
                  [
                    36.76676716600008,
                    14.315593492000062
                  ],
                  [
                    36.771349404000034,
                    14.315510333000077
                  ],
                  [
                    36.773573628000065,
                    14.315882846000022
                  ],
                  [
                    36.778221862000066,
                    14.31666133300007
                  ],
                  [
                    36.781242226000074,
                    14.316159347000053
                  ],
                  [
                    36.78675334500008,
                    14.315243397000074
                  ],
                  [
                    36.791513053000074,
                    14.31462029100004
                  ],
                  [
                    36.793185890000075,
                    14.314401291000024
                  ],
                  [
                    36.80053531000004,
                    14.314273292000053
                  ],
                  [
                    36.80819476000005,
                    14.313084358000026
                  ],
                  [
                    36.81667001300008,
                    14.31270188600007
                  ],
                  [
                    36.824891034000075,
                    14.313709344000074
                  ],
                  [
                    36.82701073100003,
                    14.308943249000038
                  ],
                  [
                    36.829657463000046,
                    14.307885974000044
                  ],
                  [
                    36.83220887700003,
                    14.306866767000031
                  ],
                  [
                    36.83455214300005,
                    14.30738734700003
                  ],
                  [
                    36.83709650800006,
                    14.307952602000057
                  ],
                  [
                    36.83863498300008,
                    14.308294390000071
                  ],
                  [
                    36.83924710600007,
                    14.308430379000072
                  ],
                  [
                    36.83943878800005,
                    14.308472963000042
                  ],
                  [
                    36.84066295100007,
                    14.308744923000063
                  ],
                  [
                    36.84385009600004,
                    14.311801942000045
                  ],
                  [
                    36.84573967600005,
                    14.31361436900005
                  ],
                  [
                    36.848570153000026,
                    14.31632926900005
                  ],
                  [
                    36.85200609300006,
                    14.316666105000024
                  ],
                  [
                    36.85710065400008,
                    14.317165540000076
                  ],
                  [
                    36.86146266000003,
                    14.317628373000048
                  ],
                  [
                    36.863263550000056,
                    14.317819457000041
                  ],
                  [
                    36.86406143100004,
                    14.317527786000028
                  ],
                  [
                    36.868104480000056,
                    14.316049822000025
                  ],
                  [
                    36.87009874700004,
                    14.314792382000064
                  ],
                  [
                    36.87243518400004,
                    14.313319185000069
                  ],
                  [
                    36.878160851000075,
                    14.310939713000039
                  ],
                  [
                    36.88640887300005,
                    14.311451592000026
                  ],
                  [
                    36.88643582200007,
                    14.311453264000022
                  ],
                  [
                    36.894594493000056,
                    14.310835603000044
                  ],
                  [
                    36.90027321100007,
                    14.304748327000027
                  ],
                  [
                    36.908474658000046,
                    14.301328150000074
                  ],
                  [
                    36.91481128400005,
                    14.299494663000075
                  ],
                  [
                    36.920607207000046,
                    14.298394780000024
                  ],
                  [
                    36.92235532600006,
                    14.298032887000033
                  ],
                  [
                    36.926473360000045,
                    14.297180365000031
                  ],
                  [
                    36.93258766800005,
                    14.295662753000045
                  ],
                  [
                    36.937651508000044,
                    14.291153405000045
                  ],
                  [
                    36.94372560100004,
                    14.289098053000032
                  ],
                  [
                    36.94486917300003,
                    14.289273085000048
                  ],
                  [
                    36.950346016000026,
                    14.290111342000046
                  ],
                  [
                    36.95044347000004,
                    14.290116455000032
                  ],
                  [
                    36.95558370400005,
                    14.290386160000025
                  ],
                  [
                    36.95620147500006,
                    14.290418574000057
                  ],
                  [
                    36.96258518600007,
                    14.28988417100004
                  ],
                  [
                    36.969233974000076,
                    14.28708814600003
                  ],
                  [
                    36.974434690000066,
                    14.28018729200005
                  ],
                  [
                    36.98143466300007,
                    14.274491040000044
                  ],
                  [
                    36.98237196800005,
                    14.27201201400004
                  ],
                  [
                    36.98383494500007,
                    14.268142632000036
                  ],
                  [
                    36.986416260000055,
                    14.263108672000044
                  ],
                  [
                    36.99033158800006,
                    14.259755383000027
                  ],
                  [
                    36.99709932800005,
                    14.257866569000043
                  ],
                  [
                    37.002010632000065,
                    14.253062914000054
                  ],
                  [
                    37.00809751400004,
                    14.249484421000034
                  ],
                  [
                    37.01719210300007,
                    14.250553745000047
                  ],
                  [
                    37.01751668400004,
                    14.250591909000036
                  ],
                  [
                    37.024465029000055,
                    14.254296601000021
                  ],
                  [
                    37.03275500400008,
                    14.258300144000032
                  ],
                  [
                    37.033228001000055,
                    14.258834021000041
                  ],
                  [
                    37.03802429000007,
                    14.264247622000028
                  ],
                  [
                    37.03829254900006,
                    14.264352905000067
                  ],
                  [
                    37.04355762100005,
                    14.266419265000025
                  ],
                  [
                    37.04700877500005,
                    14.26624795500004
                  ],
                  [
                    37.04977217000004,
                    14.266110784000034
                  ],
                  [
                    37.05703051900008,
                    14.262442364000037
                  ],
                  [
                    37.06514290700005,
                    14.261925494000025
                  ],
                  [
                    37.06711757900007,
                    14.263376006000044
                  ],
                  [
                    37.06860979600003,
                    14.264472130000058
                  ],
                  [
                    37.070497346000025,
                    14.265858644000048
                  ],
                  [
                    37.071535923000056,
                    14.266621539000027
                  ],
                  [
                    37.07669161600006,
                    14.267607074000068
                  ],
                  [
                    37.07906412300008,
                    14.26741271000003
                  ],
                  [
                    37.081987011000024,
                    14.267173256000035
                  ],
                  [
                    37.08929718600007,
                    14.267999369000052
                  ],
                  [
                    37.092027108000025,
                    14.270250280000027
                  ],
                  [
                    37.09221430900004,
                    14.270404633000055
                  ],
                  [
                    37.09375511800005,
                    14.271675081000069
                  ],
                  [
                    37.095348208000075,
                    14.276858763000064
                  ],
                  [
                    37.09604356800003,
                    14.282456509000042
                  ],
                  [
                    37.09743485600006,
                    14.28348593100003
                  ],
                  [
                    37.10072586600006,
                    14.285920963000024
                  ],
                  [
                    37.101218619000065,
                    14.286819285000036
                  ],
                  [
                    37.10224613100007,
                    14.288692508000054
                  ],
                  [
                    37.103384651000056,
                    14.29076810600003
                  ],
                  [
                    37.103230472000064,
                    14.292641894000042
                  ],
                  [
                    37.10267576200005,
                    14.299383454000065
                  ],
                  [
                    37.10272229100008,
                    14.303003982000064
                  ],
                  [
                    37.102768301000026,
                    14.306584276000024
                  ],
                  [
                    37.10379361200006,
                    14.31340870400004
                  ],
                  [
                    37.10466035500008,
                    14.320820522000076
                  ],
                  [
                    37.10044877300004,
                    14.32654569500005
                  ],
                  [
                    37.09955439000004,
                    14.333267986000067
                  ],
                  [
                    37.10252766800005,
                    14.34339938100004
                  ],
                  [
                    37.10839849200005,
                    14.356146833000025
                  ],
                  [
                    37.110276836000025,
                    14.358037206000063
                  ],
                  [
                    37.112932029000035,
                    14.360709389000021
                  ],
                  [
                    37.113468709000074,
                    14.361249503000067
                  ],
                  [
                    37.11376079000007,
                    14.365835722000043
                  ],
                  [
                    37.11384847900007,
                    14.367212601000062
                  ],
                  [
                    37.116832084000066,
                    14.372010322000051
                  ],
                  [
                    37.12009730200003,
                    14.376666711000041
                  ],
                  [
                    37.12210314500004,
                    14.379527160000066
                  ],
                  [
                    37.123028214000044,
                    14.38351310400003
                  ],
                  [
                    37.123917153000036,
                    14.387343373000022
                  ],
                  [
                    37.12594224500003,
                    14.393353483000055
                  ],
                  [
                    37.128844884000046,
                    14.399031810000054
                  ],
                  [
                    37.13169886000003,
                    14.402680579000048
                  ],
                  [
                    37.13276838200005,
                    14.404047942000034
                  ],
                  [
                    37.133841490000066,
                    14.40541988700005
                  ],
                  [
                    37.13793936700006,
                    14.405871046000073
                  ],
                  [
                    37.14148074700006,
                    14.40626093700007
                  ],
                  [
                    37.14456474700006,
                    14.408323004000067
                  ],
                  [
                    37.14507675100003,
                    14.408628712000052
                  ],
                  [
                    37.145593123000026,
                    14.408977323000045
                  ],
                  [
                    37.14574208300007,
                    14.40911021100004
                  ],
                  [
                    37.14786011700005,
                    14.410526400000037
                  ],
                  [
                    37.15213864400005,
                    14.413729318000037
                  ],
                  [
                    37.15693821800005,
                    14.415751273000069
                  ],
                  [
                    37.15876024700003,
                    14.416130559000067
                  ],
                  [
                    37.164167478000024,
                    14.417256166000072
                  ],
                  [
                    37.17112379200006,
                    14.413391119000039
                  ],
                  [
                    37.17969781000005,
                    14.414514492000023
                  ],
                  [
                    37.184677185000055,
                    14.416563456000063
                  ],
                  [
                    37.187939775000075,
                    14.417905980000057
                  ],
                  [
                    37.193491771000026,
                    14.420412872000043
                  ],
                  [
                    37.194203920000064,
                    14.420897257000036
                  ],
                  [
                    37.19992678300008,
                    14.424789799000052
                  ],
                  [
                    37.20117328600003,
                    14.426291690000028
                  ],
                  [
                    37.20298973200005,
                    14.428480292000074
                  ],
                  [
                    37.20333558300007,
                    14.428897002000042
                  ],
                  [
                    37.206306135000034,
                    14.432476167000061
                  ],
                  [
                    37.207755097000074,
                    14.433611540000072
                  ],
                  [
                    37.21005630900004,
                    14.435414710000032
                  ],
                  [
                    37.212001635000036,
                    14.436939019000022
                  ],
                  [
                    37.212569460000054,
                    14.437101315000064
                  ],
                  [
                    37.219015151000065,
                    14.438943632000075
                  ],
                  [
                    37.22292528300005,
                    14.439664507000032
                  ],
                  [
                    37.22691160200003,
                    14.440399415000059
                  ],
                  [
                    37.23149500000005,
                    14.436849714000061
                  ],
                  [
                    37.23833121700005,
                    14.432197718000054
                  ],
                  [
                    37.24785106500008,
                    14.429494461000047
                  ],
                  [
                    37.253251447000025,
                    14.430186314000025
                  ],
                  [
                    37.25524407800003,
                    14.432075929000064
                  ],
                  [
                    37.25554356300006,
                    14.432359931000065
                  ],
                  [
                    37.25806890900003,
                    14.434754719000068
                  ],
                  [
                    37.25841694400003,
                    14.43480171400006
                  ],
                  [
                    37.25896227000004,
                    14.434875349000038
                  ],
                  [
                    37.26612510500007,
                    14.43584254700005
                  ],
                  [
                    37.274654643000076,
                    14.437201221000066
                  ],
                  [
                    37.28300813000004,
                    14.43872629200007
                  ],
                  [
                    37.285944949000054,
                    14.440387487000066
                  ],
                  [
                    37.28990070200007,
                    14.442625035000049
                  ],
                  [
                    37.299271658000066,
                    14.444641592000039
                  ],
                  [
                    37.29940360900008,
                    14.444610755000042
                  ],
                  [
                    37.30790988000007,
                    14.442622822000033
                  ],
                  [
                    37.31253636800005,
                    14.434678231000078
                  ],
                  [
                    37.31425690300006,
                    14.42866202700003
                  ],
                  [
                    37.320256810000046,
                    14.425846410000077
                  ],
                  [
                    37.327506440000036,
                    14.422581629000035
                  ],
                  [
                    37.33289202000003,
                    14.416548490000025
                  ],
                  [
                    37.33669593800005,
                    14.411113682000064
                  ],
                  [
                    37.34403103600005,
                    14.409044708000067
                  ],
                  [
                    37.34454800700007,
                    14.411747902000059
                  ],
                  [
                    37.345318520000035,
                    14.415776788000073
                  ],
                  [
                    37.34666592200006,
                    14.415919730000041
                  ],
                  [
                    37.347359263000044,
                    14.41473062600005
                  ],
                  [
                    37.349539168000035,
                    14.413160842000025
                  ],
                  [
                    37.35036014100007,
                    14.41256964400003
                  ],
                  [
                    37.35135654900006,
                    14.413329395000062
                  ],
                  [
                    37.355340385000034,
                    14.416369277000058
                  ],
                  [
                    37.35831952800004,
                    14.415943777000052
                  ],
                  [
                    37.36108116300005,
                    14.413954896000064
                  ],
                  [
                    37.364705515000026,
                    14.419223329000033
                  ],
                  [
                    37.367676568000036,
                    14.41991325400005
                  ],
                  [
                    37.369741702000056,
                    14.419258170000035
                  ],
                  [
                    37.37234023800005,
                    14.423961622000036
                  ],
                  [
                    37.373969171000056,
                    14.426580805000071
                  ],
                  [
                    37.37710982100003,
                    14.42853025200003
                  ],
                  [
                    37.398193365000054,
                    14.461147530000062
                  ],
                  [
                    37.402828502000034,
                    14.47034693300003
                  ],
                  [
                    37.403338287000054,
                    14.471358708000025
                  ],
                  [
                    37.41241163400008,
                    14.473922623000021
                  ],
                  [
                    37.41368745400007,
                    14.474385589000065
                  ],
                  [
                    37.427554170000064,
                    14.479417504000025
                  ],
                  [
                    37.42974504500006,
                    14.480212523000034
                  ],
                  [
                    37.440141211000025,
                    14.477544028000068
                  ],
                  [
                    37.441876672000035,
                    14.473497791000057
                  ],
                  [
                    37.44293806200005,
                    14.471023154000022
                  ],
                  [
                    37.443125562000034,
                    14.470585996000068
                  ],
                  [
                    37.44698364100003,
                    14.470583718000057
                  ],
                  [
                    37.454914950000045,
                    14.470579035000071
                  ],
                  [
                    37.45697182200007,
                    14.470577820000074
                  ],
                  [
                    37.47112804100004,
                    14.468718920000072
                  ],
                  [
                    37.48063368000004,
                    14.470987104000073
                  ],
                  [
                    37.482649181000056,
                    14.471468032000075
                  ],
                  [
                    37.48584038900003,
                    14.472298657000067
                  ],
                  [
                    37.48895134300005,
                    14.473108392000029
                  ],
                  [
                    37.507394720000036,
                    14.46140672200005
                  ],
                  [
                    37.50749884900006,
                    14.461340656000061
                  ],
                  [
                    37.52220535200007,
                    14.460195243000044
                  ],
                  [
                    37.52477118200005,
                    14.45999540400004
                  ],
                  [
                    37.548789784000064,
                    14.446135214000037
                  ],
                  [
                    37.55042241500007,
                    14.447095751000063
                  ],
                  [
                    37.55609530300006,
                    14.450433317000034
                  ],
                  [
                    37.559220950000054,
                    14.452272250000021
                  ],
                  [
                    37.56910915200007,
                    14.454582051000045
                  ],
                  [
                    37.57253101600003,
                    14.455381370000055
                  ],
                  [
                    37.576667232000034,
                    14.46791554400005
                  ],
                  [
                    37.59536375400006,
                    14.477582397000049
                  ],
                  [
                    37.60391778500008,
                    14.479848229000027
                  ],
                  [
                    37.60830998800003,
                    14.481011657000067
                  ],
                  [
                    37.63943580200004,
                    14.490132679000055
                  ],
                  [
                    37.642188298000065,
                    14.490848652000068
                  ],
                  [
                    37.643568274000074,
                    14.491207608000025
                  ],
                  [
                    37.655293140000026,
                    14.494257452000056
                  ],
                  [
                    37.65716951700006,
                    14.494745531000035
                  ],
                  [
                    37.67074345700007,
                    14.504168423000067
                  ],
                  [
                    37.67230298700008,
                    14.521685413000057
                  ],
                  [
                    37.67230469900005,
                    14.521704643000078
                  ],
                  [
                    37.674779252000064,
                    14.523868008000022
                  ],
                  [
                    37.67885976500003,
                    14.527435376000028
                  ],
                  [
                    37.688505287000055,
                    14.545766245000038
                  ],
                  [
                    37.69801075100003,
                    14.562567286000046
                  ],
                  [
                    37.70062965600005,
                    14.578851859000054
                  ],
                  [
                    37.70987388900005,
                    14.588646501000028
                  ],
                  [
                    37.71563913800003,
                    14.602481638000029
                  ],
                  [
                    37.72367322200006,
                    14.623757455000032
                  ],
                  [
                    37.74153494800004,
                    14.642437537000035
                  ],
                  [
                    37.753012795000075,
                    14.642725318000032
                  ],
                  [
                    37.77355448000003,
                    14.630389106000052
                  ],
                  [
                    37.782741687000055,
                    14.65372919500004
                  ],
                  [
                    37.775219794000066,
                    14.678457434000052
                  ],
                  [
                    37.773573456000065,
                    14.698207052000043
                  ],
                  [
                    37.78185992200008,
                    14.734886032000077
                  ],
                  [
                    37.804759614000034,
                    14.768928063000033
                  ],
                  [
                    37.83262237900004,
                    14.805154923000032
                  ],
                  [
                    37.84945360900008,
                    14.812515420000068
                  ],
                  [
                    37.87566050300006,
                    14.799868305000075
                  ],
                  [
                    37.90212812400006,
                    14.810034616000053
                  ],
                  [
                    37.922798632000024,
                    14.826121637000028
                  ],
                  [
                    37.94029629100004,
                    14.845476907000034
                  ],
                  [
                    37.942964148000044,
                    14.842298271000061
                  ],
                  [
                    37.94370588500004,
                    14.841414523000026
                  ]
                ]
              ],
              "type": "Polygon"
            },
            "median days-to-reply": 18,
            "per_resolved": 0.15789473684210525,
            "referred": 19,
            "replied": 12
          },
          {
            "% replied": 1.0,
            "ADM1_EN": "SNNP",
            "ADM1_PCODE": "ET07",
            "geometry": {
              "coordinates": [
                [
                  [
                    [
                      38.28598895400006,
                      6.435242889000051
                    ],
                    [
                      38.28637216200008,
                      6.434956229000022
                    ],
                    [
                      38.28656356400006,
                      6.434956496000041
                    ],
                    [
                      38.28699415400007,
                      6.43500496300004
                    ],
                    [
                      38.28761561500005,
                      6.435436622000054
                    ],
                    [
                      38.28833337800006,
                      6.435437622000052
                    ],
                    [
                      38.28900355600007,
                      6.435247092000054
                    ],
                    [
                      38.289578231000064,
                      6.434912829000041
                    ],
                    [
                      38.29010485500004,
                      6.434722097000076
                    ],
                    [
                      38.29039222600005,
                      6.434531033000042
                    ],
                    [
                      38.29063181200007,
                      6.434292036000045
                    ],
                    [
                      38.290871597000034,
                      6.433909442000072
                    ],
                    [
                      38.291016343000024,
                      6.4330480570000645
                    ],
                    [
                      38.29068178700004,
                      6.432760397000038
                    ],
                    [
                      38.289917040000034,
                      6.432137080000075
                    ],
                    [
                      38.289678784000046,
                      6.431418760000042
                    ],
                    [
                      38.28944066100007,
                      6.430604710000068
                    ],
                    [
                      38.288867853000056,
                      6.4295987310000555
                    ],
                    [
                      38.28886905000007,
                      6.42873714600006
                    ],
                    [
                      38.28906118200007,
                      6.42821088900007
                    ],
                    [
                      38.289540215000045,
                      6.4278286270000535
                    ],
                    [
                      38.28992241900005,
                      6.42825995100003
                    ],
                    [
                      38.29068709400008,
                      6.428931134000038
                    ],
                    [
                      38.29130954500005,
                      6.428644802000065
                    ],
                    [
                      38.291932459000066,
                      6.428023407000069
                    ],
                    [
                      38.29284207400008,
                      6.427689603000033
                    ],
                    [
                      38.29384673100003,
                      6.427834589000042
                    ],
                    [
                      38.29485158500006,
                      6.427835974000061
                    ],
                    [
                      38.29596521600007,
                      6.428076292000071
                    ],
                    [
                      38.296190996000064,
                      6.428125014000045
                    ],
                    [
                      38.296680664000064,
                      6.428125687000033
                    ],
                    [
                      38.29676519800006,
                      6.428125803000057
                    ],
                    [
                      38.29743516800005,
                      6.428078858000049
                    ],
                    [
                      38.29762696300003,
                      6.427791925000065
                    ],
                    [
                      38.29762794800007,
                      6.427073937000046
                    ],
                    [
                      38.297916099000076,
                      6.4263084770000205
                    ],
                    [
                      38.29801258600003,
                      6.425734218000059
                    ],
                    [
                      38.298443761000044,
                      6.42535188100004
                    ],
                    [
                      38.29892304800006,
                      6.424778146000051
                    ],
                    [
                      38.29940207000004,
                      6.424395874000027
                    ],
                    [
                      38.300024904000054,
                      6.423822334000022
                    ],
                    [
                      38.30055184100007,
                      6.423392260000071
                    ],
                    [
                      38.301461380000035,
                      6.423106306000022
                    ],
                    [
                      38.30237033100008,
                      6.423251143000073
                    ],
                    [
                      38.30303987100007,
                      6.423515318000057
                    ],
                    [
                      38.304092179000065,
                      6.4238039450000315
                    ],
                    [
                      38.30476207800007,
                      6.423804856000061
                    ],
                    [
                      38.30543256100003,
                      6.423374971000044
                    ],
                    [
                      38.30576757500006,
                      6.423327560000075
                    ],
                    [
                      38.30605473900005,
                      6.423280082000076
                    ],
                    [
                      38.306581411000025,
                      6.423041466000029
                    ],
                    [
                      38.30686915800004,
                      6.422563195000066
                    ],
                    [
                      38.307252798000036,
                      6.421941455000024
                    ],
                    [
                      38.30720566000008,
                      6.421414865000031
                    ],
                    [
                      38.30734998500003,
                      6.4208406660000605
                    ],
                    [
                      38.307876978000024,
                      6.420362718000035
                    ],
                    [
                      38.30859530400005,
                      6.419932893000066
                    ],
                    [
                      38.30931337000004,
                      6.4196945310000615
                    ],
                    [
                      38.30998326500003,
                      6.419695434000062
                    ],
                    [
                      38.31074885800007,
                      6.419696465000072
                    ],
                    [
                      38.31156230200003,
                      6.419697558000053
                    ],
                    [
                      38.312136432000045,
                      6.419746195000073
                    ],
                    [
                      38.312757901000055,
                      6.420177825000053
                    ],
                    [
                      38.31385805800005,
                      6.420466496000074
                    ],
                    [
                      38.31419300700003,
                      6.420466945000044
                    ],
                    [
                      38.314193454000076,
                      6.420131883000067
                    ],
                    [
                      38.31427058400004,
                      6.420054933000074
                    ],
                    [
                      38.314720505000025,
                      6.419606060000035
                    ],
                    [
                      38.31515121500007,
                      6.419558770000037
                    ],
                    [
                      38.31586928000007,
                      6.419320398000025
                    ],
                    [
                      38.31639562500004,
                      6.419321101000037
                    ],
                    [
                      38.31821454800007,
                      6.418844863000061
                    ],
                    [
                      38.319076222000035,
                      6.418558812000072
                    ],
                    [
                      38.32036873200008,
                      6.418129732000068
                    ],
                    [
                      38.32044276000005,
                      6.418118724000067
                    ],
                    [
                      38.321325914000056,
                      6.417987401000062
                    ],
                    [
                      38.32290507500005,
                      6.417893758000048
                    ],
                    [
                      38.323813965000056,
                      6.418086422000044
                    ],
                    [
                      38.32438803400004,
                      6.4181829130000665
                    ],
                    [
                      38.32577538900006,
                      6.418400138000038
                    ],
                    [
                      38.32662137600005,
                      6.418379552000033
                    ],
                    [
                      38.32714019200006,
                      6.418366926000033
                    ],
                    [
                      38.32764158700007,
                      6.41835472300005
                    ],
                    [
                      38.32998615900004,
                      6.418405661000065
                    ],
                    [
                      38.33070365400005,
                      6.418598064000037
                    ],
                    [
                      38.33467567800005,
                      6.418220305000034
                    ],
                    [
                      38.334962838000024,
                      6.418172812000023
                    ],
                    [
                      38.335250495000025,
                      6.4177423870000325
                    ],
                    [
                      38.33558581500006,
                      6.41745562400007
                    ],
                    [
                      38.33616007200004,
                      6.417408503000047
                    ],
                    [
                      38.33682996700003,
                      6.41740936900004
                    ],
                    [
                      38.33797817400006,
                      6.417554453000037
                    ],
                    [
                      38.33879118600004,
                      6.417890567000029
                    ],
                    [
                      38.33979498300005,
                      6.418705590000059
                    ],
                    [
                      38.34051112900005,
                      6.419951038000022
                    ],
                    [
                      38.34141972400005,
                      6.42038300400003
                    ],
                    [
                      38.34147656600004,
                      6.420390661000056
                    ],
                    [
                      38.342137351000076,
                      6.420479660000069
                    ],
                    [
                      38.342807496000034,
                      6.420289054000023
                    ],
                    [
                      38.343286670000055,
                      6.419763139000054
                    ],
                    [
                      38.343861298000036,
                      6.419428809000067
                    ],
                    [
                      38.34453144200006,
                      6.4192382010000415
                    ],
                    [
                      38.345488868000075,
                      6.418904360000056
                    ],
                    [
                      38.34625072500006,
                      6.418773456000054
                    ],
                    [
                      38.34673323900006,
                      6.418690549000075
                    ],
                    [
                      38.34821695000005,
                      6.4184052390000375
                    ],
                    [
                      38.34888721300007,
                      6.418118893000042
                    ],
                    [
                      38.35017934100006,
                      6.417976933000034
                    ],
                    [
                      38.35104082000004,
                      6.41783442600007
                    ],
                    [
                      38.35199860200004,
                      6.417213374000028
                    ],
                    [
                      38.352573465000035,
                      6.416687568000043
                    ],
                    [
                      38.35396207100007,
                      6.415923455000041
                    ],
                    [
                      38.354632268000046,
                      6.415684967000061
                    ],
                    [
                      38.35482372600006,
                      6.415637341000036
                    ],
                    [
                      38.35554201200006,
                      6.415207446000068
                    ],
                    [
                      38.35596631400006,
                      6.415130824000073
                    ],
                    [
                      38.356068479000044,
                      6.415112374000046
                    ],
                    [
                      38.357599667000045,
                      6.4151142950000235
                    ],
                    [
                      38.35870020900006,
                      6.415115673000059
                    ],
                    [
                      38.359930131000056,
                      6.415037838000046
                    ],
                    [
                      38.36018366700006,
                      6.415021793000051
                    ],
                    [
                      38.36052886300007,
                      6.414932170000043
                    ],
                    [
                      38.36128456700004,
                      6.414735966000023
                    ],
                    [
                      38.36185876300004,
                      6.414736681000022
                    ],
                    [
                      38.362911989000054,
                      6.414307192000024
                    ],
                    [
                      38.36406097400004,
                      6.413829951000025
                    ],
                    [
                      38.36516192800008,
                      6.4134962490000476
                    ],
                    [
                      38.36587967200006,
                      6.413497137000036
                    ],
                    [
                      38.36648544900004,
                      6.413497886000073
                    ],
                    [
                      38.36669311400004,
                      6.413498143000027
                    ],
                    [
                      38.36712346500008,
                      6.413738007000063
                    ],
                    [
                      38.36764874900007,
                      6.414600255000039
                    ],
                    [
                      38.36844137000003,
                      6.415278242000056
                    ],
                    [
                      38.36846134000007,
                      6.415295323000066
                    ],
                    [
                      38.36965729000008,
                      6.415536128000042
                    ],
                    [
                      38.37056643600005,
                      6.415537245000053
                    ],
                    [
                      38.37211800800003,
                      6.415061751000053
                    ],
                    [
                      38.37305556100006,
                      6.414774428000044
                    ],
                    [
                      38.37353440900006,
                      6.414487813000051
                    ],
                    [
                      38.37487455200005,
                      6.414202248000038
                    ],
                    [
                      38.375264618000074,
                      6.414202724000063
                    ],
                    [
                      38.37592724500007,
                      6.414203531000055
                    ],
                    [
                      38.37697935800003,
                      6.414683478000029
                    ],
                    [
                      38.377457682000056,
                      6.414827659000025
                    ],
                    [
                      38.37822304600007,
                      6.41502005500007
                    ],
                    [
                      38.37884474600003,
                      6.415308008000068
                    ],
                    [
                      38.379418713000064,
                      6.415500171000076
                    ],
                    [
                      38.38008849600004,
                      6.41559671400006
                    ],
                    [
                      38.38090182800005,
                      6.415693430000033
                    ],
                    [
                      38.38276820600004,
                      6.415504214000066
                    ],
                    [
                      38.38387864300006,
                      6.4151724210000225
                    ],
                    [
                      38.38420422000007,
                      6.415075140000056
                    ],
                    [
                      38.38487434700005,
                      6.414884477000044
                    ],
                    [
                      38.38578343800003,
                      6.414933433000044
                    ],
                    [
                      38.38630972900006,
                      6.414981931000057
                    ],
                    [
                      38.38702707700003,
                      6.415317857000048
                    ],
                    [
                      38.38740959100005,
                      6.4155576480000605
                    ],
                    [
                      38.387744198000064,
                      6.415845249000029
                    ],
                    [
                      38.38874796500005,
                      6.4167559160000565
                    ],
                    [
                      38.38896652200003,
                      6.416756177000025
                    ],
                    [
                      38.38927431500008,
                      6.416756544000066
                    ],
                    [
                      38.389322450000066,
                      6.416517266000028
                    ],
                    [
                      38.38984931300007,
                      6.416087093000044
                    ],
                    [
                      38.39028078800004,
                      6.415393537000057
                    ],
                    [
                      38.39099904900007,
                      6.414963589000024
                    ],
                    [
                      38.39162143800007,
                      6.414677127000061
                    ],
                    [
                      38.392626343000074,
                      6.4146304510000505
                    ],
                    [
                      38.393485370000064,
                      6.414345137000055
                    ],
                    [
                      38.39425414500005,
                      6.4138665060000335
                    ],
                    [
                      38.394589659000076,
                      6.413388234000024
                    ],
                    [
                      38.39559563200004,
                      6.412432082000066
                    ],
                    [
                      38.39640975300006,
                      6.411858638000069
                    ],
                    [
                      38.39698462400003,
                      6.4112849110000525
                    ],
                    [
                      38.39803843900006,
                      6.4103288090000206
                    ],
                    [
                      38.39808673700003,
                      6.409945931000038
                    ],
                    [
                      38.39804079500004,
                      6.408318401000031
                    ],
                    [
                      38.398642281000036,
                      6.406559462000075
                    ],
                    [
                      38.400042262000056,
                      6.404951288000063
                    ],
                    [
                      38.39939147900003,
                      6.405024758000025
                    ],
                    [
                      38.399576283000044,
                      6.404634445000056
                    ],
                    [
                      38.39967309900004,
                      6.403677219000031
                    ],
                    [
                      38.400873312000044,
                      6.400256132000038
                    ],
                    [
                      38.40135230000004,
                      6.399825887000077
                    ],
                    [
                      38.402071197000055,
                      6.398821518000034
                    ],
                    [
                      38.402885844000025,
                      6.397769391000054
                    ],
                    [
                      38.40446606200004,
                      6.396718149000037
                    ],
                    [
                      38.40413223200005,
                      6.39576042300007
                    ],
                    [
                      38.40394178200006,
                      6.394946463000053
                    ],
                    [
                      38.40389576200005,
                      6.393366797000056
                    ],
                    [
                      38.40358507500008,
                      6.392382373000032
                    ],
                    [
                      38.40260920900005,
                      6.389290288000041
                    ],
                    [
                      38.40177708300007,
                      6.38665362100005
                    ],
                    [
                      38.40127377300007,
                      6.385058829000059
                    ],
                    [
                      38.400883048000026,
                      6.383661499000027
                    ],
                    [
                      38.40052476500006,
                      6.382380184000056
                    ],
                    [
                      38.400150120000035,
                      6.381111395000062
                    ],
                    [
                      38.39951894600006,
                      6.37897382500006
                    ],
                    [
                      38.399027870000054,
                      6.376755913000068
                    ],
                    [
                      38.39902861600007,
                      6.376114876000031
                    ],
                    [
                      38.39903073600004,
                      6.374294216000067
                    ],
                    [
                      38.39716623000004,
                      6.372424543000022
                    ],
                    [
                      38.395470541000066,
                      6.3713190390000705
                    ],
                    [
                      38.395133232000035,
                      6.369536035000067
                    ],
                    [
                      38.393861998000034,
                      6.368261251000035
                    ],
                    [
                      38.39410243700007,
                      6.367611276000048
                    ],
                    [
                      38.394453604000034,
                      6.366310939000073
                    ],
                    [
                      38.39507576300008,
                      6.3661680670000464
                    ],
                    [
                      38.39593720400006,
                      6.3659776070000476
                    ],
                    [
                      38.39782361400006,
                      6.366598454000041
                    ],
                    [
                      38.39784815000007,
                      6.366071946000034
                    ],
                    [
                      38.39797415600003,
                      6.365719073000037
                    ],
                    [
                      38.39820171300005,
                      6.365468037000028
                    ],
                    [
                      38.39847557400003,
                      6.363778686000046
                    ],
                    [
                      38.39919325200003,
                      6.363779521000026
                    ],
                    [
                      38.399528169000064,
                      6.363779910000062
                    ],
                    [
                      38.40024629200008,
                      6.363397808000059
                    ],
                    [
                      38.40077314400003,
                      6.362919749000071
                    ],
                    [
                      38.40106093500003,
                      6.362297811000076
                    ],
                    [
                      38.402051681000046,
                      6.361673060000044
                    ],
                    [
                      38.40198143400005,
                      6.360356634000027
                    ],
                    [
                      38.40218036300007,
                      6.35899863700007
                    ],
                    [
                      38.401942965000046,
                      6.357418749000033
                    ],
                    [
                      38.40188339300005,
                      6.35721524500002
                    ],
                    [
                      38.401019793000046,
                      6.356505850000076
                    ],
                    [
                      38.40116387900008,
                      6.356027346000076
                    ],
                    [
                      38.40140360100003,
                      6.355596820000073
                    ],
                    [
                      38.402121710000074,
                      6.355214714000056
                    ],
                    [
                      38.40273642500006,
                      6.355070756000032
                    ],
                    [
                      38.40315317400007,
                      6.355243001000076
                    ],
                    [
                      38.40366875600006,
                      6.355863444000022
                    ],
                    [
                      38.403926667000064,
                      6.356070358000068
                    ],
                    [
                      38.40573430100005,
                      6.355555896000055
                    ],
                    [
                      38.40723209500004,
                      6.355092728000045
                    ],
                    [
                      38.40785536800007,
                      6.355357386000037
                    ],
                    [
                      38.40818840900005,
                      6.355930085000068
                    ],
                    [
                      38.40851010200004,
                      6.357031396000025
                    ],
                    [
                      38.40889124800003,
                      6.3584439130000305
                    ],
                    [
                      38.409027483000045,
                      6.359598863000031
                    ],
                    [
                      38.40926569800007,
                      6.3604846760000555
                    ],
                    [
                      38.41001775500007,
                      6.361801881000076
                    ],
                    [
                      38.410142810000025,
                      6.362274711000055
                    ],
                    [
                      38.410787371000026,
                      6.363460158000066
                    ],
                    [
                      38.41087067800004,
                      6.363831223000034
                    ],
                    [
                      38.411085478000075,
                      6.3642742390000535
                    ],
                    [
                      38.411276437000026,
                      6.364645426000038
                    ],
                    [
                      38.41232243700006,
                      6.365191106000054
                    ],
                    [
                      38.41274080000005,
                      6.3654428840000605
                    ],
                    [
                      38.41342201500004,
                      6.365958230000047
                    ],
                    [
                      38.41368493500005,
                      6.366161964000071
                    ],
                    [
                      38.414879287000076,
                      6.367742934000034
                    ],
                    [
                      38.414914846000045,
                      6.368030177000037
                    ],
                    [
                      38.41537463800006,
                      6.368670921000046
                    ],
                    [
                      38.415736088000074,
                      6.369286676000058
                    ],
                    [
                      38.41612729000008,
                      6.369779311000059
                    ],
                    [
                      38.41746676100007,
                      6.369972293000046
                    ],
                    [
                      38.42434710600003,
                      6.368675131000032
                    ],
                    [
                      38.42423628500006,
                      6.368094859000053
                    ],
                    [
                      38.423751105000065,
                      6.365554395000061
                    ],
                    [
                      38.42249250900005,
                      6.354658374000053
                    ],
                    [
                      38.42177494800006,
                      6.348226496000052
                    ],
                    [
                      38.422800074000065,
                      6.3351368710000315
                    ],
                    [
                      38.42345795800003,
                      6.326736483000047
                    ],
                    [
                      38.42354193400007,
                      6.32566421100006
                    ],
                    [
                      38.42491763500004,
                      6.306809053000052
                    ],
                    [
                      38.42493191400007,
                      6.306613342000048
                    ],
                    [
                      38.42746189400003,
                      6.30019304700005
                    ],
                    [
                      38.427042854000035,
                      6.298148361000074
                    ],
                    [
                      38.426254149000044,
                      6.29429990400007
                    ],
                    [
                      38.42539189800004,
                      6.290092589000039
                    ],
                    [
                      38.42652695700008,
                      6.2864195260000315
                    ],
                    [
                      38.43298183400003,
                      6.265531469000052
                    ],
                    [
                      38.43517523700007,
                      6.247237420000033
                    ],
                    [
                      38.43598179600008,
                      6.240510325000059
                    ],
                    [
                      38.436322750000045,
                      6.237815607000073
                    ],
                    [
                      38.43793192700008,
                      6.225097528000049
                    ],
                    [
                      38.43794215200006,
                      6.2250167190000525
                    ],
                    [
                      38.438971759000026,
                      6.216879246000076
                    ],
                    [
                      38.434682692000024,
                      6.1987658050000505
                    ],
                    [
                      38.421510554000065,
                      6.19282934000006
                    ],
                    [
                      38.41328768200003,
                      6.189123428000073
                    ],
                    [
                      38.39421801000003,
                      6.1817727560000435
                    ],
                    [
                      38.389886930000046,
                      6.1774387270000375
                    ],
                    [
                      38.383615760000055,
                      6.171163289000049
                    ],
                    [
                      38.38355356200003,
                      6.171101049000072
                    ],
                    [
                      38.38243119800006,
                      6.169977920000065
                    ],
                    [
                      38.37697371000007,
                      6.164516717000026
                    ],
                    [
                      38.37662389800005,
                      6.1638668980000375
                    ],
                    [
                      38.374901099000056,
                      6.160666578000075
                    ],
                    [
                      38.373244783000075,
                      6.157589760000064
                    ],
                    [
                      38.36528317500006,
                      6.1428000610000595
                    ],
                    [
                      38.36522432000004,
                      6.142319935000046
                    ],
                    [
                      38.36418055400003,
                      6.133805130000042
                    ],
                    [
                      38.36251217800003,
                      6.120194897000033
                    ],
                    [
                      38.354971041000056,
                      6.103754667000032
                    ],
                    [
                      38.35360186200006,
                      6.100781955000059
                    ],
                    [
                      38.35315254500006,
                      6.099806415000046
                    ],
                    [
                      38.35252066400005,
                      6.098434498000074
                    ],
                    [
                      38.35150567300008,
                      6.096230788000071
                    ],
                    [
                      38.34217262900006,
                      6.082422892000068
                    ],
                    [
                      38.33702900000003,
                      6.074813083000038
                    ],
                    [
                      38.333203239000056,
                      6.069172043000037
                    ],
                    [
                      38.328060838000056,
                      6.060796794000055
                    ],
                    [
                      38.322565170000075,
                      6.0518268800000214
                    ],
                    [
                      38.31986929900006,
                      6.047420609000028
                    ],
                    [
                      38.318128769000054,
                      6.03920030300003
                    ],
                    [
                      38.31388050500004,
                      6.02783349200007
                    ],
                    [
                      38.298784126000044,
                      6.019091179000043
                    ],
                    [
                      38.28679179400007,
                      6.011240367000028
                    ],
                    [
                      38.28553350200008,
                      6.010416623000026
                    ],
                    [
                      38.27924000300004,
                      6.0062868850000655
                    ],
                    [
                      38.27817054600007,
                      6.0034878490000665
                    ],
                    [
                      38.27702847200004,
                      6.000498754000034
                    ],
                    [
                      38.275968903000035,
                      5.997725596000066
                    ],
                    [
                      38.27440295800005,
                      5.9936271240000565
                    ],
                    [
                      38.27171014100003,
                      5.986579348000021
                    ],
                    [
                      38.27296017700007,
                      5.98455189200007
                    ],
                    [
                      38.27391314400006,
                      5.983006259000035
                    ],
                    [
                      38.27901283500006,
                      5.974734900000044
                    ],
                    [
                      38.28225995100007,
                      5.970703664000041
                    ],
                    [
                      38.29045527000005,
                      5.972691181000073
                    ],
                    [
                      38.29312954900007,
                      5.973339744000043
                    ],
                    [
                      38.30454344000003,
                      5.979980627000032
                    ],
                    [
                      38.318949083000064,
                      5.975062712000067
                    ],
                    [
                      38.324775017000036,
                      5.963223300000038
                    ],
                    [
                      38.32752917700003,
                      5.955372279000073
                    ],
                    [
                      38.33825291900007,
                      5.955583607000051
                    ],
                    [
                      38.35037728800006,
                      5.951206504000027
                    ],
                    [
                      38.35578869200003,
                      5.948971705000076
                    ],
                    [
                      38.362478543000066,
                      5.947129595000035
                    ],
                    [
                      38.37480906600007,
                      5.943043287000023
                    ],
                    [
                      38.38842836800006,
                      5.93300096300004
                    ],
                    [
                      38.396085707000054,
                      5.920052383000041
                    ],
                    [
                      38.39017518400004,
                      5.913170395000066
                    ],
                    [
                      38.38087825900004,
                      5.903997631000038
                    ],
                    [
                      38.35813865100005,
                      5.902137461000052
                    ],
                    [
                      38.349418806000074,
                      5.892256567000061
                    ],
                    [
                      38.339788971000075,
                      5.882835713000077
                    ],
                    [
                      38.336561491000055,
                      5.879706103000046
                    ],
                    [
                      38.32532922300004,
                      5.868814446000044
                    ],
                    [
                      38.311697507000076,
                      5.86415843900005
                    ],
                    [
                      38.310392267000054,
                      5.863712625000062
                    ],
                    [
                      38.30374959200003,
                      5.861443774000065
                    ],
                    [
                      38.28858485500007,
                      5.864064011000039
                    ],
                    [
                      38.284762820000026,
                      5.865003042000069
                    ],
                    [
                      38.281865940000046,
                      5.865714773000036
                    ],
                    [
                      38.273936753000044,
                      5.867662886000062
                    ],
                    [
                      38.270430162000025,
                      5.868524416000071
                    ],
                    [
                      38.25450044000007,
                      5.858508504000042
                    ],
                    [
                      38.23923070200004,
                      5.844372226000075
                    ],
                    [
                      38.232217406000075,
                      5.841823267000052
                    ],
                    [
                      38.223380975000055,
                      5.838611696000044
                    ],
                    [
                      38.207991238000034,
                      5.840191838000067
                    ],
                    [
                      38.19839140400006,
                      5.849452678000034
                    ],
                    [
                      38.19930691600007,
                      5.860193581000033
                    ],
                    [
                      38.19969959400004,
                      5.864800523000042
                    ],
                    [
                      38.20375642500005,
                      5.8710989910000535
                    ],
                    [
                      38.204120326000066,
                      5.87166398200003
                    ],
                    [
                      38.20888389300006,
                      5.879059612000049
                    ],
                    [
                      38.212497918000054,
                      5.887709944000051
                    ],
                    [
                      38.21423626400008,
                      5.89187073100004
                    ],
                    [
                      38.21481111600008,
                      5.893246647000069
                    ],
                    [
                      38.211791170000026,
                      5.916668766000043
                    ],
                    [
                      38.20669790200003,
                      5.928265721000059
                    ],
                    [
                      38.203731305000076,
                      5.935020423000026
                    ],
                    [
                      38.19179959200005,
                      5.938496512000029
                    ],
                    [
                      38.18097169200007,
                      5.941651025000056
                    ],
                    [
                      38.170151883000074,
                      5.957022411000025
                    ],
                    [
                      38.162552008000034,
                      5.975614095000026
                    ],
                    [
                      38.159322065000026,
                      5.985024948000046
                    ],
                    [
                      38.155136914000025,
                      5.9921935980000285
                    ],
                    [
                      38.15406654100008,
                      5.994027021000022
                    ],
                    [
                      38.15279142900005,
                      5.996211126000048
                    ],
                    [
                      38.150342212000055,
                      6.000406334000047
                    ],
                    [
                      38.14699570400006,
                      6.003273451000041
                    ],
                    [
                      38.13883240900003,
                      6.010267226000053
                    ],
                    [
                      38.121592709000026,
                      6.016677806000075
                    ],
                    [
                      38.12018807000004,
                      6.02578414900006
                    ],
                    [
                      38.11904275200004,
                      6.033209301000056
                    ],
                    [
                      38.11669357300008,
                      6.048862917000065
                    ],
                    [
                      38.11649278800007,
                      6.0502008360000445
                    ],
                    [
                      38.10498298400006,
                      6.066032269000061
                    ],
                    [
                      38.10014307200004,
                      6.077273283000068
                    ],
                    [
                      38.098593093000034,
                      6.08707916700007
                    ],
                    [
                      38.09684564400004,
                      6.089557219000028
                    ],
                    [
                      38.09544382200005,
                      6.091545139000061
                    ],
                    [
                      38.09399626100003,
                      6.0935979210000255
                    ],
                    [
                      38.09207320100006,
                      6.096325006000029
                    ],
                    [
                      38.079863412000066,
                      6.1169868710000515
                    ],
                    [
                      38.08305335800003,
                      6.137198697000031
                    ],
                    [
                      38.086728393000044,
                      6.161044785000058
                    ],
                    [
                      38.08825659100006,
                      6.162948866000022
                    ],
                    [
                      38.08939899100005,
                      6.164372419000074
                    ],
                    [
                      38.102301546000035,
                      6.1804483870000695
                    ],
                    [
                      38.10997148800004,
                      6.173462404000077
                    ],
                    [
                      38.117003786000055,
                      6.16705720300007
                    ],
                    [
                      38.125063726000064,
                      6.1551266500000565
                    ],
                    [
                      38.12745476600003,
                      6.155028483000024
                    ],
                    [
                      38.141383620000056,
                      6.154456615000072
                    ],
                    [
                      38.158393517000036,
                      6.1595268280000255
                    ],
                    [
                      38.17103344100008,
                      6.166887159000055
                    ],
                    [
                      38.184793170000034,
                      6.17977215600007
                    ],
                    [
                      38.187396841000066,
                      6.182210307000048
                    ],
                    [
                      38.196440351000035,
                      6.203026050000062
                    ],
                    [
                      38.19792137500008,
                      6.206434972000068
                    ],
                    [
                      38.195190095000044,
                      6.2181315450000625
                    ],
                    [
                      38.19331145000007,
                      6.226176747000068
                    ],
                    [
                      38.17905169200003,
                      6.238337847000025
                    ],
                    [
                      38.174838210000075,
                      6.248365123000042
                    ],
                    [
                      38.17191181600003,
                      6.255329379000045
                    ],
                    [
                      38.17374178100005,
                      6.26681042000007
                    ],
                    [
                      38.17657922200004,
                      6.272349894000058
                    ],
                    [
                      38.17833170600005,
                      6.2757712310000215
                    ],
                    [
                      38.180822901000056,
                      6.281927460000077
                    ],
                    [
                      38.18167008100005,
                      6.284021009000071
                    ],
                    [
                      38.181771645000026,
                      6.284271994000051
                    ],
                    [
                      38.18670577100005,
                      6.2990982240000335
                    ],
                    [
                      38.18842153000003,
                      6.304253797000058
                    ],
                    [
                      38.19478864900003,
                      6.31451035200007
                    ],
                    [
                      38.19757778500008,
                      6.319003268000074
                    ],
                    [
                      38.20526263100004,
                      6.324268067000048
                    ],
                    [
                      38.213893281000026,
                      6.330174559000056
                    ],
                    [
                      38.21561097000006,
                      6.330266003000077
                    ],
                    [
                      38.23078450500003,
                      6.331073787000037
                    ],
                    [
                      38.23136316500006,
                      6.3311045930000205
                    ],
                    [
                      38.24860305800007,
                      6.336279819000026
                    ],
                    [
                      38.256133506000026,
                      6.339934991000064
                    ],
                    [
                      38.267693604000044,
                      6.345546098000057
                    ],
                    [
                      38.272512918000075,
                      6.34788532400006
                    ],
                    [
                      38.288230414000054,
                      6.359842237000066
                    ],
                    [
                      38.29322972700004,
                      6.372039930000028
                    ],
                    [
                      38.29277095700007,
                      6.39535145800005
                    ],
                    [
                      38.29275972700003,
                      6.395922082000027
                    ],
                    [
                      38.29315196700003,
                      6.397952941000028
                    ],
                    [
                      38.29252888600007,
                      6.398574550000035
                    ],
                    [
                      38.291857555000036,
                      6.399638644000049
                    ],
                    [
                      38.29125804200004,
                      6.400666935000061
                    ],
                    [
                      38.29051465400005,
                      6.401934357000073
                    ],
                    [
                      38.28989190600004,
                      6.402460022000071
                    ],
                    [
                      38.28900566300007,
                      6.403224650000027
                    ],
                    [
                      38.288430926000046,
                      6.403630715000077
                    ],
                    [
                      38.287209809000046,
                      6.404347010000038
                    ],
                    [
                      38.28656326400005,
                      6.4047769050000625
                    ],
                    [
                      38.285796583000035,
                      6.405577593000032
                    ],
                    [
                      38.28500549100005,
                      6.406725273000063
                    ],
                    [
                      38.284406956000055,
                      6.407035567000037
                    ],
                    [
                      38.28371239000006,
                      6.407585055000027
                    ],
                    [
                      38.28311335300003,
                      6.408254342000021
                    ],
                    [
                      38.28293385300003,
                      6.408303045000025
                    ],
                    [
                      38.283937250000065,
                      6.409320507000075
                    ],
                    [
                      38.28460619400005,
                      6.409991562000073
                    ],
                    [
                      38.28494060000003,
                      6.410374955000066
                    ],
                    [
                      38.28470042300006,
                      6.411044743000048
                    ],
                    [
                      38.284364950000054,
                      6.411427201000038
                    ],
                    [
                      38.28424486400007,
                      6.411490585000024
                    ],
                    [
                      38.28430885800003,
                      6.411964991000048
                    ],
                    [
                      38.28286452400005,
                      6.414469669000027
                    ],
                    [
                      38.28192476100003,
                      6.414531021000073
                    ],
                    [
                      38.28131841000004,
                      6.414946783000062
                    ],
                    [
                      38.28100985200007,
                      6.415491105000058
                    ],
                    [
                      38.281390833000046,
                      6.416784016000065
                    ],
                    [
                      38.282107831000076,
                      6.417311544000029
                    ],
                    [
                      38.28244237300004,
                      6.41759920800007
                    ],
                    [
                      38.282489017000046,
                      6.41846085800006
                    ],
                    [
                      38.282511836000026,
                      6.419250676000047
                    ],
                    [
                      38.28227111600006,
                      6.420303388000036
                    ],
                    [
                      38.282125489000066,
                      6.421787024000025
                    ],
                    [
                      38.28202811400007,
                      6.422983532000046
                    ],
                    [
                      38.282169718000034,
                      6.424371840000049
                    ],
                    [
                      38.28259855500005,
                      6.42566481800003
                    ],
                    [
                      38.283124636000025,
                      6.425857018000045
                    ],
                    [
                      38.28364984700005,
                      6.426671472000066
                    ],
                    [
                      38.28369662600005,
                      6.427437390000023
                    ],
                    [
                      38.283312419000026,
                      6.4284420340000565
                    ],
                    [
                      38.282736674000034,
                      6.42954214100007
                    ],
                    [
                      38.282495880000056,
                      6.430642717000069
                    ],
                    [
                      38.282255890000044,
                      6.43116890400006
                    ],
                    [
                      38.282541851000076,
                      6.431983024000033
                    ],
                    [
                      38.282994452000025,
                      6.433395700000062
                    ],
                    [
                      38.282849827000064,
                      6.434161350000068
                    ],
                    [
                      38.28265701400005,
                      6.435166261000063
                    ],
                    [
                      38.282560372000034,
                      6.435836246000065
                    ],
                    [
                      38.28251144700005,
                      6.436602031000064
                    ],
                    [
                      38.28241420000006,
                      6.43770280800004
                    ],
                    [
                      38.28240350100003,
                      6.437769978000063
                    ],
                    [
                      38.28226937000005,
                      6.438612054000032
                    ],
                    [
                      38.28202910600004,
                      6.439329703000055
                    ],
                    [
                      38.28174119300007,
                      6.439903688000072
                    ],
                    [
                      38.28105140400004,
                      6.441578183000047
                    ],
                    [
                      38.28272680600003,
                      6.441149746000065
                    ],
                    [
                      38.28459374600004,
                      6.440625842000031
                    ],
                    [
                      38.28569499400004,
                      6.440148725000029
                    ],
                    [
                      38.28575945700004,
                      6.439646545000073
                    ],
                    [
                      38.28588850600005,
                      6.438641222000058
                    ],
                    [
                      38.286033864000046,
                      6.437349048000044
                    ],
                    [
                      38.285986681000054,
                      6.43687032400004
                    ],
                    [
                      38.28598808600003,
                      6.435865143000058
                    ],
                    [
                      38.28598895400006,
                      6.435242889000051
                    ]
                  ]
                ],
                [
                  [
                    [
                      38.57578418800006,
                      8.44489163000003
                    ],
                    [
                      38.58417213400003,
                      8.43267862700003
                    ],
                    [
                      38.59088214800005,
                      8.42601864300002
                    ],
                    [
                      38.60427199700007,
                      8.431568430000027
                    ],
                    [
                      38.61675172200006,
                      8.431138369000053
                    ],
                    [
                      38.63218731500007,
                      8.418298591000053
                    ],
                    [
                      38.63723142900005,
                      8.414102657000058
                    ],
                    [
                      38.639641649000055,
                      8.412097670000037
                    ],
                    [
                      38.65445164600004,
                      8.394637113000044
                    ],
                    [
                      38.66164154200004,
                      8.376016047000064
                    ],
                    [
                      38.66723175800007,
                      8.350485245000073
                    ],
                    [
                      38.66702444800006,
                      8.346435995000036
                    ],
                    [
                      38.66637889700007,
                      8.333854417000055
                    ],
                    [
                      38.666025158000025,
                      8.32696015700003
                    ],
                    [
                      38.657612210000025,
                      8.304432878000057
                    ],
                    [
                      38.65137209300008,
                      8.286301954000066
                    ],
                    [
                      38.650952231000076,
                      8.285082027000044
                    ],
                    [
                      38.662062149000064,
                      8.270841388000065
                    ],
                    [
                      38.66779782700007,
                      8.267220443000042
                    ],
                    [
                      38.674428130000024,
                      8.263034720000064
                    ],
                    [
                      38.68240200900004,
                      8.258000794000054
                    ],
                    [
                      38.69287090600005,
                      8.250792061000027
                    ],
                    [
                      38.702051880000056,
                      8.244470173000025
                    ],
                    [
                      38.71592177600007,
                      8.231159568000066
                    ],
                    [
                      38.71601842800004,
                      8.219447782000032
                    ],
                    [
                      38.69315277900006,
                      8.20338405700005
                    ],
                    [
                      38.68218734900006,
                      8.190427868000029
                    ],
                    [
                      38.67864194800006,
                      8.171226948000026
                    ],
                    [
                      38.68145190200005,
                      8.148455931000058
                    ],
                    [
                      38.68270365600006,
                      8.137819506000028
                    ],
                    [
                      38.68451186300007,
                      8.122454772000026
                    ],
                    [
                      38.682273405000046,
                      8.11110179900004
                    ],
                    [
                      38.679258693000065,
                      8.095811832000038
                    ],
                    [
                      38.67284312800007,
                      8.089863961000049
                    ],
                    [
                      38.666593239000065,
                      8.095604465000065
                    ],
                    [
                      38.65409344500006,
                      8.113746082000034
                    ],
                    [
                      38.65130554600006,
                      8.116697655000053
                    ],
                    [
                      38.64368361700008,
                      8.124767059000021
                    ],
                    [
                      38.635133765000035,
                      8.132337731000064
                    ],
                    [
                      38.630023847000075,
                      8.144058775000076
                    ],
                    [
                      38.62375395200007,
                      8.162910450000027
                    ],
                    [
                      38.612844136000035,
                      8.194653275000064
                    ],
                    [
                      38.60354429000006,
                      8.222935785000061
                    ],
                    [
                      38.60072433600004,
                      8.249628164000057
                    ],
                    [
                      38.593544457000064,
                      8.260199101000069
                    ],
                    [
                      38.58990604100006,
                      8.26106560200003
                    ],
                    [
                      38.57922469700003,
                      8.263609399000075
                    ],
                    [
                      38.56074500500006,
                      8.266089618000024
                    ],
                    [
                      38.54925865300004,
                      8.262683371000037
                    ],
                    [
                      38.54338003100003,
                      8.249162961000025
                    ],
                    [
                      38.542052848000026,
                      8.246110405000024
                    ],
                    [
                      38.54233873000004,
                      8.234525425000072
                    ],
                    [
                      38.542552826000076,
                      8.225849506000031
                    ],
                    [
                      38.54952958700005,
                      8.215924077000068
                    ],
                    [
                      38.55159275600005,
                      8.212988927000026
                    ],
                    [
                      38.55221694000005,
                      8.212264790000063
                    ],
                    [
                      38.55745587400003,
                      8.206186927000033
                    ],
                    [
                      38.56500998100006,
                      8.197423154000035
                    ],
                    [
                      38.56755711100004,
                      8.19446814400004
                    ],
                    [
                      38.56802264400005,
                      8.193928063000044
                    ],
                    [
                      38.58146253800004,
                      8.171877069000061
                    ],
                    [
                      38.58726248900007,
                      8.156236371000034
                    ],
                    [
                      38.587992471000064,
                      8.142425755000033
                    ],
                    [
                      38.588482448000036,
                      8.127235082000027
                    ],
                    [
                      38.58394489500006,
                      8.108104487000048
                    ],
                    [
                      38.59341238700006,
                      8.090883463000068
                    ],
                    [
                      38.598037789000045,
                      8.08692201100007
                    ],
                    [
                      38.60706229200008,
                      8.07919292400004
                    ],
                    [
                      38.62185219000003,
                      8.06841243100007
                    ],
                    [
                      38.616112212000075,
                      8.056661916000053
                    ],
                    [
                      38.61425931300005,
                      8.049444461000064
                    ],
                    [
                      38.61268221800003,
                      8.043301324000026
                    ],
                    [
                      38.62770176400005,
                      8.033595279000053
                    ],
                    [
                      38.62454525800007,
                      8.026155847000041
                    ],
                    [
                      38.61341951300005,
                      8.01503328900003
                    ],
                    [
                      38.60996556300006,
                      8.011580329000026
                    ],
                    [
                      38.61219887200008,
                      8.006840839000063
                    ],
                    [
                      38.59736768300007,
                      7.9905889410000555
                    ],
                    [
                      38.59284609400004,
                      7.977286683000045
                    ],
                    [
                      38.59193227700007,
                      7.97459828500007
                    ],
                    [
                      38.588672290000034,
                      7.9610676840000565
                    ],
                    [
                      38.58793706000006,
                      7.953322234000041
                    ],
                    [
                      38.58791816200005,
                      7.953123140000059
                    ],
                    [
                      38.587745839000036,
                      7.951307761000066
                    ],
                    [
                      38.58650728900005,
                      7.938259967000022
                    ],
                    [
                      38.579872925000075,
                      7.929632451000032
                    ],
                    [
                      38.57575731700007,
                      7.924280396000029
                    ],
                    [
                      38.575715477000074,
                      7.924193950000074
                    ],
                    [
                      38.56660236600004,
                      7.905365226000072
                    ],
                    [
                      38.56308716900003,
                      7.8851962450000315
                    ],
                    [
                      38.54948523100006,
                      7.870874441000069
                    ],
                    [
                      38.53871111300003,
                      7.86482793600004
                    ],
                    [
                      38.53239552000008,
                      7.861283585000024
                    ],
                    [
                      38.528155585000036,
                      7.858433326000068
                    ],
                    [
                      38.51706835300007,
                      7.851508755000054
                    ],
                    [
                      38.51290808600004,
                      7.848910445000058
                    ],
                    [
                      38.503462685000045,
                      7.830951966000043
                    ],
                    [
                      38.50011475300005,
                      7.812078331000066
                    ],
                    [
                      38.49996268900003,
                      7.811221087000035
                    ],
                    [
                      38.49244288400007,
                      7.795393342000068
                    ],
                    [
                      38.48723280200005,
                      7.791561964000039
                    ],
                    [
                      38.47810882600004,
                      7.7848523940000405
                    ],
                    [
                      38.47696616300004,
                      7.784012106000034
                    ],
                    [
                      38.46833660600004,
                      7.777666121000038
                    ],
                    [
                      38.45548288100008,
                      7.767743874000075
                    ],
                    [
                      38.45409345400003,
                      7.766671276000068
                    ],
                    [
                      38.44484742900005,
                      7.759533909000027
                    ],
                    [
                      38.444716920000076,
                      7.75831908300006
                    ],
                    [
                      38.443839773000036,
                      7.750154360000067
                    ],
                    [
                      38.44339811100008,
                      7.746043172000043
                    ],
                    [
                      38.443376156000056,
                      7.745838807000041
                    ],
                    [
                      38.44262297100005,
                      7.738827908000076
                    ],
                    [
                      38.43865298000003,
                      7.718867018000026
                    ],
                    [
                      38.42582048100007,
                      7.696760837000056
                    ],
                    [
                      38.41243332600004,
                      7.681553431000054
                    ],
                    [
                      38.41230155000005,
                      7.679911233000041
                    ],
                    [
                      38.41116597800004,
                      7.665759736000041
                    ],
                    [
                      38.41088310300006,
                      7.6622345090000294
                    ],
                    [
                      38.418223039000054,
                      7.642483620000064
                    ],
                    [
                      38.41878722800004,
                      7.637466461000031
                    ],
                    [
                      38.41997528100006,
                      7.626901477000047
                    ],
                    [
                      38.42026300900005,
                      7.624342803000047
                    ],
                    [
                      38.41985604900003,
                      7.623675111000068
                    ],
                    [
                      38.41183377300007,
                      7.61051311500006
                    ],
                    [
                      38.40856057700006,
                      7.605142845000046
                    ],
                    [
                      38.400824613000054,
                      7.59530316200005
                    ],
                    [
                      38.40085931300007,
                      7.5926662360000705
                    ],
                    [
                      38.401043085000026,
                      7.578700777000051
                    ],
                    [
                      38.408464121000065,
                      7.574862804000077
                    ],
                    [
                      38.413159703000076,
                      7.572434368000074
                    ],
                    [
                      38.41842131800007,
                      7.569713193000041
                    ],
                    [
                      38.41891480500004,
                      7.569457974000045
                    ],
                    [
                      38.419043576000036,
                      7.569160510000074
                    ],
                    [
                      38.42102429400006,
                      7.5645849930000395
                    ],
                    [
                      38.42148684600005,
                      7.5635164850000365
                    ],
                    [
                      38.42175487000003,
                      7.5628973430000315
                    ],
                    [
                      38.42566291500003,
                      7.55386964500002
                    ],
                    [
                      38.42954287600003,
                      7.533898747000023
                    ],
                    [
                      38.42937230800004,
                      7.532728097000074
                    ],
                    [
                      38.426748651000025,
                      7.514721252000072
                    ],
                    [
                      38.41385755400006,
                      7.504171670000062
                    ],
                    [
                      38.40688526800005,
                      7.503460473000075
                    ],
                    [
                      38.401492433000044,
                      7.502912912000056
                    ],
                    [
                      38.39172793200004,
                      7.501921474000028
                    ],
                    [
                      38.37835815900007,
                      7.494820836000031
                    ],
                    [
                      38.36175843600006,
                      7.487730198000065
                    ],
                    [
                      38.34122879100005,
                      7.478579378000063
                    ],
                    [
                      38.33367504000006,
                      7.469451691000074
                    ],
                    [
                      38.329113789000075,
                      7.463940036000054
                    ],
                    [
                      38.32724489200007,
                      7.461681727000041
                    ],
                    [
                      38.32821784400005,
                      7.456383379000044
                    ],
                    [
                      38.32519778600005,
                      7.433893377000061
                    ],
                    [
                      38.318911943000046,
                      7.4141673950000495
                    ],
                    [
                      38.30886934700004,
                      7.40149247100004
                    ],
                    [
                      38.29248962100007,
                      7.391411572000038
                    ],
                    [
                      38.28015607800006,
                      7.381190495000055
                    ],
                    [
                      38.27944283900007,
                      7.380599418000031
                    ],
                    [
                      38.277238391000026,
                      7.36170585800005
                    ],
                    [
                      38.27717743800008,
                      7.361183443000073
                    ],
                    [
                      38.28152741700006,
                      7.338683435000064
                    ],
                    [
                      38.27567418900003,
                      7.318941660000064
                    ],
                    [
                      38.26521009900006,
                      7.306723977000047
                    ],
                    [
                      38.252471642000046,
                      7.299845706000042
                    ],
                    [
                      38.24654041700006,
                      7.296643076000066
                    ],
                    [
                      38.24515784700003,
                      7.295710196000073
                    ],
                    [
                      38.23363063700003,
                      7.287932290000072
                    ],
                    [
                      38.22003087100006,
                      7.27554118200004
                    ],
                    [
                      38.207496641000034,
                      7.266693849000035
                    ],
                    [
                      38.20577597400006,
                      7.265479310000046
                    ],
                    [
                      38.19859123700007,
                      7.261549926000043
                    ],
                    [
                      38.18755874900006,
                      7.259249973000067
                    ],
                    [
                      38.181081531000075,
                      7.257899595000026
                    ],
                    [
                      38.16379183000004,
                      7.2450484390000724
                    ],
                    [
                      38.143972172000076,
                      7.23220728900003
                    ],
                    [
                      38.12484249100004,
                      7.221886361000031
                    ],
                    [
                      38.104332846000034,
                      7.21087536400006
                    ],
                    [
                      38.10103366200008,
                      7.207848118000072
                    ],
                    [
                      38.10021291800007,
                      7.207095025000058
                    ],
                    [
                      38.086965242000076,
                      7.194943441000021
                    ],
                    [
                      38.07801476100008,
                      7.1802631460000725
                    ],
                    [
                      38.07639475000008,
                      7.15408196900006
                    ],
                    [
                      38.07299522400007,
                      7.138513568000064
                    ],
                    [
                      38.06947476500005,
                      7.122390544000041
                    ],
                    [
                      38.06658256000003,
                      7.089066280000054
                    ],
                    [
                      38.06646476000003,
                      7.087708982000038
                    ],
                    [
                      38.06343772900004,
                      7.078394264000053
                    ],
                    [
                      38.06279904300004,
                      7.07642891200004
                    ],
                    [
                      38.06142899900004,
                      7.072213040000065
                    ],
                    [
                      38.06300476700005,
                      7.065437978000034
                    ],
                    [
                      38.06341245600004,
                      7.057620464000024
                    ],
                    [
                      38.063438708000035,
                      7.057117076000054
                    ],
                    [
                      38.06415474100004,
                      7.043386989000055
                    ],
                    [
                      38.073364671000036,
                      7.029606355000055
                    ],
                    [
                      38.08787458100005,
                      7.022946043000047
                    ],
                    [
                      38.101914478000026,
                      7.010775482000042
                    ],
                    [
                      38.10893942800004,
                      6.99962997800003
                    ],
                    [
                      38.11711436400003,
                      6.980914125000027
                    ],
                    [
                      38.12929791600004,
                      6.97382985400003
                    ],
                    [
                      38.13015427000005,
                      6.974009886000033
                    ],
                    [
                      38.13071104800008,
                      6.973029833000055
                    ],
                    [
                      38.130762213000025,
                      6.971258995000028
                    ],
                    [
                      38.13059588200008,
                      6.970540743000072
                    ],
                    [
                      38.13002274400003,
                      6.969630291000044
                    ],
                    [
                      38.13016900500003,
                      6.968242532000033
                    ],
                    [
                      38.13023680600003,
                      6.966316650000067
                    ],
                    [
                      38.13027009900003,
                      6.965370935000067
                    ],
                    [
                      38.130271950000065,
                      6.964365814000075
                    ],
                    [
                      38.13070613900004,
                      6.962691405000044
                    ],
                    [
                      38.13147413000007,
                      6.961831281000059
                    ],
                    [
                      38.13273452000004,
                      6.961368828000047
                    ],
                    [
                      38.13403026300006,
                      6.960043001000031
                    ],
                    [
                      38.13572071500005,
                      6.958969170000046
                    ],
                    [
                      38.13528956600004,
                      6.957817767000051
                    ],
                    [
                      38.13567460400003,
                      6.956813345000057
                    ],
                    [
                      38.13572504100006,
                      6.955425406000074
                    ],
                    [
                      38.13544044300005,
                      6.953893266000023
                    ],
                    [
                      38.13553869200007,
                      6.9525532770000495
                    ],
                    [
                      38.13544464200004,
                      6.951595844000053
                    ],
                    [
                      38.134823088000076,
                      6.950972488000048
                    ],
                    [
                      38.13353059700006,
                      6.950539359000061
                    ],
                    [
                      38.13262147700004,
                      6.950011201000052
                    ],
                    [
                      38.13238312300007,
                      6.949388544000044
                    ],
                    [
                      38.13311456100007,
                      6.948309084000073
                    ],
                    [
                      38.13377596300006,
                      6.9473329770000305
                    ],
                    [
                      38.13535977400005,
                      6.945612795000045
                    ],
                    [
                      38.135961302000055,
                      6.94408227100007
                    ],
                    [
                      38.136200909000024,
                      6.943084741000064
                    ],
                    [
                      38.13644395400007,
                      6.94207289700006
                    ],
                    [
                      38.13654262800003,
                      6.940493592000053
                    ],
                    [
                      38.13659192200004,
                      6.939727871000059
                    ],
                    [
                      38.136211005000064,
                      6.938482735000036
                    ],
                    [
                      38.13544716800004,
                      6.937093312000059
                    ],
                    [
                      38.13434743900007,
                      6.936038320000023
                    ],
                    [
                      38.13252863800005,
                      6.9353170530000625
                    ],
                    [
                      38.130978302000074,
                      6.934896915000024
                    ],
                    [
                      38.13003918900006,
                      6.934642415000042
                    ],
                    [
                      38.129657063000025,
                      6.93406735800005
                    ],
                    [
                      38.12965542000006,
                      6.934059287000025
                    ],
                    [
                      38.129438794000066,
                      6.932995273000074
                    ],
                    [
                      38.12911116200007,
                      6.931386024000062
                    ],
                    [
                      38.12906563700005,
                      6.930093637000027
                    ],
                    [
                      38.12988225700008,
                      6.9288028290000625
                    ],
                    [
                      38.13084221200006,
                      6.927703733000044
                    ],
                    [
                      38.13096620600004,
                      6.926606866000043
                    ],
                    [
                      38.13108563900005,
                      6.925550337000061
                    ],
                    [
                      38.130993086000046,
                      6.923779231000026
                    ],
                    [
                      38.13065964900005,
                      6.9227734960000475
                    ],
                    [
                      38.130613768000046,
                      6.921672560000047
                    ],
                    [
                      38.13032831600003,
                      6.920619049000038
                    ],
                    [
                      38.13069034000006,
                      6.919088091000049
                    ],
                    [
                      38.13107473200006,
                      6.918418708000047
                    ],
                    [
                      38.13093349500008,
                      6.917078282000034
                    ],
                    [
                      38.130647958000054,
                      6.9160726350000346
                    ],
                    [
                      38.13093830500003,
                      6.914445818000047
                    ],
                    [
                      38.13132400400008,
                      6.913058489000036
                    ],
                    [
                      38.131134607000035,
                      6.911861565000038
                    ],
                    [
                      38.13041810200008,
                      6.910807268000042
                    ],
                    [
                      38.12960581100003,
                      6.909752796000021
                    ],
                    [
                      38.12884542200004,
                      6.909040970000035
                    ],
                    [
                      38.128171414000064,
                      6.908410007000043
                    ],
                    [
                      38.127553953000074,
                      6.906034359000046
                    ],
                    [
                      38.127339568000025,
                      6.904962339000065
                    ],
                    [
                      38.12676746600005,
                      6.903525398000056
                    ],
                    [
                      38.12635615100004,
                      6.902518225000051
                    ],
                    [
                      38.12600458000003,
                      6.901657339000053
                    ],
                    [
                      38.12528950500007,
                      6.899837231000049
                    ],
                    [
                      38.124910482000075,
                      6.89758697000002
                    ],
                    [
                      38.12429102700003,
                      6.895862762000036
                    ],
                    [
                      38.12347912300004,
                      6.894616832000054
                    ],
                    [
                      38.122212854000054,
                      6.893035025000074
                    ],
                    [
                      38.121647074000066,
                      6.8924428440000725
                    ],
                    [
                      38.121113423000054,
                      6.891884290000064
                    ],
                    [
                      38.119993289000035,
                      6.890798180000047
                    ],
                    [
                      38.11967918900007,
                      6.890493621000076
                    ],
                    [
                      38.11895846200008,
                      6.88970688400002
                    ],
                    [
                      38.11805410000005,
                      6.8887196910000625
                    ],
                    [
                      38.11831352000007,
                      6.887796345000027
                    ],
                    [
                      38.11860132100003,
                      6.886771973000066
                    ],
                    [
                      38.11916119700004,
                      6.885706360000029
                    ],
                    [
                      38.12064947600004,
                      6.883746712000061
                    ],
                    [
                      38.12141707400008,
                      6.883030176000034
                    ],
                    [
                      38.12132375400006,
                      6.881689837000067
                    ],
                    [
                      38.12063213600004,
                      6.880156948000035
                    ],
                    [
                      38.119927474000065,
                      6.879426556000055
                    ],
                    [
                      38.11919811000007,
                      6.878670556000031
                    ],
                    [
                      38.11848220300004,
                      6.877329072000066
                    ],
                    [
                      38.117765242000075,
                      6.8765619420000235
                    ],
                    [
                      38.117765441000074,
                      6.876454251000041
                    ],
                    [
                      38.11776683100004,
                      6.875700411000025
                    ],
                    [
                      38.118583984000054,
                      6.874074570000062
                    ],
                    [
                      38.118681794000054,
                      6.872973899000044
                    ],
                    [
                      38.11844427800003,
                      6.871920474000035
                    ],
                    [
                      38.11744165300007,
                      6.870243421000055
                    ],
                    [
                      38.11624835500004,
                      6.868087385000024
                    ],
                    [
                      38.11493640200007,
                      6.865356771000052
                    ],
                    [
                      38.113936368000054,
                      6.862291690000063
                    ],
                    [
                      38.11351911700007,
                      6.860795456000062
                    ],
                    [
                      38.11317517400005,
                      6.859562090000054
                    ],
                    [
                      38.112459484000055,
                      6.8581248760000335
                    ],
                    [
                      38.11126508000007,
                      6.856591050000077
                    ],
                    [
                      38.11026197600006,
                      6.8552011650000395
                    ],
                    [
                      38.10980942500004,
                      6.853908026000056
                    ],
                    [
                      38.109285131000036,
                      6.852566890000048
                    ],
                    [
                      38.10880819400006,
                      6.851513019000038
                    ],
                    [
                      38.10858896700006,
                      6.851293096000063
                    ],
                    [
                      38.10833069300003,
                      6.851034001000073
                    ],
                    [
                      38.10780439500007,
                      6.850506033000045
                    ],
                    [
                      38.10679726400008,
                      6.849899535000077
                    ],
                    [
                      38.10637351100007,
                      6.849644350000062
                    ],
                    [
                      38.10541262900006,
                      6.84906569900005
                    ],
                    [
                      38.10317172400005,
                      6.8478543180000315
                    ],
                    [
                      38.10282733200006,
                      6.846639721000031
                    ],
                    [
                      38.10239848300006,
                      6.845490210000037
                    ],
                    [
                      38.10209545300006,
                      6.843961026000045
                    ],
                    [
                      38.101918142000045,
                      6.8430662530000745
                    ],
                    [
                      38.10102299500005,
                      6.8415927970000325
                    ],
                    [
                      38.10002030600003,
                      6.840011446000062
                    ],
                    [
                      38.099519232000034,
                      6.839077183000029
                    ],
                    [
                      38.09865893800003,
                      6.83817814300005
                    ],
                    [
                      38.09823074800005,
                      6.837102382000069
                    ],
                    [
                      38.09765801400005,
                      6.835663468000064
                    ],
                    [
                      38.09710378300008,
                      6.834352182000032
                    ],
                    [
                      38.09662575100003,
                      6.83282924100007
                    ],
                    [
                      38.096246938000036,
                      6.831622391000053
                    ],
                    [
                      38.09531934900008,
                      6.828318113000023
                    ],
                    [
                      38.09474680200003,
                      6.827204226000049
                    ],
                    [
                      38.09395904100006,
                      6.82594634700007
                    ],
                    [
                      38.09347767000003,
                      6.8240967390000264
                    ],
                    [
                      38.093416009000066,
                      6.82294839900004
                    ],
                    [
                      38.09333887300005,
                      6.821511884000074
                    ],
                    [
                      38.09262234200003,
                      6.8205772130000355
                    ],
                    [
                      38.09169060100004,
                      6.819498546000034
                    ],
                    [
                      38.09136926700006,
                      6.818492822000053
                    ],
                    [
                      38.091370890000064,
                      6.817631294000023
                    ],
                    [
                      38.09143501600005,
                      6.81648552300004
                    ],
                    [
                      38.091477318000045,
                      6.814915858000063
                    ],
                    [
                      38.09089271100004,
                      6.814094526000076
                    ],
                    [
                      38.09060709100004,
                      6.813196560000051
                    ],
                    [
                      38.08981902100004,
                      6.8121181630000365
                    ],
                    [
                      38.08957013000003,
                      6.810789501000045
                    ],
                    [
                      38.08910460900006,
                      6.81007068100007
                    ],
                    [
                      38.08867412200004,
                      6.809818589000031
                    ],
                    [
                      38.08727526200005,
                      6.80888262600007
                    ],
                    [
                      38.08645102100007,
                      6.807947745000035
                    ],
                    [
                      38.085503499000026,
                      6.805738283000039
                    ],
                    [
                      38.08460852600007,
                      6.804228913000031
                    ],
                    [
                      38.08391147400005,
                      6.803047089000074
                    ],
                    [
                      38.082997618000036,
                      6.801497684000026
                    ],
                    [
                      38.08221785100005,
                      6.800511775000075
                    ],
                    [
                      38.08120627900007,
                      6.799232773000028
                    ],
                    [
                      38.08074118900004,
                      6.798298567000074
                    ],
                    [
                      38.08000849800004,
                      6.7964484770000695
                    ],
                    [
                      38.08018969600005,
                      6.79558729200005
                    ],
                    [
                      38.08033498300006,
                      6.794726039000068
                    ],
                    [
                      38.07992232400005,
                      6.793827845000067
                    ],
                    [
                      38.07947663900006,
                      6.79285776200004
                    ],
                    [
                      38.07910743600007,
                      6.791743565000047
                    ],
                    [
                      38.078619667000055,
                      6.790271545000053
                    ],
                    [
                      38.07807010100004,
                      6.786555157000066
                    ],
                    [
                      38.07782145200008,
                      6.785118803000046
                    ],
                    [
                      38.07768740300003,
                      6.784122019000051
                    ],
                    [
                      38.07750275600006,
                      6.782748992000052
                    ],
                    [
                      38.07721669600005,
                      6.782102301000066
                    ],
                    [
                      38.076502162000054,
                      6.7801625010000635
                    ],
                    [
                      38.075836708000054,
                      6.779061112000022
                    ],
                    [
                      38.07517762500004,
                      6.777970261000064
                    ],
                    [
                      38.074013774000036,
                      6.776262935000034
                    ],
                    [
                      38.07315397100007,
                      6.7751843850000455
                    ],
                    [
                      38.071970977000035,
                      6.774105217000056
                    ],
                    [
                      38.07143410300006,
                      6.773170869000069
                    ],
                    [
                      38.070826097000065,
                      6.771877416000052
                    ],
                    [
                      38.07054183500003,
                      6.770297404000075
                    ],
                    [
                      38.06998569900003,
                      6.768924372000072
                    ],
                    [
                      38.07017960100006,
                      6.767680313000028
                    ],
                    [
                      38.07008695300004,
                      6.7660528060000615
                    ],
                    [
                      38.06968528500005,
                      6.7632760040000335
                    ],
                    [
                      38.06939919700005,
                      6.762653242000056
                    ],
                    [
                      38.06921033500004,
                      6.761264864000054
                    ],
                    [
                      38.06873355500005,
                      6.760210974000074
                    ],
                    [
                      38.06777908500004,
                      6.758581817000049
                    ],
                    [
                      38.067493736000074,
                      6.757576156000027
                    ],
                    [
                      38.066443424000056,
                      6.7559946770000465
                    ],
                    [
                      38.06706740900006,
                      6.755182207000075
                    ],
                    [
                      38.068073964000064,
                      6.754609781000056
                    ],
                    [
                      38.06845855100005,
                      6.753796851000061
                    ],
                    [
                      38.068221262000066,
                      6.752695556000049
                    ],
                    [
                      38.06743529700003,
                      6.750588096000058
                    ],
                    [
                      38.06748454800004,
                      6.749870251000061
                    ],
                    [
                      38.067054651000035,
                      6.749342938000041
                    ],
                    [
                      38.06658026800005,
                      6.747044623000022
                    ],
                    [
                      38.06600793100006,
                      6.74589482500005
                    ],
                    [
                      38.06577028400005,
                      6.7449849800000266
                    ],
                    [
                      38.065053309000064,
                      6.74436139200003
                    ],
                    [
                      38.06476732800007,
                      6.743690767000032
                    ],
                    [
                      38.06491362100007,
                      6.742303031000063
                    ],
                    [
                      38.06400651900003,
                      6.740961139000035
                    ],
                    [
                      38.062812708000024,
                      6.739331520000064
                    ],
                    [
                      38.06221608200008,
                      6.738373122000041
                    ],
                    [
                      38.06176431200004,
                      6.737307859000055
                    ],
                    [
                      38.06097689000006,
                      6.735451124000065
                    ],
                    [
                      38.060643870000035,
                      6.734349644000076
                    ],
                    [
                      38.05998475100006,
                      6.732181125000068
                    ],
                    [
                      38.05935737200008,
                      6.731140376000042
                    ],
                    [
                      38.05782892700006,
                      6.729270794000058
                    ],
                    [
                      38.05779377300007,
                      6.728347678000034
                    ],
                    [
                      38.057737786000075,
                      6.726877490000049
                    ],
                    [
                      38.057644063000055,
                      6.725824332000059
                    ],
                    [
                      38.057421849000036,
                      6.724633365000045
                    ],
                    [
                      38.05736208700006,
                      6.72431307100004
                    ],
                    [
                      38.05709911800005,
                      6.722903666000036
                    ],
                    [
                      38.05624058800004,
                      6.721226821000073
                    ],
                    [
                      38.05605084000007,
                      6.720317068000043
                    ],
                    [
                      38.05547753800005,
                      6.719693749000044
                    ],
                    [
                      38.05543114000005,
                      6.718927858000029
                    ],
                    [
                      38.054667540000025,
                      6.7176819590000605
                    ],
                    [
                      38.05390339000007,
                      6.716723234000028
                    ],
                    [
                      38.05390505300005,
                      6.715861711000059
                    ],
                    [
                      38.05457705600003,
                      6.714953619000028
                    ],
                    [
                      38.05505885000008,
                      6.713375083000074
                    ],
                    [
                      38.05542132200003,
                      6.711604867000062
                    ],
                    [
                      38.055280835000076,
                      6.709977269000035
                    ],
                    [
                      38.05509127500005,
                      6.708971790000021
                    ],
                    [
                      38.05361234800006,
                      6.706288635000021
                    ],
                    [
                      38.05332695200008,
                      6.705330834000051
                    ],
                    [
                      38.05323323600004,
                      6.70427767700005
                    ],
                    [
                      38.05213883300007,
                      6.702676735000068
                    ],
                    [
                      38.05156237500006,
                      6.701833462000025
                    ],
                    [
                      38.050718053000026,
                      6.700986066000041
                    ],
                    [
                      38.04998561000008,
                      6.700250951000044
                    ],
                    [
                      38.049316032000036,
                      6.699914618000037
                    ],
                    [
                      38.04919783300005,
                      6.69914858900006
                    ],
                    [
                      38.049438217000045,
                      6.6986225670000294
                    ],
                    [
                      38.04934376800003,
                      6.6979523090000725
                    ],
                    [
                      38.048962638000035,
                      6.696994321000034
                    ],
                    [
                      38.049683231000074,
                      6.695703427000069
                    ],
                    [
                      38.04987638700004,
                      6.694842274000052
                    ],
                    [
                      38.050212885000064,
                      6.694124986000077
                    ],
                    [
                      38.04992740700004,
                      6.693215047000024
                    ],
                    [
                      38.04911598000007,
                      6.691969053000037
                    ],
                    [
                      38.04825501800008,
                      6.691584487000057
                    ],
                    [
                      38.047537211000076,
                      6.691439510000066
                    ],
                    [
                      38.04681856900004,
                      6.691725293000047
                    ],
                    [
                      38.04614733500006,
                      6.692250480000041
                    ],
                    [
                      38.04562138800003,
                      6.691914421000035
                    ],
                    [
                      38.045528524000076,
                      6.690430504000062
                    ],
                    [
                      38.04519564900005,
                      6.689281159000075
                    ],
                    [
                      38.04448044900005,
                      6.68779603400003
                    ],
                    [
                      38.042759388000036,
                      6.686596128000076
                    ],
                    [
                      38.041850570000065,
                      6.686211461000028
                    ],
                    [
                      38.04134875600005,
                      6.685779722000063
                    ],
                    [
                      38.04101617200007,
                      6.684486788000072
                    ],
                    [
                      38.040766018000056,
                      6.684012132000021
                    ],
                    [
                      38.040364596000074,
                      6.684176477000051
                    ],
                    [
                      38.039916729000026,
                      6.6846694560000515
                    ],
                    [
                      38.039115077000076,
                      6.685655598000039
                    ],
                    [
                      38.038055652000025,
                      6.686147381000069
                    ],
                    [
                      38.037805768000055,
                      6.686200638000059
                    ],
                    [
                      38.03707820200003,
                      6.686235583000041
                    ],
                    [
                      38.03569040700006,
                      6.685415855000031
                    ],
                    [
                      38.03787564800007,
                      6.6840640270000335
                    ],
                    [
                      38.03872104800007,
                      6.683094303000075
                    ],
                    [
                      38.03829279300004,
                      6.681296706000069
                    ],
                    [
                      38.038629574000026,
                      6.68043584000003
                    ],
                    [
                      38.038393582000026,
                      6.678712333000021
                    ],
                    [
                      38.03791655500004,
                      6.677849878000075
                    ],
                    [
                      38.03786999300007,
                      6.677179714000033
                    ],
                    [
                      38.03734556400008,
                      6.676077855000074
                    ],
                    [
                      38.03710723900008,
                      6.675550903000044
                    ],
                    [
                      38.03682160500006,
                      6.674736685000028
                    ],
                    [
                      38.03648866300006,
                      6.673635199000046
                    ],
                    [
                      38.03505564100004,
                      6.672052939000025
                    ],
                    [
                      38.03256760800008,
                      6.671425855000052
                    ],
                    [
                      38.03090824900005,
                      6.671266505000062
                    ],
                    [
                      38.02996656000005,
                      6.67107173200003
                    ],
                    [
                      38.02892244000003,
                      6.670855771000049
                    ],
                    [
                      38.028333786000076,
                      6.67005345900003
                    ],
                    [
                      38.02785650100003,
                      6.669334585000058
                    ],
                    [
                      38.02690155800008,
                      6.668088283000031
                    ],
                    [
                      38.02604122400004,
                      6.66741651600006
                    ],
                    [
                      38.02513217300003,
                      6.667175409000038
                    ],
                    [
                      38.02378454600006,
                      6.667646627000067
                    ],
                    [
                      38.02360308300007,
                      6.6677100760000485
                    ],
                    [
                      38.02247207000005,
                      6.66818753900003
                    ],
                    [
                      38.02155739300008,
                      6.666421628000023
                    ],
                    [
                      38.020545722000065,
                      6.666571820000058
                    ],
                    [
                      38.01943654100006,
                      6.665643937000027
                    ],
                    [
                      38.019388640000045,
                      6.665603544000021
                    ],
                    [
                      38.01836173300006,
                      6.66150175100006
                    ],
                    [
                      38.018221836000066,
                      6.659634849000042
                    ],
                    [
                      38.017057855000076,
                      6.6552052860000686
                    ],
                    [
                      38.01658469200004,
                      6.652428340000029
                    ],
                    [
                      38.01598016300005,
                      6.64941077900005
                    ],
                    [
                      38.015778933000036,
                      6.64840631800007
                    ],
                    [
                      38.014616035000074,
                      6.643450274000031
                    ],
                    [
                      38.01461832000007,
                      6.642301587000077
                    ],
                    [
                      38.01404972500006,
                      6.639380864000032
                    ],
                    [
                      38.01362406700008,
                      6.636795462000066
                    ],
                    [
                      38.01295927100006,
                      6.634113859000024
                    ],
                    [
                      38.01212716600003,
                      6.6309125820000645
                    ],
                    [
                      38.01179546100008,
                      6.629636434000076
                    ],
                    [
                      38.011464975000024,
                      6.6273383940000485
                    ],
                    [
                      38.01089335300003,
                      6.625949254000034
                    ],
                    [
                      38.011038951000046,
                      6.624944440000036
                    ],
                    [
                      38.01056372900007,
                      6.623220457000059
                    ],
                    [
                      38.00985280900005,
                      6.619677244000059
                    ],
                    [
                      38.00971076900004,
                      6.618241214000022
                    ],
                    [
                      38.00959474900003,
                      6.617068244000052
                    ],
                    [
                      38.009739582000066,
                      6.616446325000027
                    ],
                    [
                      38.01012554700003,
                      6.614915505000056
                    ],
                    [
                      38.011088924000035,
                      6.611854243000039
                    ],
                    [
                      38.012628835000044,
                      6.607693292000022
                    ],
                    [
                      38.01265717900003,
                      6.605467757000042
                    ],
                    [
                      38.01256534200007,
                      6.603505225000049
                    ],
                    [
                      38.01256752300003,
                      6.602404399000022
                    ],
                    [
                      38.012766559000056,
                      6.5985758170000395
                    ],
                    [
                      38.01267727600003,
                      6.595321011000067
                    ],
                    [
                      38.01253615100006,
                      6.594076314000063
                    ],
                    [
                      38.01251596100008,
                      6.592185718000053
                    ],
                    [
                      38.01270892400004,
                      6.5914203030000635
                    ],
                    [
                      38.01275934200004,
                      6.590128123000056
                    ],
                    [
                      38.012718577000044,
                      6.586538376000021
                    ],
                    [
                      38.012433488000056,
                      6.585484843000074
                    ],
                    [
                      38.013199462000046,
                      6.585390633000031
                    ],
                    [
                      38.01387056400006,
                      6.584865473000036
                    ],
                    [
                      38.015642386000025,
                      6.584390345000031
                    ],
                    [
                      38.01727005500004,
                      6.584202099000038
                    ],
                    [
                      38.017737717000045,
                      6.582323908000035
                    ],
                    [
                      38.01877376500005,
                      6.578162976000044
                    ],
                    [
                      38.01884749800007,
                      6.577804913000023
                    ],
                    [
                      38.01899436000008,
                      6.577091720000055
                    ],
                    [
                      38.01646857000003,
                      6.575178275000042
                    ],
                    [
                      38.01592661500007,
                      6.5756134120000524
                    ],
                    [
                      38.00577098400004,
                      6.575365686000055
                    ],
                    [
                      37.99685384400004,
                      6.575613409000027
                    ],
                    [
                      37.983404878000044,
                      6.556940220000058
                    ],
                    [
                      37.96929754300004,
                      6.549244481000073
                    ],
                    [
                      37.96876584700004,
                      6.548954434000052
                    ],
                    [
                      37.95266291200005,
                      6.549619914000061
                    ],
                    [
                      37.93270059300005,
                      6.557206405000045
                    ],
                    [
                      37.91846080500005,
                      6.574375835000069
                    ],
                    [
                      37.91473687900003,
                      6.583653467000033
                    ],
                    [
                      37.91261203100004,
                      6.590668957000048
                    ],
                    [
                      37.89969188900005,
                      6.594187260000069
                    ],
                    [
                      37.898981664000075,
                      6.594380668000042
                    ],
                    [
                      37.89277595400006,
                      6.596070541000074
                    ],
                    [
                      37.87148281900005,
                      6.5822285140000645
                    ],
                    [
                      37.85442720800006,
                      6.557776617000059
                    ],
                    [
                      37.84373645000005,
                      6.543380561000049
                    ],
                    [
                      37.84247742100007,
                      6.541685166000036
                    ],
                    [
                      37.82339774500008,
                      6.5205332560000215
                    ],
                    [
                      37.81459475400004,
                      6.510571948000063
                    ],
                    [
                      37.81305275700004,
                      6.508329764000052
                    ],
                    [
                      37.81256822600005,
                      6.506765906000055
                    ],
                    [
                      37.81212825400007,
                      6.506985464000024
                    ],
                    [
                      37.80777488100006,
                      6.500655317000053
                    ],
                    [
                      37.79992600400004,
                      6.4781815720000395
                    ],
                    [
                      37.79628600500007,
                      6.449460269000042
                    ],
                    [
                      37.797455987000035,
                      6.429239352000025
                    ],
                    [
                      37.80783590800007,
                      6.410178477000045
                    ],
                    [
                      37.81959582800005,
                      6.393427707000058
                    ],
                    [
                      37.840085687000055,
                      6.378747021000038
                    ],
                    [
                      37.84541563200003,
                      6.351875797000048
                    ],
                    [
                      37.84820560500003,
                      6.331664878000026
                    ],
                    [
                      37.850285590000055,
                      6.326844653000023
                    ],
                    [
                      37.85215556300005,
                      6.304783647000022
                    ],
                    [
                      37.851419140000075,
                      6.299468039000033
                    ],
                    [
                      37.848045572000046,
                      6.278822470000023
                    ],
                    [
                      37.840265601000056,
                      6.248251081000035
                    ],
                    [
                      37.82556701800007,
                      6.220731572000034
                    ],
                    [
                      37.82461793900006,
                      6.219248723000021
                    ],
                    [
                      37.823360180000066,
                      6.217283589000033
                    ],
                    [
                      37.80979803400004,
                      6.196093978000022
                    ],
                    [
                      37.79053327300005,
                      6.172462230000065
                    ],
                    [
                      37.77809593500007,
                      6.149596620000068
                    ],
                    [
                      37.77469594400003,
                      6.123855449000075
                    ],
                    [
                      37.77477053100006,
                      6.123118817000034
                    ],
                    [
                      37.77573682800005,
                      6.113575488000038
                    ],
                    [
                      37.77772590400008,
                      6.098124275000032
                    ],
                    [
                      37.78513584600006,
                      6.072633105000023
                    ],
                    [
                      37.78977580000003,
                      6.049442044000045
                    ],
                    [
                      37.78636580500006,
                      6.028751099000033
                    ],
                    [
                      37.783175819000064,
                      6.0106002700000545
                    ],
                    [
                      37.79148575500005,
                      5.995909596000047
                    ],
                    [
                      37.803736092000065,
                      5.9931788300000335
                    ],
                    [
                      37.81332561500005,
                      5.997789667000063
                    ],
                    [
                      37.82709553300003,
                      6.009990222000056
                    ],
                    [
                      37.84296543800008,
                      6.010940249000043
                    ],
                    [
                      37.856545346000075,
                      5.999009700000045
                    ],
                    [
                      37.856768070000044,
                      5.998702974000025
                    ],
                    [
                      37.86553527800004,
                      5.986629124000046
                    ],
                    [
                      37.88048518100004,
                      5.985039044000075
                    ],
                    [
                      37.88250612200005,
                      5.98356995000006
                    ],
                    [
                      37.89477321600003,
                      5.974652565000042
                    ],
                    [
                      37.89498508200006,
                      5.974498552000057
                    ],
                    [
                      37.903975012000046,
                      5.9605079070000215
                    ],
                    [
                      37.922824898000044,
                      5.960077881000075
                    ],
                    [
                      37.93648182100003,
                      5.9618984710000404
                    ],
                    [
                      37.94465475700008,
                      5.962987996000038
                    ],
                    [
                      37.952694705000056,
                      5.96334801200004
                    ],
                    [
                      37.96857460200005,
                      5.956017667000026
                    ],
                    [
                      37.97758452200003,
                      5.927776367000035
                    ],
                    [
                      37.978994500000056,
                      5.907575443000042
                    ],
                    [
                      37.98224203800004,
                      5.889143715000046
                    ],
                    [
                      37.98247446700003,
                      5.887824539000064
                    ],
                    [
                      37.983563340000046,
                      5.886180512000067
                    ],
                    [
                      37.984105949000025,
                      5.885361258000046
                    ],
                    [
                      37.98932221200005,
                      5.877485525000054
                    ],
                    [
                      37.99094047300008,
                      5.875042206000046
                    ],
                    [
                      37.99630436500007,
                      5.86694357600004
                    ],
                    [
                      38.00254538000007,
                      5.85676032300006
                    ],
                    [
                      38.00713428500006,
                      5.8492727630000445
                    ],
                    [
                      38.00901426300004,
                      5.826541721000069
                    ],
                    [
                      38.01227422300008,
                      5.804270699000028
                    ],
                    [
                      38.01987416700007,
                      5.79004003700004
                    ],
                    [
                      38.03455747100003,
                      5.776639104000026
                    ],
                    [
                      38.039214033000064,
                      5.772389224000051
                    ],
                    [
                      38.054153933000066,
                      5.76414883800004
                    ],
                    [
                      38.06415437600003,
                      5.763261783000075
                    ],
                    [
                      38.07207775000006,
                      5.762558968000064
                    ],
                    [
                      38.088883692000024,
                      5.745607964000044
                    ],
                    [
                      38.08843812400005,
                      5.739580131000025
                    ],
                    [
                      38.087083696000036,
                      5.721256847000063
                    ],
                    [
                      38.08046372100006,
                      5.7010359290000565
                    ],
                    [
                      38.075163846000066,
                      5.688940437000042
                    ],
                    [
                      38.05550388300003,
                      5.68033734100004
                    ],
                    [
                      38.040814141000055,
                      5.67364673000003
                    ],
                    [
                      38.02407442900005,
                      5.660065495000026
                    ],
                    [
                      38.00801470400006,
                      5.650154599000075
                    ],
                    [
                      37.99964369300005,
                      5.649949067000023
                    ],
                    [
                      37.97746523600006,
                      5.649404522000054
                    ],
                    [
                      37.96373546900003,
                      5.645694190000029
                    ],
                    [
                      37.94351999600008,
                      5.639464151000027
                    ],
                    [
                      37.93017464400003,
                      5.616672147000031
                    ],
                    [
                      37.93710458900006,
                      5.597391257000027
                    ],
                    [
                      37.941128269000046,
                      5.585105321000071
                    ],
                    [
                      37.94153453900003,
                      5.568449926000028
                    ],
                    [
                      37.94781448700007,
                      5.537688512000045
                    ],
                    [
                      37.94925445600006,
                      5.507597133000047
                    ],
                    [
                      37.94681445500004,
                      5.47428560000003
                    ],
                    [
                      37.94021448400008,
                      5.449924484000064
                    ],
                    [
                      37.935224497000036,
                      5.423033255000064
                    ],
                    [
                      37.919273874000055,
                      5.395977250000044
                    ],
                    [
                      37.90121237500006,
                      5.373247752000054
                    ],
                    [
                      37.900519185000064,
                      5.369899366000027
                    ],
                    [
                      37.896374714000046,
                      5.349879911000073
                    ],
                    [
                      37.90103466700003,
                      5.326918851000073
                    ],
                    [
                      37.904774635000024,
                      5.303957793000052
                    ],
                    [
                      37.904384624000045,
                      5.279376659000036
                    ],
                    [
                      37.90243462300003,
                      5.259385743000053
                    ],
                    [
                      37.90205956400007,
                      5.25429742700004
                    ],
                    [
                      37.90081933500005,
                      5.2448540870000215
                    ],
                    [
                      37.886762247000036,
                      5.235433683000053
                    ],
                    [
                      37.88508552400003,
                      5.234310022000045
                    ],
                    [
                      37.883194751000076,
                      5.23432966200005
                    ],
                    [
                      37.852657442000066,
                      5.2346468540000615
                    ],
                    [
                      37.83949001900004,
                      5.242430554000066
                    ],
                    [
                      37.827127878000056,
                      5.249738226000034
                    ],
                    [
                      37.81007817200003,
                      5.268299910000053
                    ],
                    [
                      37.79260847900008,
                      5.274220446000072
                    ],
                    [
                      37.77282881700006,
                      5.28335127400004
                    ],
                    [
                      37.76198088500007,
                      5.280506019000029
                    ],
                    [
                      37.75825621300004,
                      5.279529091000029
                    ],
                    [
                      37.75428164900006,
                      5.27848662100007
                    ],
                    [
                      37.74984418500003,
                      5.277322739000056
                    ],
                    [
                      37.747129259000076,
                      5.276610653000034
                    ],
                    [
                      37.74600365400005,
                      5.277574235000031
                    ],
                    [
                      37.74464642500004,
                      5.2787361010000495
                    ],
                    [
                      37.74373683700003,
                      5.27951476100003
                    ],
                    [
                      37.74226707400004,
                      5.280772962000071
                    ],
                    [
                      37.72893957500003,
                      5.29218206500002
                    ],
                    [
                      37.70088005300005,
                      5.305883307000045
                    ],
                    [
                      37.67423051600008,
                      5.307643461000055
                    ],
                    [
                      37.664552005000075,
                      5.304707362000045
                    ],
                    [
                      37.66225788600008,
                      5.304011412000023
                    ],
                    [
                      37.655010848000074,
                      5.301812931000029
                    ],
                    [
                      37.64670603800005,
                      5.299287273000061
                    ],
                    [
                      37.64547815700007,
                      5.2971859470000595
                    ],
                    [
                      37.63728635900003,
                      5.2831669720000605
                    ],
                    [
                      37.62973481100005,
                      5.266009696000026
                    ],
                    [
                      37.62026746200007,
                      5.262555681000038
                    ],
                    [
                      37.60021180700005,
                      5.2552386870000305
                    ],
                    [
                      37.59744173000007,
                      5.2542110320000575
                    ],
                    [
                      37.57983021300004,
                      5.247677435000071
                    ],
                    [
                      37.57837181900004,
                      5.243775355000025
                    ],
                    [
                      37.57785364400007,
                      5.2423889260000465
                    ],
                    [
                      37.55135264900008,
                      5.233926748000044
                    ],
                    [
                      37.53524473900006,
                      5.227456905000054
                    ],
                    [
                      37.51786323600004,
                      5.220475515000032
                    ],
                    [
                      37.491273695000075,
                      5.202913917000046
                    ],
                    [
                      37.46558414400005,
                      5.193173024000032
                    ],
                    [
                      37.44851441600008,
                      5.183818052000049
                    ],
                    [
                      37.446959520000064,
                      5.182965900000056
                    ],
                    [
                      37.441514561000076,
                      5.179981819000034
                    ],
                    [
                      37.43265052000004,
                      5.175082355000029
                    ],
                    [
                      37.43184557200004,
                      5.1746374330000435
                    ],
                    [
                      37.42838929100003,
                      5.172727025000029
                    ],
                    [
                      37.424932940000076,
                      5.170816579000075
                    ],
                    [
                      37.42364304500006,
                      5.170103609000023
                    ],
                    [
                      37.417214982000075,
                      5.1665505950000465
                    ],
                    [
                      37.36717585100007,
                      5.155099544000052
                    ],
                    [
                      37.340736313000036,
                      5.159599950000029
                    ],
                    [
                      37.31724671300003,
                      5.173531212000057
                    ],
                    [
                      37.292357141000025,
                      5.194363099000043
                    ],
                    [
                      37.26316765000007,
                      5.197003334000044
                    ],
                    [
                      37.23810807800004,
                      5.199433549000048
                    ],
                    [
                      37.216908441000044,
                      5.212684750000051
                    ],
                    [
                      37.19715878400007,
                      5.210314530000062
                    ],
                    [
                      37.183431744000075,
                      5.1956367300000466
                    ],
                    [
                      37.181977292000056,
                      5.19408154100006
                    ],
                    [
                      37.18182905900005,
                      5.193923041000062
                    ],
                    [
                      37.17908092300007,
                      5.1935482540000635
                    ],
                    [
                      37.17397380400007,
                      5.192851751000035
                    ],
                    [
                      37.145309687000065,
                      5.1889425750000555
                    ],
                    [
                      37.11223026400006,
                      5.18627232800003
                    ],
                    [
                      37.08212078400004,
                      5.186382331000061
                    ],
                    [
                      37.05222130100003,
                      5.191772811000021
                    ],
                    [
                      37.02255181400005,
                      5.196473236000031
                    ],
                    [
                      37.00331111600008,
                      5.199082903000033
                    ],
                    [
                      37.00264836700006,
                      5.198885947000065
                    ],
                    [
                      36.99257092900007,
                      5.195891134000021
                    ],
                    [
                      36.98309996800003,
                      5.19241227200007
                    ],
                    [
                      36.968608560000064,
                      5.1933778230000485
                    ],
                    [
                      36.96648103200005,
                      5.193519578000064
                    ],
                    [
                      36.96339843900006,
                      5.193724969000073
                    ],
                    [
                      36.958714549000035,
                      5.194037053000045
                    ],
                    [
                      36.94896665400006,
                      5.19468654700006
                    ],
                    [
                      36.92122786400006,
                      5.145130641000037
                    ],
                    [
                      36.892970983000055,
                      5.109787746000052
                    ],
                    [
                      36.88218579100004,
                      5.074983650000036
                    ],
                    [
                      36.871440205000056,
                      5.029060383000058
                    ],
                    [
                      36.87060928100004,
                      5.024372074000041
                    ],
                    [
                      36.86753320300005,
                      5.007015968000076
                    ],
                    [
                      36.86070896700005,
                      4.978767301000062
                    ],
                    [
                      36.86479857100005,
                      4.9441984100000695
                    ],
                    [
                      36.860849493000046,
                      4.93506512700003
                    ],
                    [
                      36.86347565500006,
                      4.793039446000023
                    ],
                    [
                      36.85473946500008,
                      4.736059609000051
                    ],
                    [
                      36.82875072500008,
                      4.709451992000027
                    ],
                    [
                      36.82847998600005,
                      4.709174806000021
                    ],
                    [
                      36.82652322300004,
                      4.709191812000029
                    ],
                    [
                      36.64640914100005,
                      4.710757126000033
                    ],
                    [
                      36.68084120200007,
                      4.604300630000068
                    ],
                    [
                      36.657532315000026,
                      4.580373676000022
                    ],
                    [
                      36.67804527200008,
                      4.529114322000055
                    ],
                    [
                      36.69149376300004,
                      4.495508197000049
                    ],
                    [
                      36.70246245100003,
                      4.46624556200004
                    ],
                    [
                      36.71258200800003,
                      4.4392482680000285
                    ],
                    [
                      36.71425396400008,
                      4.433850543000062
                    ],
                    [
                      36.647500000000036,
                      4.44667000000004
                    ],
                    [
                      36.51177495500008,
                      4.443497223000065
                    ],
                    [
                      36.447710734000054,
                      4.44199962600004
                    ],
                    [
                      36.433610000000044,
                      4.441670000000045
                    ],
                    [
                      36.39666984300004,
                      4.441099760000043
                    ],
                    [
                      36.36411012900004,
                      4.440597140000023
                    ],
                    [
                      36.271660000000054,
                      4.439170000000047
                    ],
                    [
                      36.26365000000004,
                      4.440340000000049
                    ],
                    [
                      36.21117000000004,
                      4.448000000000036
                    ],
                    [
                      36.06868456900003,
                      4.4472097030000555
                    ],
                    [
                      36.045300000000054,
                      4.447080000000028
                    ],
                    [
                      36.03104717300005,
                      4.458281953000039
                    ],
                    [
                      35.96518000000003,
                      4.510050000000035
                    ],
                    [
                      35.95111000000003,
                      4.5211100000000215
                    ],
                    [
                      35.95031824900008,
                      4.546232119000024
                    ],
                    [
                      35.94826000000006,
                      4.611540000000048
                    ],
                    [
                      35.947700000000054,
                      4.629330000000039
                    ],
                    [
                      35.924720000000036,
                      4.640280000000075
                    ],
                    [
                      35.92145000000005,
                      4.64372000000003
                    ],
                    [
                      35.793195526000034,
                      4.7788491440000485
                    ],
                    [
                      35.77444000000003,
                      4.798610000000053
                    ],
                    [
                      35.778014133000056,
                      4.981521910000026
                    ],
                    [
                      35.77824540800003,
                      4.993357784000068
                    ],
                    [
                      35.77837669400003,
                      5.000076512000021
                    ],
                    [
                      35.779990000000055,
                      5.082640000000026
                    ],
                    [
                      35.802770000000066,
                      5.10528000000005
                    ],
                    [
                      35.82361000000003,
                      5.136670000000038
                    ],
                    [
                      35.83069000000006,
                      5.1684000000000765
                    ],
                    [
                      35.80513000000008,
                      5.206810000000075
                    ],
                    [
                      35.79624000000007,
                      5.235140000000058
                    ],
                    [
                      35.798740000000066,
                      5.265550000000076
                    ],
                    [
                      35.821660000000065,
                      5.328610000000026
                    ],
                    [
                      35.79694000000006,
                      5.331110000000024
                    ],
                    [
                      35.77499000000006,
                      5.337220000000059
                    ],
                    [
                      35.76366570500005,
                      5.342402304000075
                    ],
                    [
                      35.75704111600004,
                      5.345433896000031
                    ],
                    [
                      35.75692367600004,
                      5.359012127000028
                    ],
                    [
                      35.75678526300004,
                      5.360427840000057
                    ],
                    [
                      35.756725482000036,
                      5.361039299000026
                    ],
                    [
                      35.75665953500004,
                      5.361713805000022
                    ],
                    [
                      35.756471031000046,
                      5.363641869000048
                    ],
                    [
                      35.75609207200006,
                      5.3675179480000565
                    ],
                    [
                      35.755790269000045,
                      5.367969215000073
                    ],
                    [
                      35.75593428900004,
                      5.368298689000028
                    ],
                    [
                      35.75592936600003,
                      5.369229210000071
                    ],
                    [
                      35.755192487000045,
                      5.372016932000065
                    ],
                    [
                      35.75425913600003,
                      5.372942513000055
                    ],
                    [
                      35.75415477400003,
                      5.376285447000043
                    ],
                    [
                      35.75413488400005,
                      5.376922517000025
                    ],
                    [
                      35.754219403000036,
                      5.380438361000074
                    ],
                    [
                      35.753690438000035,
                      5.382916995000073
                    ],
                    [
                      35.75419526100006,
                      5.384987564000028
                    ],
                    [
                      35.75417604300003,
                      5.388606247000041
                    ],
                    [
                      35.754259423000065,
                      5.392328872000064
                    ],
                    [
                      35.754586016000076,
                      5.396415058000059
                    ],
                    [
                      35.754743063000035,
                      5.398379999000042
                    ],
                    [
                      35.75473095500007,
                      5.400654601000042
                    ],
                    [
                      35.75522970500003,
                      5.403862481000033
                    ],
                    [
                      35.755616469000074,
                      5.408724067000037
                    ],
                    [
                      35.75601369300006,
                      5.4116212260000225
                    ],
                    [
                      35.75578668000003,
                      5.415497285000072
                    ],
                    [
                      35.75576183900006,
                      5.420149881000043
                    ],
                    [
                      35.75594883800005,
                      5.423769674000027
                    ],
                    [
                      35.75562662400006,
                      5.426146005000021
                    ],
                    [
                      35.755287801000065,
                      5.431624062000026
                    ],
                    [
                      35.755247386000065,
                      5.434945743000071
                    ],
                    [
                      35.75510342700005,
                      5.446770271000048
                    ],
                    [
                      35.75487542800005,
                      5.450801401000035
                    ],
                    [
                      35.75506871300007,
                      5.45323219900007
                    ],
                    [
                      35.754745299000035,
                      5.455815298000061
                    ],
                    [
                      35.754616535000025,
                      5.460570715000074
                    ],
                    [
                      35.754190480000034,
                      5.463049861000059
                    ],
                    [
                      35.75451639200003,
                      5.4651933650000615
                    ],
                    [
                      35.75506441300007,
                      5.468797699000049
                    ],
                    [
                      35.75538622200003,
                      5.47091425800005
                    ],
                    [
                      35.75563241200007,
                      5.473754536000058
                    ],
                    [
                      35.75602265600003,
                      5.4782568700000525
                    ],
                    [
                      35.756260403000056,
                      5.480999896000071
                    ],
                    [
                      35.756019406000064,
                      5.487409007000053
                    ],
                    [
                      35.75600262800003,
                      5.490510732000075
                    ],
                    [
                      35.75603909200004,
                      5.493210791000024
                    ],
                    [
                      35.75610024200006,
                      5.4977398560000665
                    ],
                    [
                      35.75614991000003,
                      5.50141958100005
                    ],
                    [
                      35.756130846000076,
                      5.504934867000031
                    ],
                    [
                      35.75684301800004,
                      5.506799836000027
                    ],
                    [
                      35.756927682000025,
                      5.510212294000041
                    ],
                    [
                      35.75783021500007,
                      5.515025033000029
                    ],
                    [
                      35.75760081300007,
                      5.51926293300005
                    ],
                    [
                      35.75717177200005,
                      5.522259013000053
                    ],
                    [
                      35.757159096000066,
                      5.524588694000045
                    ],
                    [
                      35.75713800400007,
                      5.528462461000061
                    ],
                    [
                      35.75707254300005,
                      5.533482842000069
                    ],
                    [
                      35.75696067500007,
                      5.542057778000071
                    ],
                    [
                      35.756867460000024,
                      5.546005767000054
                    ],
                    [
                      35.75682642100003,
                      5.547743700000069
                    ],
                    [
                      35.75662345100005,
                      5.553981241000031
                    ],
                    [
                      35.756436559000065,
                      5.559723557000041
                    ],
                    [
                      35.75633018100007,
                      5.5629915480000705
                    ],
                    [
                      35.756205444000045,
                      5.566919822000045
                    ],
                    [
                      35.75568448100006,
                      5.570192746000032
                    ],
                    [
                      35.75509147400004,
                      5.573918155000058
                    ],
                    [
                      35.754712949000066,
                      5.576296073000037
                    ],
                    [
                      35.754388411000036,
                      5.578334791000032
                    ],
                    [
                      35.754066316000035,
                      5.580607667000038
                    ],
                    [
                      35.75393124000004,
                      5.58639695200003
                    ],
                    [
                      35.75390218300004,
                      5.591083152000067
                    ],
                    [
                      35.75388159600004,
                      5.594401092000055
                    ],
                    [
                      35.75385350600004,
                      5.598925450000024
                    ],
                    [
                      35.75384274400005,
                      5.60065798100004
                    ],
                    [
                      35.753954872000065,
                      5.600820458000044
                    ],
                    [
                      35.75655104000003,
                      5.604233640000075
                    ],
                    [
                      35.757745786000044,
                      5.605804363000061
                    ],
                    [
                      35.76000645500005,
                      5.607574586000055
                    ],
                    [
                      35.76102874600008,
                      5.609337949000064
                    ],
                    [
                      35.76213058600007,
                      5.610980770000026
                    ],
                    [
                      35.764509016000034,
                      5.614526940000076
                    ],
                    [
                      35.76758451200004,
                      5.618266178000056
                    ],
                    [
                      35.769439394000074,
                      5.62033795800005
                    ],
                    [
                      35.771584879000045,
                      5.62273430700003
                    ],
                    [
                      35.77414563600007,
                      5.626036808000038
                    ],
                    [
                      35.77722118400004,
                      5.63000317500007
                    ],
                    [
                      35.77998948800007,
                      5.633327154000028
                    ],
                    [
                      35.78418579300006,
                      5.638807038000039
                    ],
                    [
                      35.78726505000003,
                      5.642828142000042
                    ],
                    [
                      35.790444586000035,
                      5.646464602000037
                    ],
                    [
                      35.79300717600006,
                      5.649684069000045
                    ],
                    [
                      35.79556865300003,
                      5.6531103290000715
                    ],
                    [
                      35.80038744700005,
                      5.658978906000073
                    ],
                    [
                      35.80224288800008,
                      5.660947743000065
                    ],
                    [
                      35.80685235200008,
                      5.665838864000023
                    ],
                    [
                      35.81159794300004,
                      5.666278619000025
                    ],
                    [
                      35.81303954600003,
                      5.666906953000023
                    ],
                    [
                      35.81585991000003,
                      5.6671292960000414
                    ],
                    [
                      35.81726966800005,
                      5.66724042900006
                    ],
                    [
                      35.82314844000007,
                      5.668099931000029
                    ],
                    [
                      35.82614171400007,
                      5.66811635800002
                    ],
                    [
                      35.828309545000025,
                      5.668076545000076
                    ],
                    [
                      35.831523222000044,
                      5.668477663000033
                    ],
                    [
                      35.83697415200004,
                      5.669157987000062
                    ],
                    [
                      35.84213055300006,
                      5.670013372000028
                    ],
                    [
                      35.84421639000004,
                      5.670311771000058
                    ],
                    [
                      35.847390775000065,
                      5.670765882000069
                    ],
                    [
                      35.85162220600006,
                      5.67089233400003
                    ],
                    [
                      35.85483117500007,
                      5.671295806000046
                    ],
                    [
                      35.856779835000054,
                      5.671540808000032
                    ],
                    [
                      35.86429721700006,
                      5.672270253000022
                    ],
                    [
                      35.86637460900005,
                      5.672471816000041
                    ],
                    [
                      35.87039634300004,
                      5.673217430000022
                    ],
                    [
                      35.87289014700008,
                      5.673359075000064
                    ],
                    [
                      35.87442088700004,
                      5.673446013000046
                    ],
                    [
                      35.87741600600003,
                      5.673151982000036
                    ],
                    [
                      35.881345219000025,
                      5.672017320000066
                    ],
                    [
                      35.884446265000065,
                      5.671121787000061
                    ],
                    [
                      35.89523680700006,
                      5.6682393800000455
                    ],
                    [
                      35.899435496000024,
                      5.667117741000027
                    ],
                    [
                      35.90294258100005,
                      5.666012808000062
                    ],
                    [
                      35.90870551300003,
                      5.664197090000073
                    ],
                    [
                      35.91008572900006,
                      5.663762215000077
                    ],
                    [
                      35.91336331200006,
                      5.662442416000033
                    ],
                    [
                      35.91515469600006,
                      5.6617210570000225
                    ],
                    [
                      35.92311530000006,
                      5.659436671000037
                    ],
                    [
                      35.92870433400003,
                      5.658118258000059
                    ],
                    [
                      35.93469122500005,
                      5.656705918000057
                    ],
                    [
                      35.937088552000034,
                      5.6559386670000436
                    ],
                    [
                      35.94327361400008,
                      5.653959108000038
                    ],
                    [
                      35.94627421000007,
                      5.652630554000041
                    ],
                    [
                      35.94850814600005,
                      5.651956821000056
                    ],
                    [
                      35.95157315000006,
                      5.651032429000054
                    ],
                    [
                      35.953481399000054,
                      5.655024726000022
                    ],
                    [
                      35.95400138700006,
                      5.656198715000073
                    ],
                    [
                      35.95495657300006,
                      5.658521036000025
                    ],
                    [
                      35.955329059000064,
                      5.659426652000036
                    ],
                    [
                      35.95614042200003,
                      5.660777865000057
                    ],
                    [
                      35.957242241000074,
                      5.662481981000042
                    ],
                    [
                      35.95777300800006,
                      5.66259933300006
                    ],
                    [
                      35.95894003400008,
                      5.663015404000021
                    ],
                    [
                      35.961095656000055,
                      5.664432237000028
                    ],
                    [
                      35.962494692000064,
                      5.665200901000048
                    ],
                    [
                      35.96354052700008,
                      5.666436218000058
                    ],
                    [
                      35.96475286800006,
                      5.66937075200002
                    ],
                    [
                      35.96531756100006,
                      5.673180342000023
                    ],
                    [
                      35.96478222800005,
                      5.674934436000058
                    ],
                    [
                      35.96436074500008,
                      5.677274761000035
                    ],
                    [
                      35.96476138200006,
                      5.678916643000036
                    ],
                    [
                      35.965684800000076,
                      5.679675209000038
                    ],
                    [
                      35.967846620000046,
                      5.68145108300007
                    ],
                    [
                      35.96819309500006,
                      5.682272794000028
                    ],
                    [
                      35.96708202800005,
                      5.6823255210000525
                    ],
                    [
                      35.965687744000036,
                      5.681827209000062
                    ],
                    [
                      35.96375589300004,
                      5.681136768000044
                    ],
                    [
                      35.96159100600005,
                      5.68147675900002
                    ],
                    [
                      35.96055736500006,
                      5.681914088000042
                    ],
                    [
                      35.95913012900007,
                      5.682517939000036
                    ],
                    [
                      35.958245531000046,
                      5.68397735700006
                    ],
                    [
                      35.95794461200006,
                      5.685615538000036
                    ],
                    [
                      35.95834399100005,
                      5.68749166300006
                    ],
                    [
                      35.95902872100004,
                      5.6892681840000705
                    ],
                    [
                      35.959497517000045,
                      5.690484467000033
                    ],
                    [
                      35.961650132000045,
                      5.692486969000072
                    ],
                    [
                      35.963748914000064,
                      5.693610736000039
                    ],
                    [
                      35.96751995200003,
                      5.693287345000044
                    ],
                    [
                      35.969244969000044,
                      5.693522547000043
                    ],
                    [
                      35.97023453000003,
                      5.69434764500005
                    ],
                    [
                      35.970285932000024,
                      5.695694881000065
                    ],
                    [
                      35.96951916300003,
                      5.696979248000048
                    ],
                    [
                      35.96700281200003,
                      5.697434507000025
                    ],
                    [
                      35.96497720700006,
                      5.696866018000037
                    ],
                    [
                      35.964025535000076,
                      5.696598927000025
                    ],
                    [
                      35.962037818000056,
                      5.696588444000042
                    ],
                    [
                      35.960573184000054,
                      5.697166348000053
                    ],
                    [
                      35.959691012000064,
                      5.698157264000031
                    ],
                    [
                      35.959276843000055,
                      5.699092087000054
                    ],
                    [
                      35.95903466800007,
                      5.700672012000041
                    ],
                    [
                      35.95942909900003,
                      5.703485127000022
                    ],
                    [
                      35.96006139000008,
                      5.705538181000065
                    ],
                    [
                      35.96155952100003,
                      5.709704092000038
                    ],
                    [
                      35.96318323100007,
                      5.7122309000000655
                    ],
                    [
                      35.96400643900006,
                      5.714085390000037
                    ],
                    [
                      35.96451216200006,
                      5.715224660000047
                    ],
                    [
                      35.96566848500004,
                      5.717690439000023
                    ],
                    [
                      35.966830678000065,
                      5.719043545000034
                    ],
                    [
                      35.96832253700006,
                      5.72007400800004
                    ],
                    [
                      35.96936586800007,
                      5.720851703000051
                    ],
                    [
                      35.97093724300004,
                      5.722022998000057
                    ],
                    [
                      35.97278622400006,
                      5.723578751000048
                    ],
                    [
                      35.973932898000044,
                      5.72487888400002
                    ],
                    [
                      35.97578839600004,
                      5.727816879000045
                    ],
                    [
                      35.97589160000007,
                      5.730691831000058
                    ],
                    [
                      35.97599235100006,
                      5.733498662000045
                    ],
                    [
                      35.97785126100007,
                      5.735792483000068
                    ],
                    [
                      35.97831067000004,
                      5.737376141000027
                    ],
                    [
                      35.97841032500003,
                      5.740656259000048
                    ],
                    [
                      35.97772116800007,
                      5.745355165000035
                    ],
                    [
                      35.97750056900003,
                      5.746859237000024
                    ],
                    [
                      35.97737699800007,
                      5.748605310000073
                    ],
                    [
                      35.97718702900005,
                      5.7504239320000465
                    ],
                    [
                      35.97708058300003,
                      5.751442945000065
                    ],
                    [
                      35.97676461700007,
                      5.753355945000067
                    ],
                    [
                      35.97727660000004,
                      5.756052604000047
                    ],
                    [
                      35.97850010500008,
                      5.759599739000066
                    ],
                    [
                      35.97829831000007,
                      5.76056490600007
                    ],
                    [
                      35.97800825300004,
                      5.761952210000061
                    ],
                    [
                      35.97729391900003,
                      5.762828262000028
                    ],
                    [
                      35.975669785000036,
                      5.764820067000073
                    ],
                    [
                      35.97306541200004,
                      5.767333067000038
                    ],
                    [
                      35.972122744000046,
                      5.768675015000042
                    ],
                    [
                      35.97024330600004,
                      5.770246224000061
                    ],
                    [
                      35.96880413700006,
                      5.771471836000046
                    ],
                    [
                      35.96701281400004,
                      5.772981483000024
                    ],
                    [
                      35.96554357700006,
                      5.774379162000059
                    ],
                    [
                      35.96511205300004,
                      5.775232155000026
                    ],
                    [
                      35.96465716500006,
                      5.776131326000041
                    ],
                    [
                      35.96402947300004,
                      5.777692305000073
                    ],
                    [
                      35.96307109500003,
                      5.780243007000024
                    ],
                    [
                      35.96298536300003,
                      5.780520514000045
                    ],
                    [
                      35.96255316300005,
                      5.781919500000072
                    ],
                    [
                      35.962282737000066,
                      5.7827948360000505
                    ],
                    [
                      35.96218678900004,
                      5.783706549000044
                    ],
                    [
                      35.96203634700004,
                      5.785136043000023
                    ],
                    [
                      35.96209219100007,
                      5.786182292000035
                    ],
                    [
                      35.96230211200003,
                      5.790115337000032
                    ],
                    [
                      35.96328236200003,
                      5.792697373000067
                    ],
                    [
                      35.96426512000005,
                      5.794810918000053
                    ],
                    [
                      35.96509026000007,
                      5.796282517000066
                    ],
                    [
                      35.96580028300008,
                      5.797871455000063
                    ],
                    [
                      35.966925125000046,
                      5.800388698000063
                    ],
                    [
                      35.96656739900004,
                      5.8016751740000245
                    ],
                    [
                      35.96608990200008,
                      5.803488077000054
                    ],
                    [
                      35.96580245500007,
                      5.804949024000052
                    ],
                    [
                      35.96546428500005,
                      5.806214976000035
                    ],
                    [
                      35.96477696100004,
                      5.80878795600006
                    ],
                    [
                      35.963908384000035,
                      5.810383642000033
                    ],
                    [
                      35.96325252500003,
                      5.811588525000047
                    ],
                    [
                      35.96241276100005,
                      5.813131252000062
                    ],
                    [
                      35.96240521800007,
                      5.814536728000064
                    ],
                    [
                      35.96367719800003,
                      5.817237481000063
                    ],
                    [
                      35.96582316700005,
                      5.820528574000036
                    ],
                    [
                      35.965436846000046,
                      5.821646736000048
                    ],
                    [
                      35.96481336900007,
                      5.823451301000034
                    ],
                    [
                      35.96322572400004,
                      5.8250825150000765
                    ],
                    [
                      35.96269875400003,
                      5.825888573000043
                    ],
                    [
                      35.961199290000025,
                      5.827616808000073
                    ],
                    [
                      35.96085960700003,
                      5.830106176000072
                    ],
                    [
                      35.960965206000026,
                      5.832215016000021
                    ],
                    [
                      35.960959212000034,
                      5.833327680000025
                    ],
                    [
                      35.96089379600005,
                      5.834615714000051
                    ],
                    [
                      35.961931855000046,
                      5.837315225000054
                    ],
                    [
                      35.96280111600004,
                      5.838784000000032
                    ],
                    [
                      35.964259567000056,
                      5.839436076000027
                    ],
                    [
                      35.96589330200004,
                      5.839381983000067
                    ],
                    [
                      35.968821723000076,
                      5.839285013000051
                    ],
                    [
                      35.97203576900006,
                      5.8397122850000756
                    ],
                    [
                      35.97343576700007,
                      5.840364029000057
                    ],
                    [
                      35.974128377000056,
                      5.842066107000051
                    ],
                    [
                      35.97417349700004,
                      5.84429663100002
                    ],
                    [
                      35.97381143900003,
                      5.846632369000076
                    ],
                    [
                      35.97255472100005,
                      5.85195488100004
                    ],
                    [
                      35.97124484200003,
                      5.85628151100002
                    ],
                    [
                      35.97036454600004,
                      5.8589402460000315
                    ],
                    [
                      35.969580257000075,
                      5.861308969000049
                    ],
                    [
                      35.96927489500007,
                      5.863708417000055
                    ],
                    [
                      35.968796618000056,
                      5.86563841800006
                    ],
                    [
                      35.96825985400005,
                      5.867568101000074
                    ],
                    [
                      35.96842326400008,
                      5.869794396000032
                    ],
                    [
                      35.969991470000025,
                      5.871794055000066
                    ],
                    [
                      35.971101969000074,
                      5.871917201000031
                    ],
                    [
                      35.974266886000066,
                      5.870645944000046
                    ],
                    [
                      35.97607189100006,
                      5.8721198060000575
                    ],
                    [
                      35.97769388000006,
                      5.874998210000058
                    ],
                    [
                      35.97756933200003,
                      5.876403069000048
                    ],
                    [
                      35.97700863600005,
                      5.878503407000039
                    ],
                    [
                      35.976554588000056,
                      5.880204223000021
                    ],
                    [
                      35.97641863500007,
                      5.883717314000023
                    ],
                    [
                      35.97710522600005,
                      5.886532098000032
                    ],
                    [
                      35.98077602800004,
                      5.889070243000049
                    ],
                    [
                      35.98223652300004,
                      5.88937097400003
                    ],
                    [
                      35.98485783600006,
                      5.891317783000034
                    ],
                    [
                      35.98568892700007,
                      5.892488055000058
                    ],
                    [
                      35.987237650000054,
                      5.894668827000032
                    ],
                    [
                      35.98769667300007,
                      5.896311113000024
                    ],
                    [
                      35.98716588900004,
                      5.8971281400000635
                    ],
                    [
                      35.985639923000065,
                      5.89811547000005
                    ],
                    [
                      35.98352625900003,
                      5.899626683000065
                    ],
                    [
                      35.98316965300006,
                      5.900678903000028
                    ],
                    [
                      35.98356763800007,
                      5.90278937100004
                    ],
                    [
                      35.984666806000064,
                      5.905020771000068
                    ],
                    [
                      35.98588358400008,
                      5.907135685000071
                    ],
                    [
                      35.98667902500006,
                      5.90843987300002
                    ],
                    [
                      35.986787493000065,
                      5.9086177160000375
                    ],
                    [
                      35.98785466100003,
                      5.910367415000053
                    ],
                    [
                      35.98852522100003,
                      5.9124187190000725
                    ],
                    [
                      35.98946564800008,
                      5.915295563000029
                    ],
                    [
                      35.98974064500004,
                      5.918518099000039
                    ],
                    [
                      35.989431083000056,
                      5.921678897000049
                    ],
                    [
                      35.98982811700006,
                      5.923965066000051
                    ],
                    [
                      35.98964154500004,
                      5.92601380800005
                    ],
                    [
                      35.989048414000024,
                      5.9275332580000395
                    ],
                    [
                      35.98887081100003,
                      5.929274583000051
                    ],
                    [
                      35.98839748600005,
                      5.932291731000021
                    ],
                    [
                      35.98720249000007,
                      5.933566319000022
                    ],
                    [
                      35.985551050000026,
                      5.934746907000033
                    ],
                    [
                      35.98481596800008,
                      5.93547495100006
                    ],
                    [
                      35.983755882000025,
                      5.93634972600006
                    ],
                    [
                      35.982612704000076,
                      5.937293059000069
                    ],
                    [
                      35.98068309200005,
                      5.939204153000048
                    ],
                    [
                      35.979597574000024,
                      5.940471046000027
                    ],
                    [
                      35.97810776000006,
                      5.942209771000023
                    ],
                    [
                      35.97736416600003,
                      5.944493349000027
                    ],
                    [
                      35.97735517000007,
                      5.946140405000051
                    ],
                    [
                      35.977710228000035,
                      5.948063972000057
                    ],
                    [
                      35.980611203000024,
                      5.952380640000058
                    ],
                    [
                      35.982978856000045,
                      5.953949206000061
                    ],
                    [
                      35.98507185400007,
                      5.955607773000054
                    ],
                    [
                      35.98662001100007,
                      5.956622812000035
                    ],
                    [
                      35.98817516100007,
                      5.956356794000044
                    ],
                    [
                      35.98872550500005,
                      5.955993774000035
                    ],
                    [
                      35.98964041500005,
                      5.955815760000064
                    ],
                    [
                      35.990095877000044,
                      5.956092768000076
                    ],
                    [
                      35.98890230200004,
                      5.95709282200005
                    ],
                    [
                      35.98779761900005,
                      5.958550891000073
                    ],
                    [
                      35.987875032000034,
                      5.961113501000057
                    ],
                    [
                      35.98850828700006,
                      5.962306553000076
                    ],
                    [
                      35.988864368000065,
                      5.964047128000061
                    ],
                    [
                      35.98994809900006,
                      5.966432234000024
                    ],
                    [
                      35.991674587000034,
                      5.968271818000062
                    ],
                    [
                      35.99331867500007,
                      5.968463823000036
                    ],
                    [
                      35.99486688300004,
                      5.9694788640000525
                    ],
                    [
                      35.99714874800003,
                      5.970040375000053
                    ],
                    [
                      36.00033908900008,
                      5.97161342000004
                    ],
                    [
                      36.00315740100007,
                      5.974374030000035
                    ],
                    [
                      36.00442001400006,
                      5.977492188000042
                    ],
                    [
                      36.00484557000004,
                      5.978849060000073
                    ],
                    [
                      36.005857459000026,
                      5.982075433000034
                    ],
                    [
                      36.00643247800008,
                      5.98282400100004
                    ],
                    [
                      36.006244957000035,
                      5.9829864780000435
                    ],
                    [
                      36.00664939200004,
                      5.984559946000047
                    ],
                    [
                      36.00716148300006,
                      5.986552246000031
                    ],
                    [
                      36.00725661000007,
                      5.988690759000065
                    ],
                    [
                      36.007328252000036,
                      5.990301333000048
                    ],
                    [
                      36.00833657900006,
                      5.994195575000049
                    ],
                    [
                      36.00855345000008,
                      5.997335860000021
                    ],
                    [
                      36.00783923200004,
                      5.999580863000062
                    ],
                    [
                      36.00750296100006,
                      6.001171998000075
                    ],
                    [
                      36.005518290000055,
                      6.004675046000045
                    ],
                    [
                      36.003960146000054,
                      6.007196519000047
                    ],
                    [
                      36.00170181800007,
                      6.009386174000042
                    ],
                    [
                      36.00054198300006,
                      6.011170812000046
                    ],
                    [
                      36.00000273100005,
                      6.012000551000028
                    ],
                    [
                      35.999566652000055,
                      6.014715562000049
                    ],
                    [
                      35.99922364300005,
                      6.017524786000024
                    ],
                    [
                      35.99926581200003,
                      6.019354498000041
                    ],
                    [
                      35.999299235000024,
                      6.020804829000042
                    ],
                    [
                      35.99952576600003,
                      6.022164779000036
                    ],
                    [
                      35.99885771800007,
                      6.024503692000053
                    ],
                    [
                      35.99678569500003,
                      6.026834863000033
                    ],
                    [
                      35.996455473000026,
                      6.027270620000024
                    ],
                    [
                      35.99537141700006,
                      6.028701130000059
                    ],
                    [
                      35.99516278300007,
                      6.0298346240000456
                    ],
                    [
                      35.994647755000074,
                      6.032632671000044
                    ],
                    [
                      35.99449212800005,
                      6.034125843000027
                    ],
                    [
                      35.99425244200006,
                      6.036425467000072
                    ],
                    [
                      35.99180257800003,
                      6.03936356600002
                    ],
                    [
                      35.99019123000005,
                      6.041128020000031
                    ],
                    [
                      35.98869489700007,
                      6.042766509000046
                    ],
                    [
                      35.98700258700006,
                      6.044115813000076
                    ],
                    [
                      35.986197391000076,
                      6.045844842000065
                    ],
                    [
                      35.98502012600005,
                      6.047150140000042
                    ],
                    [
                      35.98327865500005,
                      6.048920808000048
                    ],
                    [
                      35.98250698700008,
                      6.051008955000043
                    ],
                    [
                      35.98213829200006,
                      6.052006639000069
                    ],
                    [
                      35.98212970800006,
                      6.053552676000038
                    ],
                    [
                      35.98324199500007,
                      6.055526610000072
                    ],
                    [
                      35.98383921800007,
                      6.057544532000065
                    ],
                    [
                      35.98396452700007,
                      6.06026259500004
                    ],
                    [
                      35.984846461000075,
                      6.061579337000069
                    ],
                    [
                      35.98454977200004,
                      6.064435605000028
                    ],
                    [
                      35.985105662000024,
                      6.0654694280000285
                    ],
                    [
                      35.985804561000066,
                      6.066035533000047
                    ],
                    [
                      35.98649825600006,
                      6.067538635000062
                    ],
                    [
                      35.98780246000007,
                      6.068670328000053
                    ],
                    [
                      35.98864047100005,
                      6.069471466000039
                    ],
                    [
                      35.98928945400007,
                      6.070599510000022
                    ],
                    [
                      35.99049746600008,
                      6.07219918100003
                    ],
                    [
                      35.99198473700005,
                      6.074081515000046
                    ],
                    [
                      35.99379417500006,
                      6.076949525000032
                    ],
                    [
                      35.994206220000024,
                      6.077985055000056
                    ],
                    [
                      35.99498790000007,
                      6.081125955000061
                    ],
                    [
                      35.994929643000035,
                      6.083187100000032
                    ],
                    [
                      35.99482104100008,
                      6.084648611000034
                    ],
                    [
                      35.99327756200006,
                      6.086030916000027
                    ],
                    [
                      35.992346155000064,
                      6.086451967000073
                    ],
                    [
                      35.98975832000008,
                      6.087621807000062
                    ],
                    [
                      35.98719466600005,
                      6.088339543000075
                    ],
                    [
                      35.984994620000066,
                      6.0894253210000215
                    ],
                    [
                      35.98169310900005,
                      6.091310171000032
                    ],
                    [
                      35.97985706500003,
                      6.092690773000072
                    ],
                    [
                      35.97809537300003,
                      6.093852169000058
                    ],
                    [
                      35.97677163900005,
                      6.095162421000055
                    ],
                    [
                      35.97618126000003,
                      6.096110762000023
                    ],
                    [
                      35.973319711000045,
                      6.0977783850000264
                    ],
                    [
                      35.97163564400006,
                      6.098134936000065
                    ],
                    [
                      35.96981353900003,
                      6.0970266260000585
                    ],
                    [
                      35.96908223300005,
                      6.097022511000034
                    ],
                    [
                      35.967394039000055,
                      6.097013007000044
                    ],
                    [
                      35.965937620000034,
                      6.097004803000061
                    ],
                    [
                      35.964697286000046,
                      6.096485389000065
                    ],
                    [
                      35.96104201600008,
                      6.096245166000074
                    ],
                    [
                      35.95936002800005,
                      6.096235673000024
                    ],
                    [
                      35.957090116000074,
                      6.096735274000025
                    ],
                    [
                      35.955187917000046,
                      6.096870929000033
                    ],
                    [
                      35.95253353500004,
                      6.097788942000022
                    ],
                    [
                      35.95123106400007,
                      6.0982393930000285
                    ],
                    [
                      35.94925284100003,
                      6.098887010000055
                    ],
                    [
                      35.94770842200006,
                      6.100415506000047
                    ],
                    [
                      35.94508996700006,
                      6.102142611000033
                    ],
                    [
                      35.94514706500007,
                      6.10411459900007
                    ],
                    [
                      35.945192149000036,
                      6.105671790000031
                    ],
                    [
                      35.94554285700008,
                      6.108309062000046
                    ],
                    [
                      35.948515074000056,
                      6.112937696000074
                    ],
                    [
                      35.94941143800003,
                      6.114109049000035
                    ],
                    [
                      35.95076555500003,
                      6.1158785800000715
                    ],
                    [
                      35.95104023700003,
                      6.119027851000055
                    ],
                    [
                      35.95036293900006,
                      6.122391318000041
                    ],
                    [
                      35.94944460700003,
                      6.123460331000047
                    ],
                    [
                      35.94911136800005,
                      6.123848249000048
                    ],
                    [
                      35.947054912000056,
                      6.125373792000062
                    ],
                    [
                      35.944243191000055,
                      6.12592952600005
                    ],
                    [
                      35.94273507500003,
                      6.126227596000035
                    ],
                    [
                      35.94128115800004,
                      6.126559448000023
                    ],
                    [
                      35.93929324900006,
                      6.127013173000023
                    ],
                    [
                      35.937023605000036,
                      6.12864156400002
                    ],
                    [
                      35.93554802700004,
                      6.129700226000068
                    ],
                    [
                      35.934593121000034,
                      6.130426777000025
                    ],
                    [
                      35.933929069000044,
                      6.131447797000021
                    ],
                    [
                      35.93332852200007,
                      6.134152808000067
                    ],
                    [
                      35.93375141300004,
                      6.136936883000033
                    ],
                    [
                      35.934395798000025,
                      6.13935622300005
                    ],
                    [
                      35.934607662000076,
                      6.14067506300006
                    ],
                    [
                      35.936572127000034,
                      6.143626088000076
                    ],
                    [
                      35.93848680100007,
                      6.147083166000073
                    ],
                    [
                      35.939080786000034,
                      6.148286600000063
                    ],
                    [
                      35.93959922500005,
                      6.149336970000036
                    ],
                    [
                      35.94074628100003,
                      6.151660934000063
                    ],
                    [
                      35.94225484000003,
                      6.154717291000054
                    ],
                    [
                      35.94247283400006,
                      6.156915580000032
                    ],
                    [
                      35.943739176000065,
                      6.159078308000062
                    ],
                    [
                      35.94546874200006,
                      6.159842973000025
                    ],
                    [
                      35.94714002500007,
                      6.161755804000052
                    ],
                    [
                      35.94910512900003,
                      6.163450711000053
                    ],
                    [
                      35.950415763000024,
                      6.164483049000069
                    ],
                    [
                      35.952889097000025,
                      6.16683968600006
                    ],
                    [
                      35.95617283900003,
                      6.16817611700003
                    ],
                    [
                      35.959534338000026,
                      6.168707746000052
                    ],
                    [
                      35.96129177900008,
                      6.168351764000022
                    ],
                    [
                      35.96606045000004,
                      6.165816838000069
                    ],
                    [
                      35.968334026000036,
                      6.164731730000028
                    ],
                    [
                      35.97140797900005,
                      6.164383197000063
                    ],
                    [
                      35.97426044100007,
                      6.16439940600003
                    ],
                    [
                      35.97666992200004,
                      6.165145128000063
                    ],
                    [
                      35.977742533000026,
                      6.1662211350000575
                    ],
                    [
                      35.97713319400003,
                      6.167922023000074
                    ],
                    [
                      35.97636498300005,
                      6.170066357000053
                    ],
                    [
                      35.97544146000007,
                      6.170830064000029
                    ],
                    [
                      35.97053521700008,
                      6.17453647800005
                    ],
                    [
                      35.96614775000006,
                      6.176892604000045
                    ],
                    [
                      35.96509706100005,
                      6.177456828000061
                    ],
                    [
                      35.96366694400007,
                      6.178904150000051
                    ],
                    [
                      35.962271506000036,
                      6.1807111160000545
                    ],
                    [
                      35.96169665000008,
                      6.183135045000029
                    ],
                    [
                      35.962050447000024,
                      6.184255120000046
                    ],
                    [
                      35.962069376000045,
                      6.1843150460000516
                    ],
                    [
                      35.96292830900006,
                      6.187034306000044
                    ],
                    [
                      35.96375959300008,
                      6.189666026000054
                    ],
                    [
                      35.964602126000045,
                      6.191547119000063
                    ],
                    [
                      35.966010331000064,
                      6.194691154000054
                    ],
                    [
                      35.966317039000046,
                      6.195884627000055
                    ],
                    [
                      35.96771443400007,
                      6.20132221700004
                    ],
                    [
                      35.96779188700003,
                      6.203480796000065
                    ],
                    [
                      35.967690548000064,
                      6.205637952000075
                    ],
                    [
                      35.96761664600007,
                      6.20721098100006
                    ],
                    [
                      35.96724581500007,
                      6.20824325500007
                    ],
                    [
                      35.965150202000075,
                      6.209953293000069
                    ],
                    [
                      35.961335707000046,
                      6.2118346710000765
                    ],
                    [
                      35.95831081600005,
                      6.213990713000044
                    ],
                    [
                      35.958021418000044,
                      6.215737268000055
                    ],
                    [
                      35.95672525900005,
                      6.217772704000026
                    ],
                    [
                      35.95608101600004,
                      6.2194773670000245
                    ],
                    [
                      35.956043684000065,
                      6.219650042000069
                    ],
                    [
                      35.95557118000005,
                      6.2218355310000675
                    ],
                    [
                      35.95679270100004,
                      6.223987722000061
                    ],
                    [
                      35.956721498000036,
                      6.225570251000022
                    ],
                    [
                      35.95781027800007,
                      6.227040587000033
                    ],
                    [
                      35.95919460600004,
                      6.228000208000026
                    ],
                    [
                      35.961241064000035,
                      6.228304816000048
                    ],
                    [
                      35.96444712400006,
                      6.23074895600007
                    ],
                    [
                      35.96728503700007,
                      6.233097832000055
                    ],
                    [
                      35.96815091900004,
                      6.233834229000024
                    ],
                    [
                      35.96841178100004,
                      6.2340560810000625
                    ],
                    [
                      35.969104936000065,
                      6.2346455770000375
                    ],
                    [
                      35.96931226300006,
                      6.23604722500005
                    ],
                    [
                      35.97039977500003,
                      6.237449637000054
                    ],
                    [
                      35.97224859900007,
                      6.239833789000045
                    ],
                    [
                      35.97366893000003,
                      6.241665369000032
                    ],
                    [
                      35.97570099700005,
                      6.243433859000049
                    ],
                    [
                      35.97676491200008,
                      6.2453401970000755
                    ],
                    [
                      35.97776335000003,
                      6.246170561000042
                    ],
                    [
                      35.97980719100008,
                      6.249014718000069
                    ],
                    [
                      35.981414717000064,
                      6.249848580000048
                    ],
                    [
                      35.98553044700003,
                      6.25333379500006
                    ],
                    [
                      35.988885441000036,
                      6.255109954000034
                    ],
                    [
                      35.992205013000046,
                      6.25771196200003
                    ],
                    [
                      35.994957545000034,
                      6.259064223000053
                    ],
                    [
                      35.99708733500006,
                      6.26032381400006
                    ],
                    [
                      35.99814380300006,
                      6.260799779000024
                    ],
                    [
                      36.000017472000025,
                      6.261766178000073
                    ],
                    [
                      36.00179520200004,
                      6.262310943000045
                    ],
                    [
                      36.003037178000056,
                      6.263119943000049
                    ],
                    [
                      36.00419863800005,
                      6.26306570600002
                    ],
                    [
                      36.00644977500008,
                      6.264154185000052
                    ],
                    [
                      36.00756824200005,
                      6.26450555200006
                    ],
                    [
                      36.00801469900006,
                      6.264645806000033
                    ],
                    [
                      36.01016954500005,
                      6.265322745000049
                    ],
                    [
                      36.01497240400005,
                      6.265063276000035
                    ],
                    [
                      36.018856518000064,
                      6.265694902000064
                    ],
                    [
                      36.020418531000075,
                      6.267588577000026
                    ],
                    [
                      36.02244617000008,
                      6.271260450000057
                    ],
                    [
                      36.025064916000076,
                      6.273910788000023
                    ],
                    [
                      36.02703356000006,
                      6.275093286000072
                    ],
                    [
                      36.029007610000065,
                      6.275324115000046
                    ],
                    [
                      36.03193937000003,
                      6.2743890470000565
                    ],
                    [
                      36.034659100000056,
                      6.272135018000029
                    ],
                    [
                      36.03505364500006,
                      6.271068161000073
                    ],
                    [
                      36.03642981000007,
                      6.2695095560000595
                    ],
                    [
                      36.03939214500008,
                      6.271332981000057
                    ],
                    [
                      36.04042628700006,
                      6.274363884000024
                    ],
                    [
                      36.04085326000006,
                      6.276489334000075
                    ],
                    [
                      36.04193371700006,
                      6.2794969810000225
                    ],
                    [
                      36.04198495800006,
                      6.283377307000023
                    ],
                    [
                      36.04356762000003,
                      6.288144801000044
                    ],
                    [
                      36.04458985500003,
                      6.293041782000046
                    ],
                    [
                      36.04588901300008,
                      6.295157540000048
                    ],
                    [
                      36.04700511800007,
                      6.296522607000043
                    ],
                    [
                      36.048821746000044,
                      6.298219612000025
                    ],
                    [
                      36.05111007600004,
                      6.2993101880000495
                    ],
                    [
                      36.05246482600006,
                      6.299880091000034
                    ],
                    [
                      36.05465846900006,
                      6.301157538000041
                    ],
                    [
                      36.056800543000065,
                      6.303278058000046
                    ],
                    [
                      36.05814791700004,
                      6.305159821000075
                    ],
                    [
                      36.05847173500007,
                      6.3058644580000305
                    ],
                    [
                      36.05907175200008,
                      6.30741402600006
                    ],
                    [
                      36.05868154900003,
                      6.310176205000062
                    ],
                    [
                      36.05703072500006,
                      6.312275300000067
                    ],
                    [
                      36.05561772600004,
                      6.313719776000028
                    ],
                    [
                      36.05298776200004,
                      6.315063644000077
                    ],
                    [
                      36.05129750100008,
                      6.315850578000038
                    ],
                    [
                      36.048572275000026,
                      6.317474996000044
                    ],
                    [
                      36.04702115500004,
                      6.318496966000055
                    ],
                    [
                      36.04570150300003,
                      6.319988778000038
                    ],
                    [
                      36.044620235000025,
                      6.3207322850000764
                    ],
                    [
                      36.04268623100006,
                      6.323204507000071
                    ],
                    [
                      36.041744633000064,
                      6.3240893580000375
                    ],
                    [
                      36.040992473000074,
                      6.324600459000067
                    ],
                    [
                      36.03949028200003,
                      6.325247844000046
                    ],
                    [
                      36.038078272000064,
                      6.326504827000065
                    ],
                    [
                      36.03661088000007,
                      6.329260782000063
                    ],
                    [
                      36.035333184000024,
                      6.331596133000062
                    ],
                    [
                      36.03471426500005,
                      6.333373007000034
                    ],
                    [
                      36.03512019400006,
                      6.336092797000049
                    ],
                    [
                      36.03567088500006,
                      6.33806376900003
                    ],
                    [
                      36.03682391900003,
                      6.34116265800003
                    ],
                    [
                      36.03806954400005,
                      6.344449492000024
                    ],
                    [
                      36.039131342000076,
                      6.3471261890000505
                    ],
                    [
                      36.03992100700003,
                      6.348255180000024
                    ],
                    [
                      36.04085249900004,
                      6.349150716000054
                    ],
                    [
                      36.04304624400004,
                      6.35042829300005
                    ],
                    [
                      36.044284108000056,
                      6.350483946000054
                    ],
                    [
                      36.04543400100005,
                      6.350535641000022
                    ],
                    [
                      36.048198537000076,
                      6.350270300000034
                    ],
                    [
                      36.050265704000026,
                      6.349110750000023
                    ],
                    [
                      36.052708832000064,
                      6.347719062000067
                    ],
                    [
                      36.05472329600008,
                      6.347589967000033
                    ],
                    [
                      36.056312038000044,
                      6.348208104000037
                    ],
                    [
                      36.05855134700005,
                      6.349720159000071
                    ],
                    [
                      36.06079146800005,
                      6.351091653000026
                    ],
                    [
                      36.06219477500008,
                      6.351380748000054
                    ],
                    [
                      36.063925631000075,
                      6.351718553000069
                    ],
                    [
                      36.06523315900006,
                      6.352381931000025
                    ],
                    [
                      36.066492535000066,
                      6.353279304000068
                    ],
                    [
                      36.06756538900004,
                      6.354035057000033
                    ],
                    [
                      36.06887160400004,
                      6.35493269400007
                    ],
                    [
                      36.06989392100007,
                      6.356344119000028
                    ],
                    [
                      36.070778404000066,
                      6.35728621800007
                    ],
                    [
                      36.071517089000054,
                      6.3591645800000265
                    ],
                    [
                      36.072158665000075,
                      6.36165150000005
                    ],
                    [
                      36.072620613000026,
                      6.362778626000022
                    ],
                    [
                      36.07308123400003,
                      6.364140015000032
                    ],
                    [
                      36.073678105000056,
                      6.366251850000026
                    ],
                    [
                      36.07464751200007,
                      6.368740634000062
                    ],
                    [
                      36.07494286700006,
                      6.369731647000037
                    ],
                    [
                      36.07561267600005,
                      6.371979069000076
                    ],
                    [
                      36.076120667000055,
                      6.373247023000033
                    ],
                    [
                      36.07746474800007,
                      6.375737938000043
                    ],
                    [
                      36.07894960400006,
                      6.378182799000058
                    ],
                    [
                      36.08039002700008,
                      6.38020571800007
                    ],
                    [
                      36.081274026000074,
                      6.381241533000036
                    ],
                    [
                      36.08234722100008,
                      6.381950437000057
                    ],
                    [
                      36.082813171000055,
                      6.3823747700000695
                    ],
                    [
                      36.08407503300003,
                      6.382850467000026
                    ],
                    [
                      36.08548530200005,
                      6.383622676000073
                    ],
                    [
                      36.08640957500006,
                      6.384128769000029
                    ],
                    [
                      36.08767065300003,
                      6.384745021000072
                    ],
                    [
                      36.08930561500006,
                      6.385503951000032
                    ],
                    [
                      36.09098874100005,
                      6.386028875000022
                    ],
                    [
                      36.092294286000026,
                      6.387067070000057
                    ],
                    [
                      36.093363812000064,
                      6.388431915000069
                    ],
                    [
                      36.09424562100003,
                      6.390155212000025
                    ],
                    [
                      36.09511927600005,
                      6.391980870000054
                    ],
                    [
                      36.09557377400006,
                      6.397182686000065
                    ],
                    [
                      36.09559372000007,
                      6.400300802000061
                    ],
                    [
                      36.09714583400006,
                      6.402051497000059
                    ],
                    [
                      36.100221153000064,
                      6.404880209000055
                    ],
                    [
                      36.10009261300007,
                      6.406244185000048
                    ],
                    [
                      36.102553003000025,
                      6.408517085000028
                    ],
                    [
                      36.10410473700006,
                      6.410303302000045
                    ],
                    [
                      36.106951192000054,
                      6.413579856000069
                    ],
                    [
                      36.10923415000008,
                      6.415546964000043
                    ],
                    [
                      36.111404476000075,
                      6.415157890000046
                    ],
                    [
                      36.11304301400003,
                      6.415307694000035
                    ],
                    [
                      36.11386422600003,
                      6.415555451000046
                    ],
                    [
                      36.11510046200004,
                      6.415928415000053
                    ],
                    [
                      36.11753236100003,
                      6.416598092000072
                    ],
                    [
                      36.11841807600007,
                      6.41735277600003
                    ],
                    [
                      36.120020847000035,
                      6.419166758000074
                    ],
                    [
                      36.12116417100003,
                      6.420460739000021
                    ],
                    [
                      36.12320955200005,
                      6.4232367670000485
                    ],
                    [
                      36.125347317000035,
                      6.426247597000042
                    ],
                    [
                      36.125980765000065,
                      6.427163735000022
                    ],
                    [
                      36.12591445900006,
                      6.429302645000064
                    ],
                    [
                      36.128100404000065,
                      6.432613854000067
                    ],
                    [
                      36.12980606100007,
                      6.433020001000045
                    ],
                    [
                      36.13227335500005,
                      6.435751549000031
                    ],
                    [
                      36.13376884100006,
                      6.436369083000045
                    ],
                    [
                      36.135096272000055,
                      6.437209381000059
                    ],
                    [
                      36.136382738000066,
                      6.438023742000041
                    ],
                    [
                      36.137103024000055,
                      6.4381720480000695
                    ],
                    [
                      36.137645347000046,
                      6.4382837130000325
                    ],
                    [
                      36.13848822700004,
                      6.438457261000053
                    ],
                    [
                      36.141534483000044,
                      6.438193185000046
                    ],
                    [
                      36.142853864000074,
                      6.4377117530000305
                    ],
                    [
                      36.14612316600005,
                      6.437704927000027
                    ],
                    [
                      36.146873619000075,
                      6.437703356000043
                    ],
                    [
                      36.14861382000004,
                      6.437108199000022
                    ],
                    [
                      36.15184118700006,
                      6.437969649000024
                    ],
                    [
                      36.152927685000066,
                      6.43769480900005
                    ],
                    [
                      36.155828479000036,
                      6.436961010000061
                    ],
                    [
                      36.157597907000024,
                      6.43619990600007
                    ],
                    [
                      36.15916232700005,
                      6.435526977000052
                    ],
                    [
                      36.161922393000054,
                      6.435779140000022
                    ],
                    [
                      36.16486202100003,
                      6.435759609000058
                    ],
                    [
                      36.16911288000006,
                      6.436503695000056
                    ],
                    [
                      36.17057422500005,
                      6.436759487000074
                    ],
                    [
                      36.17229230100003,
                      6.437235174000023
                    ],
                    [
                      36.18014492000003,
                      6.440147359000036
                    ],
                    [
                      36.182684160000065,
                      6.441237169000033
                    ],
                    [
                      36.186975018000055,
                      6.443233122000038
                    ],
                    [
                      36.19163724400005,
                      6.441845138000076
                    ],
                    [
                      36.193893470000035,
                      6.440451775000042
                    ],
                    [
                      36.19433116600004,
                      6.4386835730000485
                    ],
                    [
                      36.196787906000054,
                      6.435218656000075
                    ],
                    [
                      36.20135660200003,
                      6.429039918000058
                    ],
                    [
                      36.202668233000054,
                      6.429206797000063
                    ],
                    [
                      36.20323777700003,
                      6.4278509850000205
                    ],
                    [
                      36.20479127200008,
                      6.426453691000063
                    ],
                    [
                      36.20794252600007,
                      6.424127916000032
                    ],
                    [
                      36.21090944500003,
                      6.42123878600006
                    ],
                    [
                      36.21204273800004,
                      6.420242070000029
                    ],
                    [
                      36.21284139100004,
                      6.416730812000026
                    ],
                    [
                      36.21443501400006,
                      6.410428035000052
                    ],
                    [
                      36.21519868900003,
                      6.408423994000032
                    ],
                    [
                      36.21610360100004,
                      6.406815182000059
                    ],
                    [
                      36.21971595400004,
                      6.4052632700000345
                    ],
                    [
                      36.21995115500005,
                      6.403809099000057
                    ],
                    [
                      36.220987243000025,
                      6.402783784000064
                    ],
                    [
                      36.22262897000007,
                      6.40237092600006
                    ],
                    [
                      36.22516852700005,
                      6.400510242000053
                    ],
                    [
                      36.22712461800006,
                      6.39901053400007
                    ],
                    [
                      36.228931498000065,
                      6.397625205000054
                    ],
                    [
                      36.23044253100005,
                      6.395384040000067
                    ],
                    [
                      36.23349652500008,
                      6.393666642000028
                    ],
                    [
                      36.235055877000036,
                      6.391144544000042
                    ],
                    [
                      36.23717402700004,
                      6.389234630000033
                    ],
                    [
                      36.239334230000054,
                      6.388215285000058
                    ],
                    [
                      36.24035148400003,
                      6.387858376000054
                    ],
                    [
                      36.242583007000064,
                      6.386640236000062
                    ],
                    [
                      36.24434329500008,
                      6.385946747000048
                    ],
                    [
                      36.24443910300005,
                      6.385933622000039
                    ],
                    [
                      36.24469087700004,
                      6.385899131000031
                    ],
                    [
                      36.246943239000075,
                      6.3851614030000405
                    ],
                    [
                      36.248802682000075,
                      6.385021390000077
                    ],
                    [
                      36.251318285000025,
                      6.385514692000072
                    ],
                    [
                      36.25248539100005,
                      6.386146193000059
                    ],
                    [
                      36.25439724900008,
                      6.3871806570000444
                    ],
                    [
                      36.256638759000055,
                      6.388482248000059
                    ],
                    [
                      36.258637167000074,
                      6.389212464000025
                    ],
                    [
                      36.259733238000024,
                      6.389573662000032
                    ],
                    [
                      36.25972064200005,
                      6.389608362000047
                    ],
                    [
                      36.26005726000005,
                      6.3899012850000645
                    ],
                    [
                      36.261403907000044,
                      6.390358331000073
                    ],
                    [
                      36.262789627000075,
                      6.390515666000056
                    ],
                    [
                      36.263948913000036,
                      6.39097171100002
                    ],
                    [
                      36.26611879600006,
                      6.391658065000058
                    ],
                    [
                      36.266790136000054,
                      6.392261470000051
                    ],
                    [
                      36.26771881600007,
                      6.3938034840000455
                    ],
                    [
                      36.268936143000076,
                      6.397446458000047
                    ],
                    [
                      36.26997881900007,
                      6.399323982000055
                    ],
                    [
                      36.27118777800007,
                      6.401017449000051
                    ],
                    [
                      36.27207132900003,
                      6.402240563000021
                    ],
                    [
                      36.27309642100005,
                      6.403184906000035
                    ],
                    [
                      36.27416908200007,
                      6.4041730640000765
                    ],
                    [
                      36.27510222300003,
                      6.404880956000056
                    ],
                    [
                      36.27673280300007,
                      6.406576660000042
                    ],
                    [
                      36.27887644300006,
                      6.408696850000069
                    ],
                    [
                      36.28088081000004,
                      6.410581986000068
                    ],
                    [
                      36.28321235800007,
                      6.412609442000075
                    ],
                    [
                      36.285781873000076,
                      6.413935215000038
                    ],
                    [
                      36.28797614800004,
                      6.4153527190000545
                    ],
                    [
                      36.28998602900003,
                      6.416206888000033
                    ],
                    [
                      36.29087262200005,
                      6.416867660000037
                    ],
                    [
                      36.29283567300007,
                      6.417721574000041
                    ],
                    [
                      36.294657947000076,
                      6.4186216030000764
                    ],
                    [
                      36.29662423000008,
                      6.418866304000062
                    ],
                    [
                      36.298915227000066,
                      6.419721933000062
                    ],
                    [
                      36.300922196000045,
                      6.421138418000055
                    ],
                    [
                      36.30422952600003,
                      6.424717472000054
                    ],
                    [
                      36.306703766000055,
                      6.426370729000041
                    ],
                    [
                      36.30744789100004,
                      6.427405646000068
                    ],
                    [
                      36.30889004200003,
                      6.429334647000076
                    ],
                    [
                      36.310046433000025,
                      6.432152555000073
                    ],
                    [
                      36.31283831600007,
                      6.435775756000055
                    ],
                    [
                      36.314227249000055,
                      6.438922939000065
                    ],
                    [
                      36.31500355900005,
                      6.4416288460000715
                    ],
                    [
                      36.31533140500005,
                      6.4427715850000595
                    ],
                    [
                      36.315964364000024,
                      6.4471332570000754
                    ],
                    [
                      36.31657651800003,
                      6.448687758000062
                    ],
                    [
                      36.31725888300008,
                      6.450420546000032
                    ],
                    [
                      36.31848967800005,
                      6.452345349000041
                    ],
                    [
                      36.319303502000025,
                      6.453618059000064
                    ],
                    [
                      36.32034691800004,
                      6.454243991000055
                    ],
                    [
                      36.323086525000065,
                      6.455887434000033
                    ],
                    [
                      36.32335072600006,
                      6.458356873000071
                    ],
                    [
                      36.32543914200005,
                      6.458933085000069
                    ],
                    [
                      36.32589692200003,
                      6.458836330000054
                    ],
                    [
                      36.32725691200005,
                      6.458548886000074
                    ],
                    [
                      36.32845051500004,
                      6.45884206300002
                    ],
                    [
                      36.32945415800003,
                      6.458895149000057
                    ],
                    [
                      36.330409745000054,
                      6.458995800000025
                    ],
                    [
                      36.33127122800005,
                      6.45880904400002
                    ],
                    [
                      36.33227437200003,
                      6.458957758000054
                    ],
                    [
                      36.33351653900007,
                      6.4591077240000345
                    ],
                    [
                      36.334996982000064,
                      6.459402390000037
                    ],
                    [
                      36.33654926000003,
                      6.459673520000024
                    ],
                    [
                      36.33807701400008,
                      6.460064064000051
                    ],
                    [
                      36.33936874600005,
                      6.459879545000035
                    ],
                    [
                      36.340466261000074,
                      6.460267832000056
                    ],
                    [
                      36.341613332000065,
                      6.460321646000068
                    ],
                    [
                      36.34199802000006,
                      6.459893285000021
                    ],
                    [
                      36.343051229000025,
                      6.459611872000039
                    ],
                    [
                      36.343817356000045,
                      6.459376776000056
                    ],
                    [
                      36.34501198500004,
                      6.459478648000072
                    ],
                    [
                      36.345919035000065,
                      6.459722475000035
                    ],
                    [
                      36.34682733400007,
                      6.459727212000075
                    ],
                    [
                      36.34859587900007,
                      6.459784249000052
                    ],
                    [
                      36.34969092000006,
                      6.460650698000052
                    ],
                    [
                      36.350788204000025,
                      6.461086786000067
                    ],
                    [
                      36.35198035700006,
                      6.461666824000076
                    ],
                    [
                      36.354221504000066,
                      6.462778330000049
                    ],
                    [
                      36.35555984700005,
                      6.462236801000074
                    ],
                    [
                      36.356189527000026,
                      6.462962394000044
                    ],
                    [
                      36.35687291600004,
                      6.463749872000051
                    ],
                    [
                      36.35785748300003,
                      6.464744976000077
                    ],
                    [
                      36.359063536000065,
                      6.4659639300000435
                    ],
                    [
                      36.359529149000025,
                      6.467181400000072
                    ],
                    [
                      36.36038395500003,
                      6.468285690000073
                    ],
                    [
                      36.36114439200003,
                      6.469150391000028
                    ],
                    [
                      36.36219638700004,
                      6.469108034000044
                    ],
                    [
                      36.363057155000035,
                      6.469064682000067
                    ],
                    [
                      36.36463800000007,
                      6.46845122700006
                    ],
                    [
                      36.36578734300008,
                      6.468074627000021
                    ],
                    [
                      36.366364986000065,
                      6.467312504000063
                    ],
                    [
                      36.36742168400008,
                      6.466361581000058
                    ],
                    [
                      36.36773733500007,
                      6.464837269000043
                    ],
                    [
                      36.36900672000007,
                      6.4640002530000515
                    ],
                    [
                      36.36929486300005,
                      6.462642634000076
                    ],
                    [
                      36.37033603000003,
                      6.46063278400004
                    ],
                    [
                      36.37127512200004,
                      6.460786582000026
                    ],
                    [
                      36.371707601000026,
                      6.460358437000025
                    ],
                    [
                      36.37223445700005,
                      6.460169877000055
                    ],
                    [
                      36.373050370000044,
                      6.459552430000031
                    ],
                    [
                      36.374055534000036,
                      6.4593185170000424
                    ],
                    [
                      36.37465397500006,
                      6.459154234000039
                    ],
                    [
                      36.375468160000025,
                      6.45887151200003
                    ],
                    [
                      36.37618648500006,
                      6.458636115000047
                    ],
                    [
                      36.37657016700007,
                      6.45839899300006
                    ],
                    [
                      36.37714458000005,
                      6.458258492000027
                    ],
                    [
                      36.37824363100003,
                      6.458359795000035
                    ],
                    [
                      36.38049102100007,
                      6.458275726000068
                    ],
                    [
                      36.38216449000004,
                      6.458236514000021
                    ],
                    [
                      36.38412136200003,
                      6.4588682410000615
                    ],
                    [
                      36.385217967000074,
                      6.459447723000039
                    ],
                    [
                      36.38602847100003,
                      6.459882272000073
                    ],
                    [
                      36.38655139900004,
                      6.46045880500003
                    ],
                    [
                      36.38722020400007,
                      6.460557881000057
                    ],
                    [
                      36.388507842000024,
                      6.461405669000044
                    ],
                    [
                      36.38980474300007,
                      6.462809943000025
                    ],
                    [
                      36.39342320600008,
                      6.4656237410000585
                    ],
                    [
                      36.40038986400003,
                      6.469479596000042
                    ],
                    [
                      36.40419950900008,
                      6.47136258200004
                    ],
                    [
                      36.40519285100004,
                      6.4719518640000615
                    ],
                    [
                      36.406892801000026,
                      6.472960325000031
                    ],
                    [
                      36.40922018400005,
                      6.473950552000076
                    ],
                    [
                      36.40924162400006,
                      6.47395967500006
                    ],
                    [
                      36.409257000000025,
                      6.473966216000065
                    ],
                    [
                      36.41121508300006,
                      6.474799308000058
                    ],
                    [
                      36.41372971200008,
                      6.474905300000046
                    ],
                    [
                      36.41624340000004,
                      6.475197627000057
                    ],
                    [
                      36.41772768000004,
                      6.476416473000029
                    ],
                    [
                      36.41845584500004,
                      6.479774532000022
                    ],
                    [
                      36.419925928000055,
                      6.483788605000029
                    ],
                    [
                      36.42279855900006,
                      6.486784873000033
                    ],
                    [
                      36.42369658000007,
                      6.487976286000048
                    ],
                    [
                      36.424393218000034,
                      6.488900519000026
                    ],
                    [
                      36.424791302000074,
                      6.489428657000076
                    ],
                    [
                      36.42724020500003,
                      6.492677598000057
                    ],
                    [
                      36.42982967000006,
                      6.496417841000039
                    ],
                    [
                      36.43161567800007,
                      6.497951922000027
                    ],
                    [
                      36.43213416100008,
                      6.49839726600004
                    ],
                    [
                      36.43234991600008,
                      6.498582587000044
                    ],
                    [
                      36.433539901000074,
                      6.49960470700006
                    ],
                    [
                      36.436134165000055,
                      6.50241319600002
                    ],
                    [
                      36.43807964400003,
                      6.504566148000038
                    ],
                    [
                      36.44050885300004,
                      6.507032825000067
                    ],
                    [
                      36.44025943200006,
                      6.508457182000029
                    ],
                    [
                      36.44306765500005,
                      6.511955103000048
                    ],
                    [
                      36.44424034100007,
                      6.513415788000032
                    ],
                    [
                      36.44563296000007,
                      6.514226074000021
                    ],
                    [
                      36.447955971000056,
                      6.515577693000068
                    ],
                    [
                      36.44881545100003,
                      6.516340845000059
                    ],
                    [
                      36.450503034000064,
                      6.5178392750000285
                    ],
                    [
                      36.45101667500006,
                      6.518295346000059
                    ],
                    [
                      36.454441132000056,
                      6.522785231000057
                    ],
                    [
                      36.45852813600004,
                      6.5252285150000375
                    ],
                    [
                      36.46177106700003,
                      6.528785681000045
                    ],
                    [
                      36.46483896800004,
                      6.530105650000053
                    ],
                    [
                      36.46921777700004,
                      6.530127678000042
                    ],
                    [
                      36.471084380000036,
                      6.52948479500003
                    ],
                    [
                      36.47852698000003,
                      6.531665273000044
                    ],
                    [
                      36.480812419000074,
                      6.532300565000071
                    ],
                    [
                      36.48323469700006,
                      6.532997433000048
                    ],
                    [
                      36.485935848000054,
                      6.533010933000071
                    ],
                    [
                      36.48993307500007,
                      6.53393139800005
                    ],
                    [
                      36.49222160700003,
                      6.536444240000037
                    ],
                    [
                      36.49281040100004,
                      6.538748493000071
                    ],
                    [
                      36.49328684200003,
                      6.539551692000032
                    ],
                    [
                      36.49365086800003,
                      6.540165377000051
                    ],
                    [
                      36.49460905500007,
                      6.541780710000069
                    ],
                    [
                      36.49623328700005,
                      6.544518857000071
                    ],
                    [
                      36.49808077300003,
                      6.545707610000022
                    ],
                    [
                      36.50062137500004,
                      6.5473423260000345
                    ],
                    [
                      36.50164827200007,
                      6.54805815800006
                    ],
                    [
                      36.503512786000044,
                      6.549357869000062
                    ],
                    [
                      36.50627519000005,
                      6.550389623000058
                    ],
                    [
                      36.507626893000065,
                      6.550894477000043
                    ],
                    [
                      36.509823839000035,
                      6.55171501500007
                    ],
                    [
                      36.51220106900007,
                      6.552602875000048
                    ],
                    [
                      36.51469543300004,
                      6.553716456000075
                    ],
                    [
                      36.517128875000026,
                      6.554802825000024
                    ],
                    [
                      36.518609404000074,
                      6.555463775000021
                    ],
                    [
                      36.51965986000005,
                      6.555932725000048
                    ],
                    [
                      36.52058689000006,
                      6.556346573000042
                    ],
                    [
                      36.52154258500008,
                      6.557091436000064
                    ],
                    [
                      36.52274233000003,
                      6.558026507000022
                    ],
                    [
                      36.52407531000006,
                      6.559065414000031
                    ],
                    [
                      36.52504183700006,
                      6.559803249000026
                    ],
                    [
                      36.526327122000055,
                      6.560784417000036
                    ],
                    [
                      36.52731518400003,
                      6.561538684000027
                    ],
                    [
                      36.528560834000075,
                      6.562489583000058
                    ],
                    [
                      36.52939987700006,
                      6.562830029000054
                    ],
                    [
                      36.530094097000074,
                      6.563828224000076
                    ],
                    [
                      36.53031428000003,
                      6.5639304630000765
                    ],
                    [
                      36.53207992400007,
                      6.564704375000076
                    ],
                    [
                      36.53461096600006,
                      6.565434226000036
                    ],
                    [
                      36.536949555000035,
                      6.566402248000031
                    ],
                    [
                      36.53869025700004,
                      6.567391238000027
                    ],
                    [
                      36.54031105700005,
                      6.568451375000052
                    ],
                    [
                      36.54221833400004,
                      6.569608566000056
                    ],
                    [
                      36.543359278000025,
                      6.571001124000077
                    ],
                    [
                      36.54488117000005,
                      6.572730334000028
                    ],
                    [
                      36.54664195700008,
                      6.574508539000021
                    ],
                    [
                      36.547669093000025,
                      6.575603477000072
                    ],
                    [
                      36.548354697000036,
                      6.57633433500007
                    ],
                    [
                      36.55009030700006,
                      6.578375460000075
                    ],
                    [
                      36.551701964000074,
                      6.579101244000071
                    ],
                    [
                      36.55309667100005,
                      6.579729324000027
                    ],
                    [
                      36.55491118700007,
                      6.580312122000066
                    ],
                    [
                      36.55735000000004,
                      6.580371874000036
                    ],
                    [
                      36.56045649500004,
                      6.5808174880000365
                    ],
                    [
                      36.56203237600005,
                      6.5813034460000495
                    ],
                    [
                      36.56432656700008,
                      6.581601595000052
                    ],
                    [
                      36.566142101000025,
                      6.580934961000025
                    ],
                    [
                      36.56958690500005,
                      6.5821787200000585
                    ],
                    [
                      36.570636953000076,
                      6.58255783900006
                    ],
                    [
                      36.57302767700003,
                      6.5847708470000725
                    ],
                    [
                      36.57342931900007,
                      6.585720741000046
                    ],
                    [
                      36.57391800700003,
                      6.586876498000038
                    ],
                    [
                      36.57482581000005,
                      6.5881799520000754
                    ],
                    [
                      36.575806030000024,
                      6.5895873770000435
                    ],
                    [
                      36.57718548300005,
                      6.5920192890000635
                    ],
                    [
                      36.578389412000035,
                      6.594141749000073
                    ],
                    [
                      36.57897447100004,
                      6.5965071380000495
                    ],
                    [
                      36.57958191200004,
                      6.5985682210000505
                    ],
                    [
                      36.58015578900006,
                      6.600515415000075
                    ],
                    [
                      36.58135368000006,
                      6.601967128000069
                    ],
                    [
                      36.58250478800005,
                      6.603362136000044
                    ],
                    [
                      36.58413503300005,
                      6.605337788000043
                    ],
                    [
                      36.58632772400006,
                      6.607149573000072
                    ],
                    [
                      36.588168506000045,
                      6.608865296000033
                    ],
                    [
                      36.58938289100007,
                      6.609997169000053
                    ],
                    [
                      36.59021282600003,
                      6.610770710000054
                    ],
                    [
                      36.59150654300004,
                      6.612600507000025
                    ],
                    [
                      36.59276145500007,
                      6.614375406000022
                    ],
                    [
                      36.593691421000074,
                      6.615690707000056
                    ],
                    [
                      36.594455663000076,
                      6.6184512210000435
                    ],
                    [
                      36.59477327500008,
                      6.619598459000031
                    ],
                    [
                      36.59645991000008,
                      6.62260856100005
                    ],
                    [
                      36.597549049000065,
                      6.625015384000051
                    ],
                    [
                      36.60023980200003,
                      6.6273298900000555
                    ],
                    [
                      36.60158820800007,
                      6.627936958000021
                    ],
                    [
                      36.60293590100008,
                      6.628543701000069
                    ],
                    [
                      36.60493441800003,
                      6.629153743000074
                    ],
                    [
                      36.606295130000035,
                      6.629500879000034
                    ],
                    [
                      36.60733322700003,
                      6.629765709000026
                    ],
                    [
                      36.60915000700004,
                      6.630178606000072
                    ],
                    [
                      36.61003226100007,
                      6.630379112000071
                    ],
                    [
                      36.61259082000004,
                      6.629872264000028
                    ],
                    [
                      36.61468375100003,
                      6.62945764400007
                    ],
                    [
                      36.616443109000045,
                      6.629109099000061
                    ],
                    [
                      36.61964445000007,
                      6.629324600000075
                    ],
                    [
                      36.62157701000007,
                      6.630277523000075
                    ],
                    [
                      36.62353815700004,
                      6.63124453100005
                    ],
                    [
                      36.62466257600005,
                      6.632133152000051
                    ],
                    [
                      36.62583120900007,
                      6.63305671300003
                    ],
                    [
                      36.62832442600006,
                      6.634869847000061
                    ],
                    [
                      36.63042023600008,
                      6.636080674000027
                    ],
                    [
                      36.631721414000026,
                      6.636969876000023
                    ],
                    [
                      36.632093456000064,
                      6.6372241220000205
                    ],
                    [
                      36.63328969600008,
                      6.638041604000023
                    ],
                    [
                      36.63451427100006,
                      6.639327184000024
                    ],
                    [
                      36.63555787700005,
                      6.640422772000022
                    ],
                    [
                      36.63654927300007,
                      6.641463545000022
                    ],
                    [
                      36.637408669000024,
                      6.642331091000074
                    ],
                    [
                      36.637914428000045,
                      6.642841645000033
                    ],
                    [
                      36.639537234000045,
                      6.64447982400003
                    ],
                    [
                      36.64065263900005,
                      6.645115985000075
                    ],
                    [
                      36.64342974300007,
                      6.646699864000027
                    ],
                    [
                      36.64549948600006,
                      6.647242537000068
                    ],
                    [
                      36.64702476700006,
                      6.647642451000024
                    ],
                    [
                      36.64861912200007,
                      6.648060469000029
                    ],
                    [
                      36.65042661800004,
                      6.6485343640000565
                    ],
                    [
                      36.65284763000005,
                      6.649392609000074
                    ],
                    [
                      36.65587811300003,
                      6.6504668930000435
                    ],
                    [
                      36.657953871000075,
                      6.6512027220000505
                    ],
                    [
                      36.65998345000003,
                      6.651922171000024
                    ],
                    [
                      36.661554410000065,
                      6.652479042000039
                    ],
                    [
                      36.66301571900004,
                      6.65299703900007
                    ],
                    [
                      36.663990788000035,
                      6.653286404000028
                    ],
                    [
                      36.66505448300006,
                      6.653602068000055
                    ],
                    [
                      36.66658437800004,
                      6.654056077000064
                    ],
                    [
                      36.667812956000034,
                      6.6544206640000425
                    ],
                    [
                      36.66954567600004,
                      6.655514868000068
                    ],
                    [
                      36.670862826000075,
                      6.656346636000023
                    ],
                    [
                      36.67180439900005,
                      6.656941226000072
                    ],
                    [
                      36.67452804800007,
                      6.659690269000066
                    ],
                    [
                      36.67588843500005,
                      6.661063328000068
                    ],
                    [
                      36.677081592000036,
                      6.662528249000047
                    ],
                    [
                      36.67832879200006,
                      6.66405951400003
                    ],
                    [
                      36.679570322000075,
                      6.665583809000054
                    ],
                    [
                      36.67968164800004,
                      6.66687554300006
                    ],
                    [
                      36.679886071000055,
                      6.669247539000025
                    ],
                    [
                      36.68018720500004,
                      6.672741742000028
                    ],
                    [
                      36.68018070100004,
                      6.6741233840000405
                    ],
                    [
                      36.68017406700005,
                      6.675532117000046
                    ],
                    [
                      36.68016566400007,
                      6.677316511000072
                    ],
                    [
                      36.68015657300003,
                      6.679246172000035
                    ],
                    [
                      36.67982154600003,
                      6.680158782000035
                    ],
                    [
                      36.67924440400003,
                      6.681730906000041
                    ],
                    [
                      36.678432917000066,
                      6.683941351000044
                    ],
                    [
                      36.67876102900004,
                      6.684803535000071
                    ],
                    [
                      36.67926750200007,
                      6.686134400000071
                    ],
                    [
                      36.67990983300007,
                      6.687375985000074
                    ],
                    [
                      36.68077490200005,
                      6.6890481030000615
                    ],
                    [
                      36.68122694700003,
                      6.68992187300006
                    ],
                    [
                      36.682050495000055,
                      6.691513721000035
                    ],
                    [
                      36.683122824000066,
                      6.69300800000002
                    ],
                    [
                      36.68419076600003,
                      6.694496160000028
                    ],
                    [
                      36.68539147900003,
                      6.696169323000049
                    ],
                    [
                      36.686103176000074,
                      6.697161051000023
                    ],
                    [
                      36.68702244900004,
                      6.698442022000052
                    ],
                    [
                      36.68778537800006,
                      6.699501266000027
                    ],
                    [
                      36.68824415100005,
                      6.7001382210000315
                    ],
                    [
                      36.688792600000056,
                      6.700899679000031
                    ],
                    [
                      36.68930244300003,
                      6.70160753600004
                    ],
                    [
                      36.69020463900006,
                      6.702860122000061
                    ],
                    [
                      36.69235286300005,
                      6.704699881000067
                    ],
                    [
                      36.69349450500005,
                      6.705677586000036
                    ],
                    [
                      36.69499636900008,
                      6.705584573000067
                    ],
                    [
                      36.69726159900006,
                      6.7065990070000225
                    ],
                    [
                      36.699080880000054,
                      6.707413723000059
                    ],
                    [
                      36.700190417000044,
                      6.707910595000044
                    ],
                    [
                      36.70202693300007,
                      6.708493830000066
                    ],
                    [
                      36.70369783500007,
                      6.709024463000048
                    ],
                    [
                      36.70498790000005,
                      6.709434148000071
                    ],
                    [
                      36.70634328700004,
                      6.709869044000072
                    ],
                    [
                      36.70878588000005,
                      6.7106527760000745
                    ],
                    [
                      36.70978070900003,
                      6.710708442000055
                    ],
                    [
                      36.711042993000035,
                      6.710779070000058
                    ],
                    [
                      36.71268865500008,
                      6.7108711450000555
                    ],
                    [
                      36.714654015000065,
                      6.71088031000005
                    ],
                    [
                      36.71569151700004,
                      6.7108851460000665
                    ],
                    [
                      36.718390370000066,
                      6.711698297000055
                    ],
                    [
                      36.72018837100006,
                      6.71250724600003
                    ],
                    [
                      36.72206249100003,
                      6.712703416000068
                    ],
                    [
                      36.72419036300005,
                      6.712926138000057
                    ],
                    [
                      36.72537818200004,
                      6.713228883000056
                    ],
                    [
                      36.72676508100005,
                      6.713582365000036
                    ],
                    [
                      36.727789665000046,
                      6.713843500000053
                    ],
                    [
                      36.729563162000034,
                      6.71362670000002
                    ],
                    [
                      36.73188645100004,
                      6.71334267900005
                    ],
                    [
                      36.73409949100005,
                      6.713072126000043
                    ],
                    [
                      36.73640172800003,
                      6.713082764000035
                    ],
                    [
                      36.73837545600003,
                      6.712435131000063
                    ],
                    [
                      36.74061228800008,
                      6.7117011530000354
                    ],
                    [
                      36.74293695400007,
                      6.7115710440000385
                    ],
                    [
                      36.743916427000045,
                      6.711516222000057
                    ],
                    [
                      36.745571674000075,
                      6.711724538000055
                    ],
                    [
                      36.74721781100004,
                      6.711931703000062
                    ],
                    [
                      36.74918753600008,
                      6.711715810000044
                    ],
                    [
                      36.75072308000006,
                      6.711547501000041
                    ],
                    [
                      36.75339849900007,
                      6.711422632000051
                    ],
                    [
                      36.754627828000025,
                      6.711365251000075
                    ],
                    [
                      36.75656580900005,
                      6.711193364000053
                    ],
                    [
                      36.758383122000055,
                      6.711032173000035
                    ],
                    [
                      36.76008479700005,
                      6.711039951000032
                    ],
                    [
                      36.76099055700007,
                      6.711124022000035
                    ],
                    [
                      36.763486784000065,
                      6.711355710000021
                    ],
                    [
                      36.76555137100007,
                      6.71142246900007
                    ],
                    [
                      36.76708989400004,
                      6.711472211000057
                    ],
                    [
                      36.76989039600005,
                      6.711985341000059
                    ],
                    [
                      36.771992486000045,
                      6.7119949010000255
                    ],
                    [
                      36.773177514000054,
                      6.711434893000046
                    ],
                    [
                      36.774299780000035,
                      6.710904540000058
                    ],
                    [
                      36.77670217200006,
                      6.710915440000065
                    ],
                    [
                      36.77740468600007,
                      6.710518318000027
                    ],
                    [
                      36.77980662700003,
                      6.710629277000066
                    ],
                    [
                      36.78080416000006,
                      6.710289266000075
                    ],
                    [
                      36.78244838300003,
                      6.709728821000056
                    ],
                    [
                      36.784778922000044,
                      6.708934427000031
                    ],
                    [
                      36.789182408000045,
                      6.705416501000059
                    ],
                    [
                      36.790855392000026,
                      6.7040799330000596
                    ],
                    [
                      36.793363369000076,
                      6.702076249000072
                    ],
                    [
                      36.79357998200004,
                      6.701903189000063
                    ],
                    [
                      36.79521325700006,
                      6.7005983060000744
                    ],
                    [
                      36.796716167000056,
                      6.699357164000048
                    ],
                    [
                      36.79905906500005,
                      6.697422310000036
                    ],
                    [
                      36.800176699000076,
                      6.69646263900006
                    ],
                    [
                      36.80091678100007,
                      6.695827154000028
                    ],
                    [
                      36.80159429300005,
                      6.695055191000051
                    ],
                    [
                      36.80270572300003,
                      6.693788805000054
                    ],
                    [
                      36.80339684100005,
                      6.693001327000047
                    ],
                    [
                      36.805626834000066,
                      6.690914429000031
                    ],
                    [
                      36.80741992700007,
                      6.689493321000043
                    ],
                    [
                      36.80968580100006,
                      6.6888400990000605
                    ],
                    [
                      36.809715561000075,
                      6.686985621000076
                    ],
                    [
                      36.813301988000035,
                      6.685028050000028
                    ],
                    [
                      36.816638374000036,
                      6.683809408000059
                    ],
                    [
                      36.818742291000035,
                      6.682312423000042
                    ],
                    [
                      36.82028781100007,
                      6.681543685000065
                    ],
                    [
                      36.82221689900007,
                      6.68110413200003
                    ],
                    [
                      36.823489220000056,
                      6.680814222000038
                    ],
                    [
                      36.82559803700008,
                      6.680333701000052
                    ],
                    [
                      36.82729164400007,
                      6.679586073000053
                    ],
                    [
                      36.82889789800004,
                      6.678876997000032
                    ],
                    [
                      36.83021653900005,
                      6.678294881000056
                    ],
                    [
                      36.83140769800008,
                      6.677769036000029
                    ],
                    [
                      36.832365002000074,
                      6.67734338300005
                    ],
                    [
                      36.83358941500006,
                      6.6767989590000525
                    ],
                    [
                      36.836352125000076,
                      6.675570528000037
                    ],
                    [
                      36.83816917100006,
                      6.674155950000056
                    ],
                    [
                      36.83981828900005,
                      6.672872090000055
                    ],
                    [
                      36.84352467400004,
                      6.671654838000052
                    ],
                    [
                      36.846838269000045,
                      6.67129301600005
                    ],
                    [
                      36.848955484000044,
                      6.671061818000055
                    ],
                    [
                      36.84986752000003,
                      6.670868393000035
                    ],
                    [
                      36.85241832400004,
                      6.6703274060000695
                    ],
                    [
                      36.85490197200005,
                      6.670135771000048
                    ],
                    [
                      36.858878600000025,
                      6.6698289310000405
                    ],
                    [
                      36.860323624000046,
                      6.669717429000059
                    ],
                    [
                      36.86174395100005,
                      6.669447684000033
                    ],
                    [
                      36.86387959000007,
                      6.669042085000058
                    ],
                    [
                      36.866842965000046,
                      6.668462831000056
                    ],
                    [
                      36.86816503000006,
                      6.669088468000041
                    ],
                    [
                      36.87004758100005,
                      6.669979340000054
                    ],
                    [
                      36.87188695300006,
                      6.6705442400000265
                    ],
                    [
                      36.87339526300008,
                      6.671007461000045
                    ],
                    [
                      36.87524035300004,
                      6.6730078230000345
                    ],
                    [
                      36.87732478100003,
                      6.675267643000041
                    ],
                    [
                      36.87834051800007,
                      6.676332968000054
                    ],
                    [
                      36.87978113500003,
                      6.677843908000057
                    ],
                    [
                      36.88194821500008,
                      6.678840036000054
                    ],
                    [
                      36.88357141200004,
                      6.680080521000036
                    ],
                    [
                      36.884764559000075,
                      6.68205942000003
                    ],
                    [
                      36.88547231700005,
                      6.683233271000063
                    ],
                    [
                      36.88631544000003,
                      6.684631624000076
                    ],
                    [
                      36.88803289200007,
                      6.686155817000042
                    ],
                    [
                      36.888773581000066,
                      6.686813156000028
                    ],
                    [
                      36.89110542000003,
                      6.687527893000038
                    ],
                    [
                      36.892352509000034,
                      6.687910136000028
                    ],
                    [
                      36.89399786800004,
                      6.688414446000024
                    ],
                    [
                      36.895179306000045,
                      6.68911027300004
                    ],
                    [
                      36.89673533100006,
                      6.689958149000063
                    ],
                    [
                      36.89788643000003,
                      6.690585377000048
                    ],
                    [
                      36.898979894000036,
                      6.6911811970000485
                    ],
                    [
                      36.90070104700004,
                      6.6921190320000505
                    ],
                    [
                      36.90266324000004,
                      6.69318819700004
                    ],
                    [
                      36.90368368400004,
                      6.693218713000022
                    ],
                    [
                      36.90465130600006,
                      6.693247647000021
                    ],
                    [
                      36.90651216400005,
                      6.693303286000059
                    ],
                    [
                      36.90887805700004,
                      6.694004132000032
                    ],
                    [
                      36.91011155600006,
                      6.694953060000046
                    ],
                    [
                      36.91055701800008,
                      6.69529575100006
                    ],
                    [
                      36.91178031800007,
                      6.696236825000028
                    ],
                    [
                      36.91339085800007,
                      6.697050490000038
                    ],
                    [
                      36.91512112700008,
                      6.697924635000049
                    ],
                    [
                      36.91631099500006,
                      6.698525760000052
                    ],
                    [
                      36.91791243600005,
                      6.6992617360000395
                    ],
                    [
                      36.91956192300006,
                      6.700019784000062
                    ],
                    [
                      36.92067881500003,
                      6.700303975000054
                    ],
                    [
                      36.92161038200004,
                      6.700541008000073
                    ],
                    [
                      36.92271709600004,
                      6.700822605000042
                    ],
                    [
                      36.924096864000035,
                      6.70132185500006
                    ],
                    [
                      36.92547872100005,
                      6.701327696000021
                    ],
                    [
                      36.92735243200008,
                      6.701730343000065
                    ],
                    [
                      36.92922448300004,
                      6.702527710000027
                    ],
                    [
                      36.931491778000066,
                      6.703228053000032
                    ],
                    [
                      36.93229442000006,
                      6.7038835150000295
                    ],
                    [
                      36.932437966000066,
                      6.703884120000055
                    ],
                    [
                      36.93329924600005,
                      6.703887747000067
                    ],
                    [
                      36.934495871000024,
                      6.703797107000071
                    ],
                    [
                      36.93717661800008,
                      6.703521350000074
                    ],
                    [
                      36.93914043500007,
                      6.7030512130000375
                    ],
                    [
                      36.940982621000046,
                      6.703058945000066
                    ],
                    [
                      36.943188691000046,
                      6.701872224000056
                    ],
                    [
                      36.94458106600007,
                      6.701271709000025
                    ],
                    [
                      36.94582519200003,
                      6.7007351310000445
                    ],
                    [
                      36.94678257100003,
                      6.700643457000069
                    ],
                    [
                      36.95052198500008,
                      6.698936876000062
                    ],
                    [
                      36.952533036000034,
                      6.698610390000056
                    ],
                    [
                      36.953540057000055,
                      6.698088357000074
                    ],
                    [
                      36.956836604000046,
                      6.697055542000044
                    ],
                    [
                      36.95821149900007,
                      6.6966247810000255
                    ],
                    [
                      36.96157521600003,
                      6.695621854000024
                    ],
                    [
                      36.96343358400003,
                      6.695067756000071
                    ],
                    [
                      36.96646276100006,
                      6.6939571210000395
                    ],
                    [
                      36.96846544300007,
                      6.693222842000068
                    ],
                    [
                      36.97094491800004,
                      6.692045513000039
                    ],
                    [
                      36.97325980800008,
                      6.690946329000042
                    ],
                    [
                      36.975622325000074,
                      6.690048156000046
                    ],
                    [
                      36.97755064900008,
                      6.689315048000026
                    ],
                    [
                      36.97836378000005,
                      6.68900590800007
                    ],
                    [
                      36.98066582700005,
                      6.687723687000073
                    ],
                    [
                      36.98188915000003,
                      6.6870169360000205
                    ],
                    [
                      36.982968060000076,
                      6.686393613000064
                    ],
                    [
                      36.98488690600004,
                      6.685205475000032
                    ],
                    [
                      36.98620842100007,
                      6.683823522000068
                    ],
                    [
                      36.98693045500005,
                      6.682773994000058
                    ],
                    [
                      36.98913427100007,
                      6.67988138100003
                    ],
                    [
                      36.989640681000026,
                      6.676725460000057
                    ],
                    [
                      36.99004153300007,
                      6.675246788000038
                    ],
                    [
                      36.99056152600008,
                      6.67226892900004
                    ],
                    [
                      36.99149334300006,
                      6.67049496900006
                    ],
                    [
                      36.991061939000076,
                      6.667059907000066
                    ],
                    [
                      36.99187042400007,
                      6.662424894000026
                    ],
                    [
                      36.99147547600006,
                      6.65944653400004
                    ],
                    [
                      36.99342774400003,
                      6.655671136000024
                    ],
                    [
                      36.99364196500005,
                      6.651527133000059
                    ],
                    [
                      36.99295828600003,
                      6.649747985000033
                    ],
                    [
                      36.99168963500006,
                      6.64619009200004
                    ],
                    [
                      36.99051328300004,
                      6.644211572000074
                    ],
                    [
                      36.98951410900003,
                      6.6423612900000535
                    ],
                    [
                      36.988966262000076,
                      6.641346780000049
                    ],
                    [
                      36.98791307500005,
                      6.637534168000059
                    ],
                    [
                      36.988386742000046,
                      6.635671841000033
                    ],
                    [
                      36.98906171300007,
                      6.6335425020000685
                    ],
                    [
                      36.98956710700003,
                      6.631948126000054
                    ],
                    [
                      36.99108616500007,
                      6.630905638000058
                    ],
                    [
                      36.991355989000056,
                      6.621818494000024
                    ],
                    [
                      36.99081341200008,
                      6.61191245200007
                    ],
                    [
                      36.98978356400005,
                      6.607247659000052
                    ],
                    [
                      36.989072803000056,
                      6.605570599000032
                    ],
                    [
                      36.988052270000026,
                      6.603162615000031
                    ],
                    [
                      36.988549515000045,
                      6.60169075400006
                    ],
                    [
                      36.98911362100006,
                      6.600020974000074
                    ],
                    [
                      36.98942140100007,
                      6.599590056000068
                    ],
                    [
                      36.99074337800005,
                      6.598016656000027
                    ],
                    [
                      36.99247372100007,
                      6.596014332000038
                    ],
                    [
                      36.99405745100006,
                      6.594776854000031
                    ],
                    [
                      36.995736855000075,
                      6.593539753000073
                    ],
                    [
                      36.99765679400008,
                      6.591968725000072
                    ],
                    [
                      36.999862035000035,
                      6.590829396000061
                    ],
                    [
                      37.00115620400004,
                      6.590212653000037
                    ],
                    [
                      37.00350284900003,
                      6.589600115000053
                    ],
                    [
                      37.00455494500005,
                      6.589700004000065
                    ],
                    [
                      37.00723474800003,
                      6.589519346000031
                    ],
                    [
                      37.00919523600004,
                      6.589766373000032
                    ],
                    [
                      37.010126211000056,
                      6.590248494000036
                    ],
                    [
                      37.012501401000065,
                      6.591470439000034
                    ],
                    [
                      37.012656598000035,
                      6.591550282000071
                    ],
                    [
                      37.01409085800003,
                      6.591795197000067
                    ],
                    [
                      37.01557201000003,
                      6.592279499000028
                    ],
                    [
                      37.01681301100007,
                      6.593002049000063
                    ],
                    [
                      37.018102998000074,
                      6.593437745000074
                    ],
                    [
                      37.01910689300007,
                      6.593633097000065
                    ],
                    [
                      37.02139983600006,
                      6.594503338000038
                    ],
                    [
                      37.02412601100008,
                      6.59470551000004
                    ],
                    [
                      37.025752606000026,
                      6.594711950000033
                    ],
                    [
                      37.02766133000006,
                      6.595963376000043
                    ],
                    [
                      37.02925985200005,
                      6.597022207000066
                    ],
                    [
                      37.03121568200004,
                      6.598465178000026
                    ],
                    [
                      37.033025544000054,
                      6.600529507000033
                    ],
                    [
                      37.034550255000056,
                      6.602114294000046
                    ],
                    [
                      37.03588115600007,
                      6.6043202550000615
                    ],
                    [
                      37.03726028500006,
                      6.606430724000063
                    ],
                    [
                      37.03880630900005,
                      6.608685374000061
                    ],
                    [
                      37.040473837000036,
                      6.610462084000062
                    ],
                    [
                      37.04304719800007,
                      6.613055666000037
                    ],
                    [
                      37.04581402800005,
                      6.615123744000073
                    ],
                    [
                      37.04733239400008,
                      6.61643988000003
                    ],
                    [
                      37.04819813300003,
                      6.617190309000023
                    ],
                    [
                      37.05284979400005,
                      6.620557493000035
                    ],
                    [
                      37.054520973000024,
                      6.621425196000075
                    ],
                    [
                      37.05566811700004,
                      6.621716739000021
                    ],
                    [
                      37.05767496800007,
                      6.62239438000006
                    ],
                    [
                      37.05996684000007,
                      6.6235993910000275
                    ],
                    [
                      37.06149563300005,
                      6.624179469000069
                    ],
                    [
                      37.06483676200003,
                      6.6262497200000325
                    ],
                    [
                      37.066749266000045,
                      6.626592068000036
                    ],
                    [
                      37.06904360800007,
                      6.627175107000028
                    ],
                    [
                      37.072271690000036,
                      6.627570394000031
                    ],
                    [
                      37.073610623000036,
                      6.6277669620000665
                    ],
                    [
                      37.07652809500007,
                      6.628065333000052
                    ],
                    [
                      37.07767528000005,
                      6.628356833000055
                    ],
                    [
                      37.080351869000026,
                      6.629084834000025
                    ],
                    [
                      37.082120874000054,
                      6.6294265740000355
                    ],
                    [
                      37.084415267000054,
                      6.630009551000057
                    ],
                    [
                      37.08699582300005,
                      6.630832837000071
                    ],
                    [
                      37.08833459700003,
                      6.6310772120000365
                    ],
                    [
                      37.09137210500006,
                      6.631280280000055
                    ],
                    [
                      37.094097884000064,
                      6.631673504000048
                    ],
                    [
                      37.09723651100006,
                      6.632095115000027
                    ],
                    [
                      37.09739764700004,
                      6.632116760000031
                    ],
                    [
                      37.09983581300003,
                      6.63265238200006
                    ],
                    [
                      37.100275246000024,
                      6.632879088000038
                    ],
                    [
                      37.10198470900008,
                      6.633761007000032
                    ],
                    [
                      37.10351654400006,
                      6.6335754930000235
                    ],
                    [
                      37.10442417500008,
                      6.63396171100004
                    ],
                    [
                      37.10571293800007,
                      6.634779975000072
                    ],
                    [
                      37.107381745000055,
                      6.6363173390000725
                    ],
                    [
                      37.10892436900008,
                      6.639576587000022
                    ],
                    [
                      37.110350492000066,
                      6.642022050000037
                    ],
                    [
                      37.11052244600006,
                      6.6423612900000535
                    ],
                    [
                      37.11139530200006,
                      6.644083310000042
                    ],
                    [
                      37.11339581100003,
                      6.646483118000049
                    ],
                    [
                      37.11573036900006,
                      6.649123415000076
                    ],
                    [
                      37.115901715000064,
                      6.6492458090000355
                    ],
                    [
                      37.11876058400003,
                      6.6512879150000686
                    ],
                    [
                      37.12085885600004,
                      6.653161800000021
                    ],
                    [
                      37.12133353100006,
                      6.654168324000068
                    ],
                    [
                      37.12190554400007,
                      6.654744624000045
                    ],
                    [
                      37.122241581000026,
                      6.65445883700005
                    ],
                    [
                      37.122912746000054,
                      6.654126478000023
                    ],
                    [
                      37.12329536100003,
                      6.654175775000056
                    ],
                    [
                      37.124011651000046,
                      6.6545612440000355
                    ],
                    [
                      37.12487348800005,
                      6.654420982000033
                    ],
                    [
                      37.12631042800007,
                      6.6540436780000505
                    ],
                    [
                      37.12779431000007,
                      6.653905767000026
                    ],
                    [
                      37.12889448900006,
                      6.654005620000021
                    ],
                    [
                      37.13037656300003,
                      6.654346135000026
                    ],
                    [
                      37.13266991900008,
                      6.655263840000032
                    ],
                    [
                      37.13410342900005,
                      6.655795539000053
                    ],
                    [
                      37.136013459000026,
                      6.656855318000055
                    ],
                    [
                      37.136967395000056,
                      6.657672267000066
                    ],
                    [
                      37.13770745100004,
                      6.658105656000032
                    ],
                    [
                      37.13927930300008,
                      6.660025349000023
                    ],
                    [
                      37.14037337900004,
                      6.661751865000042
                    ],
                    [
                      37.14146746200004,
                      6.663478381000061
                    ],
                    [
                      37.14294292100004,
                      6.665589087000058
                    ],
                    [
                      37.143988808000074,
                      6.667411108000067
                    ],
                    [
                      37.14537110100008,
                      6.6688516390000245
                    ],
                    [
                      37.146612006000055,
                      6.669717504000062
                    ],
                    [
                      37.14941025400003,
                      6.670015077000073
                    ],
                    [
                      37.152424739000026,
                      6.67007422100005
                    ],
                    [
                      37.15433881600006,
                      6.670081386000049
                    ],
                    [
                      37.15644448000006,
                      6.670041415000071
                    ],
                    [
                      37.15855050500005,
                      6.669905748000076
                    ],
                    [
                      37.16003320400006,
                      6.670102660000055
                    ],
                    [
                      37.160879384000054,
                      6.670189064000056
                    ],
                    [
                      37.162951114000066,
                      6.670400605000054
                    ],
                    [
                      37.164913055000056,
                      6.670407907000026
                    ],
                    [
                      37.166109360000064,
                      6.670412356000043
                    ],
                    [
                      37.167306379000024,
                      6.670225425000069
                    ],
                    [
                      37.16867159200007,
                      6.669847735000076
                    ],
                    [
                      37.169246885000064,
                      6.669562800000051
                    ],
                    [
                      37.171643225000025,
                      6.668566939000073
                    ],
                    [
                      37.173702467000055,
                      6.66814395800003
                    ],
                    [
                      37.17600220700007,
                      6.667386941000075
                    ],
                    [
                      37.17806126800008,
                      6.6670117850000565
                    ],
                    [
                      37.179640394000046,
                      6.667017612000052
                    ],
                    [
                      37.18074011500005,
                      6.667260894000037
                    ],
                    [
                      37.18203354000008,
                      6.66688289700005
                    ],
                    [
                      37.18371154300007,
                      6.666027857000074
                    ],
                    [
                      37.186975346000054,
                      6.663360505000071
                    ],
                    [
                      37.187961408000035,
                      6.661976602000038
                    ],
                    [
                      37.188441684000054,
                      6.661499909000042
                    ],
                    [
                      37.189595395000026,
                      6.660068770000066
                    ],
                    [
                      37.19070037100005,
                      6.658876676000034
                    ],
                    [
                      37.19156310500006,
                      6.6584970690000205
                    ],
                    [
                      37.19252469200006,
                      6.65725659800006
                    ],
                    [
                      37.19339179600007,
                      6.655680860000075
                    ],
                    [
                      37.19440189100004,
                      6.6540114480000625
                    ],
                    [
                      37.19444514000003,
                      6.653939969000021
                    ],
                    [
                      37.194980507000025,
                      6.653055145000053
                    ],
                    [
                      37.19623302000008,
                      6.650763115000075
                    ],
                    [
                      37.19815264600004,
                      6.649239043000023
                    ],
                    [
                      37.19987737400004,
                      6.648671170000057
                    ],
                    [
                      37.201408436000065,
                      6.648724583000046
                    ],
                    [
                      37.202557384000045,
                      6.64858521900004
                    ],
                    [
                      37.20679169400006,
                      6.64874412000006
                    ],
                    [
                      37.20808281200004,
                      6.648988028000076
                    ],
                    [
                      37.21037811900004,
                      6.649426950000077
                    ],
                    [
                      37.21243313700006,
                      6.650152072000026
                    ],
                    [
                      37.21611167000003,
                      6.651839971000072
                    ],
                    [
                      37.21869101400006,
                      6.653141119000054
                    ],
                    [
                      37.21988628100007,
                      6.653432502000044
                    ],
                    [
                      37.22208868100006,
                      6.653105500000038
                    ],
                    [
                      37.22694704700007,
                      6.652740170000072
                    ],
                    [
                      37.22742556800006,
                      6.652741885000069
                    ],
                    [
                      37.22847694500007,
                      6.653128425000034
                    ],
                    [
                      37.22976895600004,
                      6.653133052000044
                    ],
                    [
                      37.230116820000035,
                      6.653086890000054
                    ],
                    [
                      37.231875485000046,
                      6.652853508000021
                    ],
                    [
                      37.23331139600003,
                      6.652762946000053
                    ],
                    [
                      37.23445985300003,
                      6.652767047000054
                    ],
                    [
                      37.23608581000008,
                      6.65305993000004
                    ],
                    [
                      37.237328268000056,
                      6.65354282800007
                    ],
                    [
                      37.238903993000065,
                      6.654505381000035
                    ],
                    [
                      37.24052570400005,
                      6.655994410000062
                    ],
                    [
                      37.24125996500004,
                      6.65685712800007
                    ],
                    [
                      37.24166940400005,
                      6.6573381950000226
                    ],
                    [
                      37.24252054500005,
                      6.6602120410000225
                    ],
                    [
                      37.241662150000025,
                      6.666094163000025
                    ],
                    [
                      37.24170727600006,
                      6.666859875000057
                    ],
                    [
                      37.24198979600004,
                      6.668152749000058
                    ],
                    [
                      37.24194545000006,
                      6.668305868000061
                    ],
                    [
                      37.241699090000054,
                      6.669156499000053
                    ],
                    [
                      37.24083293700005,
                      6.670493125000064
                    ],
                    [
                      37.239967120000074,
                      6.671734057000037
                    ],
                    [
                      37.239339545000064,
                      6.673262916000056
                    ],
                    [
                      37.23926852300008,
                      6.6740038700000355
                    ],
                    [
                      37.23913486500004,
                      6.673648382000067
                    ],
                    [
                      37.23848755300003,
                      6.672798792000037
                    ],
                    [
                      37.23834894200007,
                      6.672616867000045
                    ],
                    [
                      37.237179162000075,
                      6.671871061000047
                    ],
                    [
                      37.23596110400007,
                      6.671244696000031
                    ],
                    [
                      37.234884898000075,
                      6.671097306000036
                    ],
                    [
                      37.23387919000004,
                      6.671309016000066
                    ],
                    [
                      37.232800671000064,
                      6.671807544000046
                    ],
                    [
                      37.23248635900006,
                      6.672715505000042
                    ],
                    [
                      37.23209983600003,
                      6.673742823000055
                    ],
                    [
                      37.23196587700005,
                      6.674400235000064
                    ],
                    [
                      37.23181896600005,
                      6.675332719000039
                    ],
                    [
                      37.23155361900007,
                      6.6759298500000455
                    ],
                    [
                      37.23109496400008,
                      6.677052601000071
                    ],
                    [
                      37.23123612300003,
                      6.677722961000029
                    ],
                    [
                      37.231090324000036,
                      6.67834444500005
                    ],
                    [
                      37.23102685500004,
                      6.679360958000075
                    ],
                    [
                      37.23075815100003,
                      6.680891085000042
                    ],
                    [
                      37.23075256300007,
                      6.682446081000023
                    ],
                    [
                      37.230628366000076,
                      6.683713571000055
                    ],
                    [
                      37.23051445500005,
                      6.685447603000057
                    ],
                    [
                      37.23050791500003,
                      6.687265751000041
                    ],
                    [
                      37.23000250300004,
                      6.688077326000041
                    ],
                    [
                      37.229137569000045,
                      6.689055069000062
                    ],
                    [
                      37.228488327000036,
                      6.689937893000035
                    ],
                    [
                      37.22842622400003,
                      6.690571637000062
                    ],
                    [
                      37.22839565600003,
                      6.692413619000035
                    ],
                    [
                      37.228772727000035,
                      6.694017838000036
                    ],
                    [
                      37.22907905000005,
                      6.69533472300003
                    ],
                    [
                      37.229086831000075,
                      6.69649503100004
                    ],
                    [
                      37.22881965200003,
                      6.697594539000022
                    ],
                    [
                      37.22826662600005,
                      6.698334166000052
                    ],
                    [
                      37.227547654000034,
                      6.698642575000065
                    ],
                    [
                      37.225776008000025,
                      6.698899335000021
                    ],
                    [
                      37.22434108900006,
                      6.698678842000049
                    ],
                    [
                      37.22410154700003,
                      6.698749745000043
                    ],
                    [
                      37.223358731000076,
                      6.699034138000059
                    ],
                    [
                      37.222711109000045,
                      6.699462413000049
                    ],
                    [
                      37.222493848000056,
                      6.69998793700006
                    ],
                    [
                      37.22239423700006,
                      6.7010641210000585
                    ],
                    [
                      37.222616662000064,
                      6.702416587000073
                    ],
                    [
                      37.222900337000056,
                      6.703374542000063
                    ],
                    [
                      37.22302283600004,
                      6.7041581590000305
                    ],
                    [
                      37.22353930300005,
                      6.70533855900004
                    ],
                    [
                      37.22368044800004,
                      6.706008919000055
                    ],
                    [
                      37.22436970200005,
                      6.707303268000032
                    ],
                    [
                      37.22509489400005,
                      6.708585784000036
                    ],
                    [
                      37.22535508000004,
                      6.709424040000044
                    ],
                    [
                      37.22578172900006,
                      6.710549975000049
                    ],
                    [
                      37.225753816000065,
                      6.711650343000031
                    ],
                    [
                      37.22543936100004,
                      6.7125822100000505
                    ],
                    [
                      37.22533913900003,
                      6.713825856000028
                    ],
                    [
                      37.22523883000008,
                      6.715093424000031
                    ],
                    [
                      37.22495909300005,
                      6.716348380000056
                    ],
                    [
                      37.22466387600008,
                      6.718572170000073
                    ],
                    [
                      37.224705054000026,
                      6.720414406000032
                    ],
                    [
                      37.22490545900007,
                      6.72124048400002
                    ],
                    [
                      37.22547551300005,
                      6.722414787000048
                    ],
                    [
                      37.226188886000045,
                      6.723661382000046
                    ],
                    [
                      37.227141732000064,
                      6.724860996000075
                    ],
                    [
                      37.22736051600003,
                      6.725081310000064
                    ],
                    [
                      37.22816697800005,
                      6.725893409000037
                    ],
                    [
                      37.229073533000076,
                      6.726662236000038
                    ],
                    [
                      37.23013541700004,
                      6.727491432000022
                    ],
                    [
                      37.23116197400003,
                      6.728164996000032
                    ],
                    [
                      37.232524503000036,
                      6.728576619000023
                    ],
                    [
                      37.23414991800007,
                      6.729084880000073
                    ],
                    [
                      37.23505890900003,
                      6.729183855000031
                    ],
                    [
                      37.23630067500005,
                      6.7299060340000665
                    ],
                    [
                      37.23720863400007,
                      6.730292083000052
                    ],
                    [
                      37.23811538500007,
                      6.731013051000048
                    ],
                    [
                      37.23872228100004,
                      6.731936288000043
                    ],
                    [
                      37.23965167700004,
                      6.733016189000068
                    ],
                    [
                      37.24043758000005,
                      6.734071648000054
                    ],
                    [
                      37.24127074300003,
                      6.735294741000075
                    ],
                    [
                      37.24198494900003,
                      6.736326019000046
                    ],
                    [
                      37.242987183000025,
                      6.737119098000051
                    ],
                    [
                      37.24419201100005,
                      6.7381401760000585
                    ],
                    [
                      37.245766693000064,
                      6.739461625000047
                    ],
                    [
                      37.247294382000064,
                      6.740543667000054
                    ],
                    [
                      37.24858303000008,
                      6.741553078000038
                    ],
                    [
                      37.24941699900006,
                      6.742560857000058
                    ],
                    [
                      37.24977252600007,
                      6.743519072000026
                    ],
                    [
                      37.25000737000005,
                      6.744763937000073
                    ],
                    [
                      37.249834693000025,
                      6.746305389000042
                    ],
                    [
                      37.249791594000044,
                      6.746408970000061
                    ],
                    [
                      37.24966571700003,
                      6.746711482000023
                    ],
                    [
                      37.248297869000055,
                      6.747759206000069
                    ],
                    [
                      37.247194550000074,
                      6.748449022000045
                    ],
                    [
                      37.24633114000005,
                      6.748972234000064
                    ],
                    [
                      37.24565952000006,
                      6.749400441000034
                    ],
                    [
                      37.244940814000074,
                      6.749613166000074
                    ],
                    [
                      37.244519823000076,
                      6.750221697000029
                    ],
                    [
                      37.24348449100006,
                      6.751964379000071
                    ],
                    [
                      37.243165102000034,
                      6.754259876000049
                    ],
                    [
                      37.24318342200007,
                      6.755814964000024
                    ],
                    [
                      37.243348782000055,
                      6.756413645000066
                    ],
                    [
                      37.24338049200003,
                      6.757574045000069
                    ],
                    [
                      37.24356091000004,
                      6.758530484000062
                    ],
                    [
                      37.243615316000046,
                      6.7588189110000485
                    ],
                    [
                      37.243659121000064,
                      6.7599434690000635
                    ],
                    [
                      37.243941635000056,
                      6.761236353000072
                    ],
                    [
                      37.244452840000065,
                      6.762159249000035
                    ],
                    [
                      37.24507169700007,
                      6.763094494000029
                    ],
                    [
                      37.246050222000065,
                      6.763839649000033
                    ],
                    [
                      37.247172514000056,
                      6.764537474000065
                    ],
                    [
                      37.24815276900006,
                      6.764804162000075
                    ],
                    [
                      37.24934798400005,
                      6.765191240000036
                    ],
                    [
                      37.25020798000003,
                      6.765624957000057
                    ],
                    [
                      37.25154438100003,
                      6.7666823960000215
                    ],
                    [
                      37.252317997000034,
                      6.7678454680000755
                    ],
                    [
                      37.25288694600005,
                      6.7693546940000715
                    ],
                    [
                      37.253601040000035,
                      6.770433818000072
                    ],
                    [
                      37.25464984300004,
                      6.771609839000064
                    ],
                    [
                      37.25589208700006,
                      6.772236311000029
                    ],
                    [
                      37.25725476900004,
                      6.772647900000038
                    ],
                    [
                      37.25852301100008,
                      6.772700293000071
                    ],
                    [
                      37.25996881900005,
                      6.7732916010000395
                    ],
                    [
                      37.26168929600004,
                      6.774039391000031
                    ],
                    [
                      37.26295557700007,
                      6.774642012000072
                    ],
                    [
                      37.264150492000056,
                      6.775124755000036
                    ],
                    [
                      37.264937872000075,
                      6.775797431000058
                    ],
                    [
                      37.26586713900008,
                      6.776949086000059
                    ],
                    [
                      37.26631732900006,
                      6.778218648000063
                    ],
                    [
                      37.266575974000034,
                      6.779511451000076
                    ],
                    [
                      37.26641977000003,
                      6.779690320000043
                    ],
                    [
                      37.26723442500003,
                      6.779430068000067
                    ],
                    [
                      37.26718946400007,
                      6.778616502000034
                    ],
                    [
                      37.26688167100008,
                      6.777682380000044
                    ],
                    [
                      37.26645438700007,
                      6.776699983000071
                    ],
                    [
                      37.26650293600005,
                      6.776508767000053
                    ],
                    [
                      37.26774751100004,
                      6.777163616000053
                    ],
                    [
                      37.26817403000007,
                      6.77836132300007
                    ],
                    [
                      37.26878432800004,
                      6.781712819000063
                    ],
                    [
                      37.268589277000046,
                      6.782716918000062
                    ],
                    [
                      37.26915341900008,
                      6.785589777000041
                    ],
                    [
                      37.26924522100006,
                      6.786690595000039
                    ],
                    [
                      37.270004078000056,
                      6.7886550480000665
                    ],
                    [
                      37.271433588000036,
                      6.790478351000047
                    ],
                    [
                      37.272435888000075,
                      6.791295331000072
                    ],
                    [
                      37.27360751900005,
                      6.791610515000059
                    ],
                    [
                      37.274132861000055,
                      6.79194731900003
                    ],
                    [
                      37.27407834200005,
                      6.79381317800005
                    ],
                    [
                      37.27373576300005,
                      6.795917248000023
                    ],
                    [
                      37.273780729000066,
                      6.796730816000036
                    ],
                    [
                      37.274397546000046,
                      6.798264136000057
                    ],
                    [
                      37.27521027100005,
                      6.798554117000037
                    ],
                    [
                      37.27673828700006,
                      6.799612205000074
                    ],
                    [
                      37.27716517700003,
                      6.800714219000042
                    ],
                    [
                      37.27725153700004,
                      6.803346144000045
                    ],
                    [
                      37.27693502000005,
                      6.804852216000029
                    ],
                    [
                      37.27688203300005,
                      6.806287455000074
                    ],
                    [
                      37.276733308000075,
                      6.807722352000042
                    ],
                    [
                      37.277016083000035,
                      6.80896739700006
                    ],
                    [
                      37.27810819200005,
                      6.81145936300004
                    ],
                    [
                      37.27886522600005,
                      6.813950136000074
                    ],
                    [
                      37.27956907200007,
                      6.816220900000076
                    ],
                    [
                      37.27962243500008,
                      6.8163930620000315
                    ],
                    [
                      37.279928383000026,
                      6.817853504000027
                    ],
                    [
                      37.27973076100005,
                      6.8195753150000655
                    ],
                    [
                      37.280252381000025,
                      6.820964755000034
                    ],
                    [
                      37.280918978000045,
                      6.821971930000075
                    ],
                    [
                      37.28191998800003,
                      6.82317168700007
                    ],
                    [
                      37.282682332000036,
                      6.824179204000075
                    ],
                    [
                      37.28310532200004,
                      6.826381703000038
                    ],
                    [
                      37.28343496100007,
                      6.827914003000046
                    ],
                    [
                      37.284053190000066,
                      6.829064549000066
                    ],
                    [
                      37.28505473000007,
                      6.830120763000025
                    ],
                    [
                      37.28590627300008,
                      6.83104521100006
                    ],
                    [
                      37.28627075900005,
                      6.831440902000054
                    ],
                    [
                      37.286421924000024,
                      6.831732466000062
                    ],
                    [
                      37.286755654000046,
                      6.832376150000073
                    ],
                    [
                      37.28736430600003,
                      6.833550093000042
                    ],
                    [
                      37.28755629200003,
                      6.833614815000033
                    ],
                    [
                      37.28851185900004,
                      6.833936954000023
                    ],
                    [
                      37.28980473100006,
                      6.833845850000046
                    ],
                    [
                      37.291095565000035,
                      6.8343289100000675
                    ],
                    [
                      37.292912820000026,
                      6.8348616810000635
                    ],
                    [
                      37.294249157000024,
                      6.836014766000062
                    ],
                    [
                      37.29510762800004,
                      6.836926918000074
                    ],
                    [
                      37.295295725000074,
                      6.83788454300003
                    ],
                    [
                      37.296153523000044,
                      6.838988083000061
                    ],
                    [
                      37.29696328400007,
                      6.840139301000022
                    ],
                    [
                      37.297726700000055,
                      6.840859723000051
                    ],
                    [
                      37.29877193400006,
                      6.843112277000046
                    ],
                    [
                      37.29974680600003,
                      6.844957874000045
                    ],
                    [
                      37.30007819100007,
                      6.846011703000045
                    ],
                    [
                      37.300743674000046,
                      6.847353802000043
                    ],
                    [
                      37.301074724000046,
                      6.8485033260000705
                    ],
                    [
                      37.30211862900006,
                      6.8511386600000606
                    ],
                    [
                      37.30278378400004,
                      6.85257645400003
                    ],
                    [
                      37.30277464400007,
                      6.855160221000062
                    ],
                    [
                      37.30319772300004,
                      6.857362730000034
                    ],
                    [
                      37.303837259000034,
                      6.858459925000034
                    ],
                    [
                      37.304078066000045,
                      6.85887305600005
                    ],
                    [
                      37.30474441600006,
                      6.859975918000032
                    ],
                    [
                      37.30579478000004,
                      6.860793046000026
                    ],
                    [
                      37.30670254000006,
                      6.8613225810000245
                    ],
                    [
                      37.30760556900003,
                      6.863191847000053
                    ],
                    [
                      37.30833456700003,
                      6.863854605000029
                    ],
                    [
                      37.30908496300003,
                      6.864536816000054
                    ],
                    [
                      37.31100030500005,
                      6.86444786800007
                    ],
                    [
                      37.31205541200006,
                      6.863925252000058
                    ],
                    [
                      37.31258304900007,
                      6.863640018000069
                    ],
                    [
                      37.31382510700007,
                      6.864409960000046
                    ],
                    [
                      37.315449331000025,
                      6.865420484000026
                    ],
                    [
                      37.317701154000076,
                      6.86494990500006
                    ],
                    [
                      37.31990862200007,
                      6.863474340000039
                    ],
                    [
                      37.32120293000003,
                      6.863000386000067
                    ],
                    [
                      37.321739723000064,
                      6.863176648000035
                    ],
                    [
                      37.323044035000066,
                      6.863604933000033
                    ],
                    [
                      37.324908497000024,
                      6.864377025000067
                    ],
                    [
                      37.32615058400006,
                      6.8651469410000345
                    ],
                    [
                      37.32639331100006,
                      6.865279034000025
                    ],
                    [
                      37.32853985600008,
                      6.866447190000031
                    ],
                    [
                      37.330550139000025,
                      6.8665977400000315
                    ],
                    [
                      37.33160440700004,
                      6.866314317000047
                    ],
                    [
                      37.33237375200008,
                      6.865360018000047
                    ],
                    [
                      37.33338080800007,
                      6.864885030000039
                    ],
                    [
                      37.334432743000036,
                      6.865271475000043
                    ],
                    [
                      37.335097681000036,
                      6.866804948000038
                    ],
                    [
                      37.33557211700003,
                      6.868050667000034
                    ],
                    [
                      37.335949637000056,
                      6.869630991000065
                    ],
                    [
                      37.335957275000055,
                      6.869654940000032
                    ],
                    [
                      37.33642324400006,
                      6.871115951000036
                    ],
                    [
                      37.33613182700003,
                      6.872311161000027
                    ],
                    [
                      37.33689286200007,
                      6.873749271000065
                    ],
                    [
                      37.338039243000026,
                      6.874518833000025
                    ],
                    [
                      37.33966771900003,
                      6.874333086000036
                    ],
                    [
                      37.34053149300007,
                      6.873761891000072
                    ],
                    [
                      37.34091815800008,
                      6.872710553000047
                    ],
                    [
                      37.341758570000025,
                      6.871971803000065
                    ],
                    [
                      37.343436076000046,
                      6.8714512670000545
                    ],
                    [
                      37.34511093100008,
                      6.871696301000043
                    ],
                    [
                      37.34657074900008,
                      6.872118603000047
                    ],
                    [
                      37.34678496300006,
                      6.872180571000058
                    ],
                    [
                      37.34917797800006,
                      6.872428069000023
                    ],
                    [
                      37.35233884000007,
                      6.872151855000027
                    ],
                    [
                      37.35487812800005,
                      6.871634239000059
                    ],
                    [
                      37.35578910500004,
                      6.871254571000065
                    ],
                    [
                      37.35732428600005,
                      6.870350698000038
                    ],
                    [
                      37.35921796500003,
                      6.869615519000035
                    ],
                    [
                      37.36103990700008,
                      6.868856163000032
                    ],
                    [
                      37.363196163000055,
                      6.868337186000076
                    ],
                    [
                      37.36774478900003,
                      6.868256998000049
                    ],
                    [
                      37.370140752000054,
                      6.867643104000024
                    ],
                    [
                      37.37215239600005,
                      6.8674106900000425
                    ],
                    [
                      37.37402170800004,
                      6.866794987000048
                    ],
                    [
                      37.37502955900004,
                      6.866080656000065
                    ],
                    [
                      37.377422753000076,
                      6.86628016100002
                    ],
                    [
                      37.37864369600004,
                      6.866260365000073
                    ],
                    [
                      37.37993880200003,
                      6.865546994000056
                    ],
                    [
                      37.38128388400003,
                      6.864211738000051
                    ],
                    [
                      37.38368176100005,
                      6.863023574000067
                    ],
                    [
                      37.38545836000003,
                      6.8614983550000375
                    ],
                    [
                      37.38620913400007,
                      6.861242437000044
                    ],
                    [
                      37.38684839300004,
                      6.861024530000066
                    ],
                    [
                      37.388465465000024,
                      6.86085530500003
                    ],
                    [
                      37.38862047200007,
                      6.86083908300003
                    ],
                    [
                      37.39014995500003,
                      6.861609819000023
                    ],
                    [
                      37.39268164600003,
                      6.863340916000027
                    ],
                    [
                      37.39449776600003,
                      6.86430400200004
                    ],
                    [
                      37.396041129000025,
                      6.865040982000039
                    ],
                    [
                      37.39722244200004,
                      6.86560507400003
                    ],
                    [
                      37.39915915500006,
                      6.866305374000035
                    ],
                    [
                      37.40007848700003,
                      6.866464925000059
                    ],
                    [
                      37.40140811800006,
                      6.866695681000067
                    ],
                    [
                      37.40332242300008,
                      6.866941312000051
                    ],
                    [
                      37.40538323200008,
                      6.86632611400006
                    ],
                    [
                      37.40672316800004,
                      6.866521970000065
                    ],
                    [
                      37.40772764400003,
                      6.866812411000069
                    ],
                    [
                      37.41006793300005,
                      6.868542798000021
                    ],
                    [
                      37.411445824000054,
                      6.869425561000071
                    ],
                    [
                      37.41164457100007,
                      6.869552889000033
                    ],
                    [
                      37.413558108000075,
                      6.87003773400005
                    ],
                    [
                      37.41537589400008,
                      6.870522256000072
                    ],
                    [
                      37.41647456100003,
                      6.871291499000051
                    ],
                    [
                      37.41883813700008,
                      6.873237262000032
                    ],
                    [
                      37.421033762000036,
                      6.875302091000037
                    ],
                    [
                      37.42203779700003,
                      6.8757360580000295
                    ],
                    [
                      37.423137120000035,
                      6.876313890000063
                    ],
                    [
                      37.42385357000006,
                      6.87684260900005
                    ],
                    [
                      37.42461522100007,
                      6.878184942000075
                    ],
                    [
                      37.42427927800003,
                      6.878423091000059
                    ],
                    [
                      37.42518330900003,
                      6.880148700000063
                    ],
                    [
                      37.42551310500005,
                      6.881776717000037
                    ],
                    [
                      37.425174162000076,
                      6.882924023000044
                    ],
                    [
                      37.425408514000026,
                      6.8844560240000305
                    ],
                    [
                      37.426433753000026,
                      6.885727449000058
                    ],
                    [
                      37.42762555400003,
                      6.887310451000076
                    ],
                    [
                      37.428769798000076,
                      6.888797595000028
                    ],
                    [
                      37.42934184300003,
                      6.889565091000065
                    ],
                    [
                      37.43029315800004,
                      6.891482257000064
                    ],
                    [
                      37.43177431400005,
                      6.892444142000045
                    ],
                    [
                      37.433160186000066,
                      6.893262158000027
                    ],
                    [
                      37.434162859000025,
                      6.894126766000056
                    ],
                    [
                      37.43497463800003,
                      6.894799343000045
                    ],
                    [
                      37.43492471600007,
                      6.895421244000033
                    ],
                    [
                      37.43539913200004,
                      6.896762630000069
                    ],
                    [
                      37.43577857100007,
                      6.897864449000053
                    ],
                    [
                      37.43527196800005,
                      6.89903514100007
                    ],
                    [
                      37.434644794000064,
                      6.900468618000048
                    ],
                    [
                      37.434208983000076,
                      6.9019505720000325
                    ],
                    [
                      37.43434854100008,
                      6.903195158000074
                    ],
                    [
                      37.43456599800004,
                      6.904525983000042
                    ],
                    [
                      37.43463017100004,
                      6.904918722000048
                    ],
                    [
                      37.43409103400006,
                      6.90869718700003
                    ],
                    [
                      37.43303037100003,
                      6.910894849000044
                    ],
                    [
                      37.431412641000065,
                      6.912346028000059
                    ],
                    [
                      37.431037323000055,
                      6.91268270300003
                    ],
                    [
                      37.42988497600004,
                      6.913635925000051
                    ],
                    [
                      37.429355420000036,
                      6.914495496000029
                    ],
                    [
                      37.42906385400005,
                      6.915786510000032
                    ],
                    [
                      37.42920054700005,
                      6.917892403000053
                    ],
                    [
                      37.42948120600005,
                      6.919903069000043
                    ],
                    [
                      37.430482176000055,
                      6.921294050000029
                    ],
                    [
                      37.43042828400007,
                      6.923112209000067
                    ],
                    [
                      37.429321575000074,
                      6.924735488000067
                    ],
                    [
                      37.428624644000024,
                      6.925522725000064
                    ],
                    [
                      37.42756723300005,
                      6.9267155010000465
                    ],
                    [
                      37.42694109100006,
                      6.927814000000069
                    ],
                    [
                      37.42631494700004,
                      6.928912498000045
                    ],
                    [
                      37.42590279500007,
                      6.9296009460000505
                    ],
                    [
                      37.42540006400003,
                      6.9304406950000725
                    ],
                    [
                      37.423862514000064,
                      6.932014673000026
                    ],
                    [
                      37.42323365100003,
                      6.933926617000054
                    ],
                    [
                      37.42294268200004,
                      6.935026219000065
                    ],
                    [
                      37.42360686500007,
                      6.936894606000067
                    ],
                    [
                      37.42369627000005,
                      6.938808934000065
                    ],
                    [
                      37.42357265600003,
                      6.939980867000031
                    ],
                    [
                      37.42299245600003,
                      6.941653716000076
                    ],
                    [
                      37.422902599000054,
                      6.942036983000037
                    ],
                    [
                      37.42255527100008,
                      6.943518442000027
                    ],
                    [
                      37.422073064000074,
                      6.944521703000021
                    ],
                    [
                      37.42067910800006,
                      6.946096136000051
                    ],
                    [
                      37.42052986200008,
                      6.947770414000047
                    ],
                    [
                      37.42100329500005,
                      6.949398914000028
                    ],
                    [
                      37.42147768800004,
                      6.950740316000065
                    ],
                    [
                      37.42209462400007,
                      6.952417146000073
                    ],
                    [
                      37.42192438700005,
                      6.953206115000057
                    ],
                    [
                      37.42148717600003,
                      6.955070836000061
                    ],
                    [
                      37.42129147400004,
                      6.956314302000067
                    ],
                    [
                      37.42128683800007,
                      6.95770195700004
                    ],
                    [
                      37.421236074000035,
                      6.958563100000049
                    ],
                    [
                      37.42142378600005,
                      6.959712142000058
                    ],
                    [
                      37.42113214400007,
                      6.961003138000024
                    ],
                    [
                      37.42122600000005,
                      6.961577659000056
                    ],
                    [
                      37.422396150000054,
                      6.962903746000052
                    ],
                    [
                      37.42241567600007,
                      6.963830612000038
                    ],
                    [
                      37.422125150000056,
                      6.964786656000058
                    ],
                    [
                      37.42219546300004,
                      6.965241473000049
                    ],
                    [
                      37.42238397600005,
                      6.966151266000054
                    ],
                    [
                      37.422522042000026,
                      6.967826501000047
                    ],
                    [
                      37.42251644300006,
                      6.969501257000047
                    ],
                    [
                      37.42308630500003,
                      6.970938680000074
                    ],
                    [
                      37.423326177000035,
                      6.972323882000069
                    ],
                    [
                      37.42365009100007,
                      6.974194411000042
                    ],
                    [
                      37.423070462000055,
                      6.975675847000048
                    ],
                    [
                      37.42268318600003,
                      6.9769186720000675
                    ],
                    [
                      37.42256098100006,
                      6.977659949000042
                    ],
                    [
                      37.42298525700005,
                      6.979671096000061
                    ],
                    [
                      37.42388923200008,
                      6.981444593000049
                    ],
                    [
                      37.42357744100008,
                      6.9827117990000716
                    ],
                    [
                      37.42543527200007,
                      6.985132949000047
                    ],
                    [
                      37.42614882200007,
                      6.9865708540000355
                    ],
                    [
                      37.427025324000056,
                      6.9888240790000395
                    ],
                    [
                      37.427258058000064,
                      6.990834588000041
                    ],
                    [
                      37.42741455200007,
                      6.994160739000051
                    ],
                    [
                      37.426930678000076,
                      6.995642497000063
                    ],
                    [
                      37.42654001900007,
                      6.997890175000066
                    ],
                    [
                      37.42639201700007,
                      6.999181651000072
                    ],
                    [
                      37.426722770000026,
                      7.000522577000027
                    ],
                    [
                      37.42710317800004,
                      7.001337312000032
                    ],
                    [
                      37.42686045900007,
                      7.002890335000075
                    ],
                    [
                      37.42790847100008,
                      7.004568617000075
                    ],
                    [
                      37.42938592000007,
                      7.006726839000066
                    ],
                    [
                      37.43055317300008,
                      7.007976172000042
                    ],
                    [
                      37.43102841600006,
                      7.009078328000044
                    ],
                    [
                      37.43231815900003,
                      7.010087500000054
                    ],
                    [
                      37.43200064500007,
                      7.012525519000064
                    ],
                    [
                      37.432209201000035,
                      7.014607728000044
                    ],
                    [
                      37.433300399000075,
                      7.017124853000041
                    ],
                    [
                      37.43278991300008,
                      7.019396063000045
                    ],
                    [
                      37.432763806000025,
                      7.0198849490000725
                    ],
                    [
                      37.43273020600003,
                      7.0205141700000695
                    ],
                    [
                      37.43339275100004,
                      7.020839398000021
                    ],
                    [
                      37.432806680000056,
                      7.02212230300006
                    ],
                    [
                      37.43313809400007,
                      7.023271831000045
                    ],
                    [
                      37.43246293100003,
                      7.0246572480000395
                    ],
                    [
                      37.43236329600006,
                      7.02580533500003
                    ],
                    [
                      37.43255375000007,
                      7.026140928000075
                    ],
                    [
                      37.43358131700006,
                      7.026790348000077
                    ],
                    [
                      37.43487110700005,
                      7.0277995250000345
                    ],
                    [
                      37.43627520200005,
                      7.0288142890000245
                    ],
                    [
                      37.43826347900006,
                      7.030251240000041
                    ],
                    [
                      37.43896940800005,
                      7.0310921050000275
                    ],
                    [
                      37.44007630400006,
                      7.03241057200006
                    ],
                    [
                      37.44007199200007,
                      7.033702535000032
                    ],
                    [
                      37.44021371100007,
                      7.034704310000052
                    ],
                    [
                      37.440351548000024,
                      7.035678656000073
                    ],
                    [
                      37.44077637200007,
                      7.037915767000072
                    ],
                    [
                      37.441340550000064,
                      7.038761562000047
                    ],
                    [
                      37.44194399300005,
                      7.039666217000047
                    ],
                    [
                      37.443091104000075,
                      7.040387801000065
                    ],
                    [
                      37.44486405600003,
                      7.040154441000027
                    ],
                    [
                      37.44572284100008,
                      7.041162168000028
                    ],
                    [
                      37.446243011000035,
                      7.043173641000067
                    ],
                    [
                      37.44648144300004,
                      7.0444462100000464
                    ],
                    [
                      37.44668042600006,
                      7.045508233000021
                    ],
                    [
                      37.445166897000036,
                      7.046938735000026
                    ],
                    [
                      37.44343830300005,
                      7.048224959000038
                    ],
                    [
                      37.44214017100006,
                      7.0496920520000685
                    ],
                    [
                      37.44105769000004,
                      7.051123970000049
                    ],
                    [
                      37.44105145000003,
                      7.052990136000062
                    ],
                    [
                      37.44140924000004,
                      7.053421989000071
                    ],
                    [
                      37.44198160900004,
                      7.054141664000042
                    ],
                    [
                      37.44291009400007,
                      7.055795619000037
                    ],
                    [
                      37.44383882300008,
                      7.05737780000004
                    ],
                    [
                      37.44455321800007,
                      7.058600382000066
                    ],
                    [
                      37.445552606000035,
                      7.060541679000039
                    ],
                    [
                      37.446696417000055,
                      7.0622681270000385
                    ],
                    [
                      37.44862840900004,
                      7.064643186000069
                    ],
                    [
                      37.448625297000035,
                      7.065576273000033
                    ],
                    [
                      37.44912345000006,
                      7.06701346400007
                    ],
                    [
                      37.449620168000024,
                      7.068881309000062
                    ],
                    [
                      37.45026178400008,
                      7.070390754000073
                    ],
                    [
                      37.45083179300008,
                      7.071828184000026
                    ],
                    [
                      37.451975883000046,
                      7.073482852000041
                    ],
                    [
                      37.45290514800007,
                      7.074921475000053
                    ],
                    [
                      37.45404781900004,
                      7.077006797000024
                    ],
                    [
                      37.454763694000064,
                      7.0777987200000325
                    ],
                    [
                      37.45533610900003,
                      7.07851838800002
                    ],
                    [
                      37.45576243800008,
                      7.079955340000026
                    ],
                    [
                      37.45568843900003,
                      7.080601086000058
                    ],
                    [
                      37.45582617200006,
                      7.082395964000057
                    ],
                    [
                      37.455893487000026,
                      7.083759948000022
                    ],
                    [
                      37.45581876800003,
                      7.084621021000032
                    ],
                    [
                      37.45617396500006,
                      7.085842408000076
                    ],
                    [
                      37.456167994000054,
                      7.08763680900006
                    ],
                    [
                      37.45645026500006,
                      7.089180948000035
                    ],
                    [
                      37.45637805500007,
                      7.089288373000045
                    ],
                    [
                      37.45660867200007,
                      7.08939007500004
                    ],
                    [
                      37.45759488500005,
                      7.090692062000073
                    ],
                    [
                      37.45759082600006,
                      7.091912256000057
                    ],
                    [
                      37.45816254300007,
                      7.092847253000059
                    ],
                    [
                      37.45858673600003,
                      7.094930192000049
                    ],
                    [
                      37.45875173600007,
                      7.0965476240000385
                    ],
                    [
                      37.45886507500006,
                      7.097658638000041
                    ],
                    [
                      37.45972325900004,
                      7.098881694000056
                    ],
                    [
                      37.459647346000054,
                      7.100101650000056
                    ],
                    [
                      37.459283060000075,
                      7.101607755000032
                    ],
                    [
                      37.45942342400008,
                      7.102613098000063
                    ],
                    [
                      37.459238173000074,
                      7.104299240000046
                    ],
                    [
                      37.45951818300006,
                      7.106525254000076
                    ],
                    [
                      37.45936846200004,
                      7.108525378000024
                    ],
                    [
                      37.45921737100008,
                      7.110543759000052
                    ],
                    [
                      37.45950144400007,
                      7.11154958000003
                    ],
                    [
                      37.459567320000076,
                      7.113344221000034
                    ],
                    [
                      37.459706725000046,
                      7.11463666800006
                    ],
                    [
                      37.45964376300003,
                      7.115215611000053
                    ],
                    [
                      37.45955846600003,
                      7.115999935000048
                    ],
                    [
                      37.45777636200006,
                      7.118242612000074
                    ],
                    [
                      37.456621219000056,
                      7.1198657010000375
                    ],
                    [
                      37.45613705200003,
                      7.121395323000058
                    ],
                    [
                      37.45536593300005,
                      7.1227804330000595
                    ],
                    [
                      37.45507033300004,
                      7.125219853000033
                    ],
                    [
                      37.45542401500006,
                      7.126126442000043
                    ],
                    [
                      37.45432690100006,
                      7.127959807000025
                    ],
                    [
                      37.45434771600003,
                      7.1301294370000505
                    ],
                    [
                      37.45460044400005,
                      7.131819646000054
                    ],
                    [
                      37.45544410200006,
                      7.13519806100004
                    ],
                    [
                      37.45615884600005,
                      7.136348879000025
                    ],
                    [
                      37.457685438000055,
                      7.138268027000038
                    ],
                    [
                      37.45902121600005,
                      7.139947280000058
                    ],
                    [
                      37.46105125400004,
                      7.141748476000032
                    ],
                    [
                      37.462634723000065,
                      7.1426374590000705
                    ],
                    [
                      37.46353778500003,
                      7.1431444500000225
                    ],
                    [
                      37.46593011400006,
                      7.144061588000056
                    ],
                    [
                      37.46784401700006,
                      7.144785720000073
                    ],
                    [
                      37.469137518000025,
                      7.144790016000059
                    ],
                    [
                      37.470717352000065,
                      7.14513021700003
                    ],
                    [
                      37.473111301000074,
                      7.145568813000068
                    ],
                    [
                      37.476128532000075,
                      7.145865904000061
                    ],
                    [
                      37.47921913700003,
                      7.145708626000044
                    ],
                    [
                      37.480991567000046,
                      7.145762320000074
                    ],
                    [
                      37.48209202700008,
                      7.1461966090000715
                    ],
                    [
                      37.483672830000046,
                      7.146249663000049
                    ],
                    [
                      37.48472601700007,
                      7.146492383000066
                    ],
                    [
                      37.48649688100005,
                      7.1470245690000525
                    ],
                    [
                      37.486657524000066,
                      7.147098139000036
                    ],
                    [
                      37.487536187000046,
                      7.147500542000046
                    ],
                    [
                      37.48860169300008,
                      7.147988511000051
                    ],
                    [
                      37.48973061500004,
                      7.148457141000051
                    ],
                    [
                      37.49104171600004,
                      7.149001394000038
                    ],
                    [
                      37.49264674700004,
                      7.150077743000054
                    ],
                    [
                      37.493623126000045,
                      7.150732506000054
                    ],
                    [
                      37.49506256300003,
                      7.152040552000074
                    ],
                    [
                      37.49610701700004,
                      7.152989662000039
                    ],
                    [
                      37.496833570000035,
                      7.153864227000042
                    ],
                    [
                      37.49780113700007,
                      7.1550289000000475
                    ],
                    [
                      37.499328916000024,
                      7.156660850000037
                    ],
                    [
                      37.50018753400008,
                      7.157812096000043
                    ],
                    [
                      37.501142601000026,
                      7.158772248000048
                    ],
                    [
                      37.501828268000054,
                      7.159461563000036
                    ],
                    [
                      37.50295723800008,
                      7.160596533000046
                    ],
                    [
                      37.50352166000005,
                      7.161317767000071
                    ],
                    [
                      37.50417770100006,
                      7.162156071000027
                    ],
                    [
                      37.504491107000035,
                      7.162556547000065
                    ],
                    [
                      37.50493915200008,
                      7.163480064000055
                    ],
                    [
                      37.50507107800007,
                      7.163751990000037
                    ],
                    [
                      37.50595935900003,
                      7.165582913000037
                    ],
                    [
                      37.50664790600007,
                      7.167475311000032
                    ],
                    [
                      37.507077793000065,
                      7.1683075980000694
                    ],
                    [
                      37.50771327100006,
                      7.169537916000024
                    ],
                    [
                      37.508870812000055,
                      7.171049098000026
                    ],
                    [
                      37.51041528300004,
                      7.172894835000022
                    ],
                    [
                      37.51256539000008,
                      7.174720187000048
                    ],
                    [
                      37.513855431000025,
                      7.17582496600005
                    ],
                    [
                      37.515143618000025,
                      7.177503965000028
                    ],
                    [
                      37.51701063300004,
                      7.177988523000067
                    ],
                    [
                      37.51815804300003,
                      7.178757866000069
                    ],
                    [
                      37.519567351000035,
                      7.180030502000022
                    ],
                    [
                      37.520808276000025,
                      7.181517928000062
                    ],
                    [
                      37.522722921000025,
                      7.1820983270000625
                    ],
                    [
                      37.52363202500004,
                      7.1824840720000225
                    ],
                    [
                      37.52434917100004,
                      7.182964904000073
                    ],
                    [
                      37.52588098900003,
                      7.18340050200004
                    ],
                    [
                      37.52717093700005,
                      7.184553106000067
                    ],
                    [
                      37.52783555700006,
                      7.186469342000066
                    ],
                    [
                      37.52797483100005,
                      7.187857514000029
                    ],
                    [
                      37.52773002500004,
                      7.189483715000051
                    ],
                    [
                      37.530421373000024,
                      7.189943259000074
                    ],
                    [
                      37.530093617000034,
                      7.190781036000033
                    ],
                    [
                      37.529766546000076,
                      7.193103754000049
                    ],
                    [
                      37.53094157100003,
                      7.19608295200004
                    ],
                    [
                      37.53089046800005,
                      7.198335059000044
                    ],
                    [
                      37.52998591700003,
                      7.200420521000069
                    ],
                    [
                      37.527291078000076,
                      7.204336511000065
                    ],
                    [
                      37.52629486600006,
                      7.205442197000025
                    ],
                    [
                      37.52407403300003,
                      7.206694195000068
                    ],
                    [
                      37.52383739700008,
                      7.20789439400005
                    ],
                    [
                      37.52234892300004,
                      7.208846634000054
                    ],
                    [
                      37.52095720500006,
                      7.209512067000048
                    ],
                    [
                      37.52028685600004,
                      7.20936634100002
                    ],
                    [
                      37.51841660300005,
                      7.20983880600005
                    ],
                    [
                      37.51673489500007,
                      7.211268921000055
                    ],
                    [
                      37.51514744900004,
                      7.2131778560000726
                    ],
                    [
                      37.513180255000066,
                      7.213984946000039
                    ],
                    [
                      37.51121477500004,
                      7.214265659000034
                    ],
                    [
                      37.509967403000076,
                      7.214740113000062
                    ],
                    [
                      37.508622944000024,
                      7.215597063000075
                    ],
                    [
                      37.50790514900007,
                      7.215307606000067
                    ],
                    [
                      37.50682947700005,
                      7.214562384000033
                    ],
                    [
                      37.50678603800003,
                      7.2145318050000355
                    ],
                    [
                      37.505395306000025,
                      7.2135528010000485
                    ],
                    [
                      37.503146109000056,
                      7.212684102000026
                    ],
                    [
                      37.50180511000008,
                      7.212488299000029
                    ],
                    [
                      37.500225639000064,
                      7.211956747000045
                    ],
                    [
                      37.49931777200004,
                      7.2111881360000325
                    ],
                    [
                      37.49826789700006,
                      7.209892685000057
                    ],
                    [
                      37.49674108800008,
                      7.207925740000064
                    ],
                    [
                      37.495641103000025,
                      7.207300048000036
                    ],
                    [
                      37.49344019400007,
                      7.206335766000052
                    ],
                    [
                      37.49138129900007,
                      7.205898313000034
                    ],
                    [
                      37.49013679300003,
                      7.205511392000062
                    ],
                    [
                      37.48815128500007,
                      7.204619577000074
                    ],
                    [
                      37.487477357000046,
                      7.204379524000046
                    ],
                    [
                      37.48733769800003,
                      7.204329777000055
                    ],
                    [
                      37.48614127400003,
                      7.203895155000055
                    ],
                    [
                      37.48465578100007,
                      7.203938088000029
                    ],
                    [
                      37.483965339000065,
                      7.203807432000076
                    ],
                    [
                      37.48259675400004,
                      7.203548450000028
                    ],
                    [
                      37.48122059200006,
                      7.20337201600006
                    ],
                    [
                      37.48068099500006,
                      7.2033028340000556
                    ],
                    [
                      37.478621977000046,
                      7.202913180000053
                    ],
                    [
                      37.47646969300007,
                      7.201757583000074
                    ],
                    [
                      37.475734431000035,
                      7.2013306780000335
                    ],
                    [
                      37.47522633800003,
                      7.2010356710000565
                    ],
                    [
                      37.47345498100003,
                      7.200599103000059
                    ],
                    [
                      37.47220859300006,
                      7.200786350000044
                    ],
                    [
                      37.47086798000004,
                      7.200494764000041
                    ],
                    [
                      37.46959932100003,
                      7.200179490000039
                    ],
                    [
                      37.46754049700007,
                      7.19974194100007
                    ],
                    [
                      37.46543392700005,
                      7.199256371000047
                    ],
                    [
                      37.46519849600003,
                      7.199214666000046
                    ],
                    [
                      37.46433257000007,
                      7.199061273000041
                    ],
                    [
                      37.45963015600006,
                      7.201103070000045
                    ],
                    [
                      37.45876715500003,
                      7.20149856200004
                    ],
                    [
                      37.45745520000003,
                      7.202099795000038
                    ],
                    [
                      37.45678262700005,
                      7.202755916000058
                    ],
                    [
                      37.455881764000026,
                      7.20439215600004
                    ],
                    [
                      37.45472892500004,
                      7.205249581000032
                    ],
                    [
                      37.45415120700005,
                      7.206061095000052
                    ],
                    [
                      37.45304497700005,
                      7.2073014780000335
                    ],
                    [
                      37.45275327300004,
                      7.208544615000051
                    ],
                    [
                      37.45114288000008,
                      7.210094315000049
                    ],
                    [
                      37.450087636000035,
                      7.210425695000026
                    ],
                    [
                      37.44917303900007,
                      7.211666714000046
                    ],
                    [
                      37.44829635000008,
                      7.212023747000046
                    ],
                    [
                      37.447541682000065,
                      7.212331086000063
                    ],
                    [
                      37.44658095500006,
                      7.213045582000063
                    ],
                    [
                      37.44618130600003,
                      7.213154985000074
                    ],
                    [
                      37.445918007000046,
                      7.213497086000075
                    ],
                    [
                      37.44471598900003,
                      7.214920001000053
                    ],
                    [
                      37.44441698000003,
                      7.215335054000036
                    ],
                    [
                      37.44369205300006,
                      7.217150912000022
                    ],
                    [
                      37.44272934600008,
                      7.218439598000032
                    ],
                    [
                      37.441624690000026,
                      7.219201439000074
                    ],
                    [
                      37.440087652000045,
                      7.220296753000071
                    ],
                    [
                      37.43821635300003,
                      7.221055963000026
                    ],
                    [
                      37.43744774600003,
                      7.221627539000053
                    ],
                    [
                      37.43526540300007,
                      7.222266044000037
                    ],
                    [
                      37.43397153900003,
                      7.222309456000062
                    ],
                    [
                      37.43210236900006,
                      7.2224465890000715
                    ],
                    [
                      37.430231384000024,
                      7.223110061000057
                    ],
                    [
                      37.427690910000024,
                      7.223388416000034
                    ],
                    [
                      37.42672980300006,
                      7.224198558000069
                    ],
                    [
                      37.42600644600003,
                      7.225535871000034
                    ],
                    [
                      37.42490191700006,
                      7.226249812000049
                    ],
                    [
                      37.42231102400007,
                      7.227245711000023
                    ],
                    [
                      37.42087241100006,
                      7.227575682000065
                    ],
                    [
                      37.41857115900007,
                      7.227950508000049
                    ],
                    [
                      37.41823078600004,
                      7.228156368000043
                    ],
                    [
                      37.41672251700004,
                      7.229068570000038
                    ],
                    [
                      37.41635923700005,
                      7.2292871070000615
                    ],
                    [
                      37.41537806000008,
                      7.2298773490000485
                    ],
                    [
                      37.414800909000064,
                      7.230497393000064
                    ],
                    [
                      37.41374427000005,
                      7.231211467000037
                    ],
                    [
                      37.41215169800006,
                      7.234459719000029
                    ],
                    [
                      37.41089668700005,
                      7.2370870900000455
                    ],
                    [
                      37.40978859200004,
                      7.23880581700007
                    ],
                    [
                      37.408848008000064,
                      7.239738543000044
                    ],
                    [
                      37.40877883500008,
                      7.23980713800006
                    ],
                    [
                      37.407024275000026,
                      7.241403970000022
                    ],
                    [
                      37.405100453000045,
                      7.24312817200007
                    ],
                    [
                      37.40452472900006,
                      7.243644154000037
                    ],
                    [
                      37.40370695300004,
                      7.24455043200004
                    ],
                    [
                      37.40284243600007,
                      7.245121594000068
                    ],
                    [
                      37.40264689500003,
                      7.2462214510000535
                    ],
                    [
                      37.40130270100008,
                      7.2469344740000565
                    ],
                    [
                      37.39871622000004,
                      7.246638276000056
                    ],
                    [
                      37.39737675500004,
                      7.246011514000031
                    ],
                    [
                      37.39589253100007,
                      7.245671335000054
                    ],
                    [
                      37.39464518200003,
                      7.246097581000072
                    ],
                    [
                      37.39402294700005,
                      7.24590398600003
                    ],
                    [
                      37.39248928600006,
                      7.245994267000071
                    ],
                    [
                      37.39152909400008,
                      7.246517217000076
                    ],
                    [
                      37.39071247900006,
                      7.24708852200007
                    ],
                    [
                      37.38912987900005,
                      7.247465714000043
                    ],
                    [
                      37.388195935000056,
                      7.2473427820000325
                    ],
                    [
                      37.38666312400005,
                      7.247193799000058
                    ],
                    [
                      37.38541917400005,
                      7.2466630410000334
                    ],
                    [
                      37.38412369100007,
                      7.246370730000024
                    ],
                    [
                      37.38369555600008,
                      7.246274124000024
                    ],
                    [
                      37.382065555000054,
                      7.2465075750000665
                    ],
                    [
                      37.379376440000044,
                      7.248124874000041
                    ],
                    [
                      37.37716784300005,
                      7.249361074000035
                    ],
                    [
                      37.374285316000055,
                      7.251456135000069
                    ],
                    [
                      37.37168768500004,
                      7.254269928000042
                    ],
                    [
                      37.36964235800008,
                      7.2567268140000465
                    ],
                    [
                      37.36814986500008,
                      7.258683259000065
                    ],
                    [
                      37.36708809600003,
                      7.2607847930000275
                    ],
                    [
                      37.36598012600007,
                      7.262407666000058
                    ],
                    [
                      37.36450705200008,
                      7.264025856000046
                    ],
                    [
                      37.364200090000054,
                      7.264363055000047
                    ],
                    [
                      37.36309019400005,
                      7.266512247000037
                    ],
                    [
                      37.361811447000036,
                      7.268971841000052
                    ],
                    [
                      37.36113695200004,
                      7.269974227000034
                    ],
                    [
                      37.35955062000005,
                      7.271356101000038
                    ],
                    [
                      37.35916449500007,
                      7.272120283000049
                    ],
                    [
                      37.35853669100004,
                      7.273457772000029
                    ],
                    [
                      37.35786061600004,
                      7.274890781000067
                    ],
                    [
                      37.356799446000025,
                      7.276800879000064
                    ],
                    [
                      37.35645948700005,
                      7.2780437090000305
                    ],
                    [
                      37.35594597200003,
                      7.280888836000031
                    ],
                    [
                      37.35574924000008,
                      7.282275729000048
                    ],
                    [
                      37.35531099100007,
                      7.284188080000035
                    ],
                    [
                      37.35453450500006,
                      7.286864775000026
                    ],
                    [
                      37.35453206100004,
                      7.28753464600004
                    ],
                    [
                      37.35521749600008,
                      7.2910705110000436
                    ],
                    [
                      37.35506244900006,
                      7.293206627000075
                    ],
                    [
                      37.35509490700008,
                      7.293456646000038
                    ],
                    [
                      37.355155669000055,
                      7.293924694000054
                    ],
                    [
                      37.35500701600006,
                      7.295263912000053
                    ],
                    [
                      37.35433070800008,
                      7.296744753000041
                    ],
                    [
                      37.35331422300004,
                      7.299516261000065
                    ],
                    [
                      37.353260877000025,
                      7.300999369000067
                    ],
                    [
                      37.35296564500004,
                      7.303103624000073
                    ],
                    [
                      37.35307607800007,
                      7.305663920000029
                    ],
                    [
                      37.35355208400006,
                      7.3071600360000275
                    ],
                    [
                      37.35407175100005,
                      7.308586311000056
                    ],
                    [
                      37.35425801000008,
                      7.310070293000024
                    ],
                    [
                      37.354012967000074,
                      7.311552702000029
                    ],
                    [
                      37.353571499000054,
                      7.314326301000051
                    ],
                    [
                      37.35361153000008,
                      7.316479628000025
                    ],
                    [
                      37.35453997800005,
                      7.318133792000026
                    ],
                    [
                      37.35515807000007,
                      7.31947580700006
                    ],
                    [
                      37.35543824700005,
                      7.321486467000057
                    ],
                    [
                      37.35461460200003,
                      7.323923729000057
                    ],
                    [
                      37.35374253100008,
                      7.324920966000036
                    ],
                    [
                      37.353417544000024,
                      7.325292597000043
                    ],
                    [
                      37.35336331800005,
                      7.325354606000076
                    ],
                    [
                      37.35239341800008,
                      7.328461203000074
                    ],
                    [
                      37.35169016200007,
                      7.330731424000021
                    ],
                    [
                      37.35168277100007,
                      7.332741029000033
                    ],
                    [
                      37.352682679000054,
                      7.334515085000021
                    ],
                    [
                      37.35296055200007,
                      7.337147766000044
                    ],
                    [
                      37.35318696600007,
                      7.338831553000034
                    ],
                    [
                      37.35325943200007,
                      7.3393704720000414
                    ],
                    [
                      37.35356510100007,
                      7.342174064000062
                    ],
                    [
                      37.34947988600004,
                      7.357735476000073
                    ],
                    [
                      37.35658932900003,
                      7.36093179900007
                    ],
                    [
                      37.379733601000055,
                      7.380000817000052
                    ],
                    [
                      37.39028494200005,
                      7.402422383000044
                    ],
                    [
                      37.39496328000007,
                      7.424973833000024
                    ],
                    [
                      37.39528231700007,
                      7.426511709000067
                    ],
                    [
                      37.396724823000056,
                      7.433465161000072
                    ],
                    [
                      37.39897659600007,
                      7.4491311190000715
                    ],
                    [
                      37.40062474900003,
                      7.46059759000002
                    ],
                    [
                      37.40721963300007,
                      7.492180415000064
                    ],
                    [
                      37.425274313000045,
                      7.523823253000046
                    ],
                    [
                      37.43865408700003,
                      7.546135248000041
                    ],
                    [
                      37.44510397000005,
                      7.564316881000025
                    ],
                    [
                      37.43540412800007,
                      7.5840586430000485
                    ],
                    [
                      37.428004248000036,
                      7.610490998000046
                    ],
                    [
                      37.42702299200005,
                      7.613293411000029
                    ],
                    [
                      37.41984156800004,
                      7.633803167000053
                    ],
                    [
                      37.418219547000035,
                      7.636803670000063
                    ],
                    [
                      37.40697459100005,
                      7.657605201000024
                    ],
                    [
                      37.401194678000024,
                      7.682667443000071
                    ],
                    [
                      37.40164466300007,
                      7.709559839000065
                    ],
                    [
                      37.40002468700004,
                      7.74105264800005
                    ],
                    [
                      37.40209463900004,
                      7.77047527700006
                    ],
                    [
                      37.403704607000066,
                      7.800137926000048
                    ],
                    [
                      37.40484457800005,
                      7.827260347000049
                    ],
                    [
                      37.41177445400007,
                      7.85392272200005
                    ],
                    [
                      37.42424423600005,
                      7.877604839000071
                    ],
                    [
                      37.43440405800004,
                      7.898066667000023
                    ],
                    [
                      37.436714014000074,
                      7.91852848700006
                    ],
                    [
                      37.42885414600005,
                      7.930709570000033
                    ],
                    [
                      37.41661434900004,
                      7.943580719000067
                    ],
                    [
                      37.40381144300005,
                      7.95115768900007
                    ],
                    [
                      37.398973614000056,
                      7.954020795000076
                    ],
                    [
                      37.38981479700004,
                      7.961972350000053
                    ],
                    [
                      37.38773482800008,
                      7.974383455000066
                    ],
                    [
                      37.38981479100005,
                      7.984724375000042
                    ],
                    [
                      37.39179029300004,
                      7.9929005120000625
                    ],
                    [
                      37.39816086500008,
                      7.993256699000028
                    ],
                    [
                      37.404124479000075,
                      7.993590132000065
                    ],
                    [
                      37.40944778200003,
                      7.998311931000046
                    ],
                    [
                      37.41038039400007,
                      7.9986787780000554
                    ],
                    [
                      37.41668941200004,
                      8.001160459000062
                    ],
                    [
                      37.424539365000044,
                      8.002820525000061
                    ],
                    [
                      37.43261931500007,
                      8.00334054800004
                    ],
                    [
                      37.446019239000066,
                      8.005260624000073
                    ],
                    [
                      37.45964915500008,
                      8.007650717000047
                    ],
                    [
                      37.47717833000007,
                      8.01404298600005
                    ],
                    [
                      37.477639053000075,
                      8.014210995000042
                    ],
                    [
                      37.49079898100007,
                      8.017061117000026
                    ],
                    [
                      37.497048936000056,
                      8.01456100300004
                    ],
                    [
                      37.50168891200008,
                      8.011820873000033
                    ],
                    [
                      37.50679887300004,
                      8.007470677000072
                    ],
                    [
                      37.51399882700008,
                      7.999670325000068
                    ],
                    [
                      37.518428791000076,
                      7.991859969000075
                    ],
                    [
                      37.52033877400004,
                      7.983509595000044
                    ],
                    [
                      37.521728763000056,
                      7.977069308000068
                    ],
                    [
                      37.524958738000066,
                      7.972019076000038
                    ],
                    [
                      37.52692194200006,
                      7.96862585100007
                    ],
                    [
                      37.52841871800007,
                      7.966038807000075
                    ],
                    [
                      37.53280868100006,
                      7.95960851600006
                    ],
                    [
                      37.53927864000008,
                      7.95385826200004
                    ],
                    [
                      37.54943857500007,
                      7.949258044000032
                    ],
                    [
                      37.557518523000056,
                      7.948338000000035
                    ],
                    [
                      37.57276844000006,
                      7.9522381620000715
                    ],
                    [
                      37.58043193800006,
                      7.955767197000057
                    ],
                    [
                      37.58870834500004,
                      7.959578476000047
                    ],
                    [
                      37.60282978400005,
                      7.964857662000043
                    ],
                    [
                      37.601076223000064,
                      7.974108487000024
                    ],
                    [
                      37.601539915000046,
                      7.985992303000046
                    ],
                    [
                      37.60189120200005,
                      7.994995346000053
                    ],
                    [
                      37.601496617000066,
                      8.000267604000044
                    ],
                    [
                      37.601391215000035,
                      8.001675937000073
                    ],
                    [
                      37.601466138000035,
                      8.005221451000068
                    ],
                    [
                      37.60158120700004,
                      8.010666743000058
                    ],
                    [
                      37.59992123500007,
                      8.019877560000054
                    ],
                    [
                      37.597291272000064,
                      8.035998997000036
                    ],
                    [
                      37.59659035000004,
                      8.041120901000056
                    ],
                    [
                      37.596518067000034,
                      8.04164909800005
                    ],
                    [
                      37.594471931000044,
                      8.056600996000043
                    ],
                    [
                      37.594421315000034,
                      8.056970866000029
                    ],
                    [
                      37.591801358000055,
                      8.074012381000045
                    ],
                    [
                      37.591963821000036,
                      8.083258528000044
                    ],
                    [
                      37.59213734300005,
                      8.093134079000038
                    ],
                    [
                      37.595431285000075,
                      8.111725733000071
                    ],
                    [
                      37.59917121500007,
                      8.127077099000076
                    ],
                    [
                      37.59954584800005,
                      8.128402951000055
                    ],
                    [
                      37.60482394400003,
                      8.147082520000026
                    ],
                    [
                      37.60576109900006,
                      8.150399180000022
                    ],
                    [
                      37.60800457900007,
                      8.155763289000049
                    ],
                    [
                      37.61697090500007,
                      8.177201565000075
                    ],
                    [
                      37.623886783000046,
                      8.200043598000036
                    ],
                    [
                      37.62168081500005,
                      8.20903439400007
                    ],
                    [
                      37.61529691800007,
                      8.21146446900002
                    ],
                    [
                      37.61536900400006,
                      8.212131813000042
                    ],
                    [
                      37.61545356800008,
                      8.212677619000033
                    ],
                    [
                      37.615501520000066,
                      8.21341583700007
                    ],
                    [
                      37.615790279000066,
                      8.214927595000063
                    ],
                    [
                      37.61592451000007,
                      8.216255884000077
                    ],
                    [
                      37.616244366000046,
                      8.217331571000045
                    ],
                    [
                      37.61638527500003,
                      8.218250818000058
                    ],
                    [
                      37.616656815000056,
                      8.218897756000047
                    ],
                    [
                      37.61714355000004,
                      8.219818192000048
                    ],
                    [
                      37.617227918000026,
                      8.220421419000047
                    ],
                    [
                      37.61723454300005,
                      8.22065060400007
                    ],
                    [
                      37.61768682200005,
                      8.222064093000029
                    ],
                    [
                      37.617851752000036,
                      8.22284400500007
                    ],
                    [
                      37.61797037100007,
                      8.223404930000072
                    ],
                    [
                      37.61768267200006,
                      8.223973259000047
                    ],
                    [
                      37.617244922000054,
                      8.224838001000023
                    ],
                    [
                      37.61620559800008,
                      8.22674851100004
                    ],
                    [
                      37.61514606900005,
                      8.22755834800006
                    ],
                    [
                      37.615053104000026,
                      8.227616394000052
                    ],
                    [
                      37.614231464000056,
                      8.228129420000073
                    ],
                    [
                      37.61341441800005,
                      8.228270159000033
                    ],
                    [
                      37.611973454000065,
                      8.228265183000076
                    ],
                    [
                      37.60962121400007,
                      8.227874235000058
                    ],
                    [
                      37.60793942500004,
                      8.228059820000055
                    ],
                    [
                      37.606688587000065,
                      8.228629709000074
                    ],
                    [
                      37.606202746000065,
                      8.22895840800004
                    ],
                    [
                      37.605773802000044,
                      8.22924861100006
                    ],
                    [
                      37.60548176000003,
                      8.230348192000065
                    ],
                    [
                      37.605286619000026,
                      8.23120885000003
                    ],
                    [
                      37.60437082100003,
                      8.232114856000067
                    ],
                    [
                      37.60388915600004,
                      8.232495997000058
                    ],
                    [
                      37.60326205100006,
                      8.233259447000023
                    ],
                    [
                      37.602972513000054,
                      8.233641255000066
                    ],
                    [
                      37.60215310600006,
                      8.234451885000055
                    ],
                    [
                      37.60176817300004,
                      8.23464195200006
                    ],
                    [
                      37.60080802300007,
                      8.234495052000057
                    ],
                    [
                      37.59901319100004,
                      8.232670425000038
                    ],
                    [
                      37.59752789100003,
                      8.231612502000075
                    ],
                    [
                      37.596714880000036,
                      8.230604775000074
                    ],
                    [
                      37.59580429300007,
                      8.230027372000052
                    ],
                    [
                      37.594650681000076,
                      8.230262597000035
                    ],
                    [
                      37.59397654600008,
                      8.230738755000061
                    ],
                    [
                      37.59368750900006,
                      8.230977002000031
                    ],
                    [
                      37.593347401000074,
                      8.232076401000029
                    ],
                    [
                      37.591569364000065,
                      8.232309428000065
                    ],
                    [
                      37.59089640600007,
                      8.232450621000055
                    ],
                    [
                      37.59046140800007,
                      8.23321472200007
                    ],
                    [
                      37.590379953000024,
                      8.233242803000053
                    ],
                    [
                      37.58949957800007,
                      8.23354630600005
                    ],
                    [
                      37.588920648000055,
                      8.234262047000072
                    ],
                    [
                      37.58790891600006,
                      8.235119818000044
                    ],
                    [
                      37.58555838400008,
                      8.234250217000067
                    ],
                    [
                      37.583399652000026,
                      8.23347698300006
                    ],
                    [
                      37.58236883300003,
                      8.232946979000076
                    ],
                    [
                      37.58040207400006,
                      8.232222260000071
                    ],
                    [
                      37.57881753200007,
                      8.232073102000072
                    ],
                    [
                      37.577568703000054,
                      8.232068681000044
                    ],
                    [
                      37.576077834000046,
                      8.232589763000021
                    ],
                    [
                      37.57434372300003,
                      8.233971300000064
                    ],
                    [
                      37.57342837300007,
                      8.234733669000036
                    ],
                    [
                      37.573318863000054,
                      8.234784107000053
                    ],
                    [
                      37.572308124000074,
                      8.235249636000049
                    ],
                    [
                      37.57198500900006,
                      8.23539845700003
                    ],
                    [
                      37.57068247600006,
                      8.236972912000056
                    ],
                    [
                      37.56938079200006,
                      8.238308109000059
                    ],
                    [
                      37.56851259500007,
                      8.239309889000026
                    ],
                    [
                      37.568054231000076,
                      8.239722027000028
                    ],
                    [
                      37.567982517000075,
                      8.239786509000055
                    ],
                    [
                      37.566924422000056,
                      8.24016554000002
                    ],
                    [
                      37.56586804900007,
                      8.240066064000075
                    ],
                    [
                      37.56473980100003,
                      8.23991847700006
                    ],
                    [
                      37.56370859900005,
                      8.239722036000046
                    ],
                    [
                      37.56243579300008,
                      8.239479570000071
                    ],
                    [
                      37.56123446400005,
                      8.239618817000064
                    ],
                    [
                      37.56110988300003,
                      8.23972204100005
                    ],
                    [
                      37.55945189700003,
                      8.241095804000054
                    ],
                    [
                      37.557813070000066,
                      8.242668998000056
                    ],
                    [
                      37.556704153000055,
                      8.243813432000024
                    ],
                    [
                      37.55569285900003,
                      8.244527555000047
                    ],
                    [
                      37.554297819000055,
                      8.245096740000065
                    ],
                    [
                      37.553096821000054,
                      8.245140260000028
                    ],
                    [
                      37.552137033000065,
                      8.244897541000057
                    ],
                    [
                      37.551561683000045,
                      8.24460835900004
                    ],
                    [
                      37.551177421000034,
                      8.244606971000053
                    ],
                    [
                      37.55026531900006,
                      8.244460121000031
                    ],
                    [
                      37.54961167600004,
                      8.244921675000057
                    ],
                    [
                      37.549591117000034,
                      8.244936192000068
                    ],
                    [
                      37.54886765800006,
                      8.245747038000047
                    ],
                    [
                      37.54886479700008,
                      8.245761569000024
                    ],
                    [
                      37.54837825100003,
                      8.248233506000076
                    ],
                    [
                      37.54770089400006,
                      8.249570874000028
                    ],
                    [
                      37.546281462000024,
                      8.25023563800005
                    ],
                    [
                      37.544408160000046,
                      8.250228839000044
                    ],
                    [
                      37.54277607700004,
                      8.249935804000074
                    ],
                    [
                      37.54162240100004,
                      8.250170861000072
                    ],
                    [
                      37.540903306000075,
                      8.24978543900005
                    ],
                    [
                      37.54023154400005,
                      8.249591590000023
                    ],
                    [
                      37.53912449500007,
                      8.250209614000028
                    ],
                    [
                      37.53796747600006,
                      8.251353808000033
                    ],
                    [
                      37.537800256000025,
                      8.251666654000076
                    ],
                    [
                      37.53704850400004,
                      8.253073073000053
                    ],
                    [
                      37.53651273600008,
                      8.255080838000026
                    ],
                    [
                      37.536173328000075,
                      8.255940907000024
                    ],
                    [
                      37.53573520500004,
                      8.25751837000007
                    ],
                    [
                      37.53553971800005,
                      8.258426815000064
                    ],
                    [
                      37.53505726000003,
                      8.258999255000049
                    ],
                    [
                      37.534240501000056,
                      8.25904411700003
                    ],
                    [
                      37.53327434000005,
                      8.26052394100003
                    ],
                    [
                      37.53295752100007,
                      8.261766891000036
                    ],
                    [
                      37.53241487100007,
                      8.26316521800004
                    ],
                    [
                      37.532327061000046,
                      8.263391493000029
                    ],
                    [
                      37.53174834400005,
                      8.264011425000035
                    ],
                    [
                      37.53088159400005,
                      8.264582448000056
                    ],
                    [
                      37.53015788300007,
                      8.265441096000075
                    ],
                    [
                      37.52914773200007,
                      8.265820187000031
                    ],
                    [
                      37.527706684000066,
                      8.265814885000054
                    ],
                    [
                      37.52722562500003,
                      8.266004516000066
                    ],
                    [
                      37.52631509400004,
                      8.265426959000024
                    ],
                    [
                      37.52564473900003,
                      8.264850286000069
                    ],
                    [
                      37.52459348700006,
                      8.263363054000024
                    ],
                    [
                      37.52330242600004,
                      8.261779235000063
                    ],
                    [
                      37.520952489000024,
                      8.26076570400005
                    ],
                    [
                      37.51998736500008,
                      8.260531189000062
                    ],
                    [
                      37.51855292400006,
                      8.260182628000052
                    ],
                    [
                      37.516538713000045,
                      8.25931386800005
                    ],
                    [
                      37.51498119000007,
                      8.258351093000044
                    ],
                    [
                      37.512103110000055,
                      8.257287708000035
                    ],
                    [
                      37.51018571700007,
                      8.25622788000004
                    ],
                    [
                      37.50750052300003,
                      8.254973785000061
                    ],
                    [
                      37.506301852000036,
                      8.254395118000048
                    ],
                    [
                      37.50575921700005,
                      8.254476210000064
                    ],
                    [
                      37.504427484000075,
                      8.25467522300005
                    ],
                    [
                      37.50154351900005,
                      8.255190793000054
                    ],
                    [
                      37.49986037700006,
                      8.255710840000063
                    ],
                    [
                      37.49904309200008,
                      8.25589917600007
                    ],
                    [
                      37.49632832000003,
                      8.256128242000045
                    ],
                    [
                      37.49365728200007,
                      8.256329318000041
                    ],
                    [
                      37.49356176600003,
                      8.256152082000028
                    ],
                    [
                      37.49327597000007,
                      8.255603963000056
                    ],
                    [
                      37.490105741000036,
                      8.255592025000055
                    ],
                    [
                      37.489525882000066,
                      8.256498899000064
                    ],
                    [
                      37.489184187000035,
                      8.257932967000045
                    ],
                    [
                      37.487884174000044,
                      8.258741430000043
                    ],
                    [
                      37.48553214800006,
                      8.258301935000077
                    ],
                    [
                      37.48370795400007,
                      8.258007960000043
                    ],
                    [
                      37.48289119400005,
                      8.258052712000051
                    ],
                    [
                      37.480860937000045,
                      8.258579291000046
                    ],
                    [
                      37.47202332000006,
                      8.26608942200005
                    ],
                    [
                      37.46408344800005,
                      8.282420874000024
                    ],
                    [
                      37.46257347300008,
                      8.305932963000032
                    ],
                    [
                      37.46338772100006,
                      8.311693159000072
                    ],
                    [
                      37.46418011800006,
                      8.317315086000065
                    ],
                    [
                      37.464820270000075,
                      8.321856862000061
                    ],
                    [
                      37.46546154200007,
                      8.326406586000076
                    ],
                    [
                      37.46551600600003,
                      8.326793000000066
                    ],
                    [
                      37.46615340200003,
                      8.331315219000032
                    ],
                    [
                      37.47138331000008,
                      8.350706936000051
                    ],
                    [
                      37.473917103000076,
                      8.355818933000023
                    ],
                    [
                      37.481625214000076,
                      8.371370262000028
                    ],
                    [
                      37.48582305900004,
                      8.379839530000027
                    ],
                    [
                      37.485980968000035,
                      8.380134118000058
                    ],
                    [
                      37.49856962700005,
                      8.40361894800003
                    ],
                    [
                      37.51220915600004,
                      8.416968900000029
                    ],
                    [
                      37.516837605000035,
                      8.418317840000043
                    ],
                    [
                      37.524823120000065,
                      8.420645181000054
                    ],
                    [
                      37.53493350100007,
                      8.423591804000068
                    ],
                    [
                      37.557978897000055,
                      8.425509241000043
                    ],
                    [
                      37.57518409100004,
                      8.414634234000061
                    ],
                    [
                      37.57607877400005,
                      8.41406872500005
                    ],
                    [
                      37.582497870000054,
                      8.40011319000007
                    ],
                    [
                      37.58728869000004,
                      8.389697634000072
                    ],
                    [
                      37.59803861000006,
                      8.36531653700007
                    ],
                    [
                      37.603023043000064,
                      8.361298010000041
                    ],
                    [
                      37.606849314000044,
                      8.358213211000077
                    ],
                    [
                      37.61196851900007,
                      8.35408602800004
                    ],
                    [
                      37.63065841400004,
                      8.364556481000022
                    ],
                    [
                      37.66606321800003,
                      8.383537295000053
                    ],
                    [
                      37.67628323300005,
                      8.378825092000056
                    ],
                    [
                      37.67870814100007,
                      8.377707025000063
                    ],
                    [
                      37.683647559000065,
                      8.369312661000038
                    ],
                    [
                      37.68917472000004,
                      8.359157494000044
                    ],
                    [
                      37.69221803800008,
                      8.353565942000046
                    ],
                    [
                      37.70454795400008,
                      8.337035197000034
                    ],
                    [
                      37.71704788000005,
                      8.33409505800006
                    ],
                    [
                      37.73088780300003,
                      8.34315545100003
                    ],
                    [
                      37.74258773500003,
                      8.349055699000075
                    ],
                    [
                      37.74373126200004,
                      8.349631741000053
                    ],
                    [
                      37.74729157000007,
                      8.351425215000063
                    ],
                    [
                      37.74796771000007,
                      8.351765815000022
                    ],
                    [
                      37.76545245800003,
                      8.347116267000047
                    ],
                    [
                      37.76649801600007,
                      8.346543430000054
                    ],
                    [
                      37.77899751500007,
                      8.339695253000059
                    ],
                    [
                      37.79658740700006,
                      8.334715019000043
                    ],
                    [
                      37.81625728200004,
                      8.331804870000042
                    ],
                    [
                      37.83914714700006,
                      8.332144866000021
                    ],
                    [
                      37.86294700900004,
                      8.335705010000027
                    ],
                    [
                      37.88762687800005,
                      8.349875617000066
                    ],
                    [
                      37.90998676000004,
                      8.370486511000024
                    ],
                    [
                      37.927986659000055,
                      8.378166835000059
                    ],
                    [
                      37.945073716000024,
                      8.369157742000027
                    ],
                    [
                      37.948376531000065,
                      8.367416344000048
                    ],
                    [
                      37.97335637300006,
                      8.362916121000069
                    ],
                    [
                      37.97425276200005,
                      8.362710927000023
                    ],
                    [
                      37.988166285000034,
                      8.359525958000063
                    ],
                    [
                      38.00823617800006,
                      8.372506516000044
                    ],
                    [
                      38.01676967700007,
                      8.38016570800005
                    ],
                    [
                      38.022100429000034,
                      8.38495029400002
                    ],
                    [
                      38.02804107500003,
                      8.390282286000058
                    ],
                    [
                      38.03892600900008,
                      8.389217229000053
                    ],
                    [
                      38.052525123000066,
                      8.382430604000035
                    ],
                    [
                      38.059012849000055,
                      8.379473305000033
                    ],
                    [
                      38.06670582800007,
                      8.375966615000038
                    ],
                    [
                      38.07709576800005,
                      8.380616816000042
                    ],
                    [
                      38.08132485100003,
                      8.38482136400006
                    ],
                    [
                      38.08653572600008,
                      8.39009722700007
                    ],
                    [
                      38.10295562600004,
                      8.389007159000073
                    ],
                    [
                      38.10999997500005,
                      8.390368231000025
                    ],
                    [
                      38.11846058000003,
                      8.40195265500006
                    ],
                    [
                      38.12254552300004,
                      8.406587924000064
                    ],
                    [
                      38.13007137500006,
                      8.407885858000043
                    ],
                    [
                      38.13895542900008,
                      8.409418033000065
                    ],
                    [
                      38.15675532500006,
                      8.409248009000066
                    ],
                    [
                      38.16418088300003,
                      8.408050598000045
                    ],
                    [
                      38.180030170000066,
                      8.392867265000064
                    ],
                    [
                      38.19837506300007,
                      8.401337622000028
                    ],
                    [
                      38.21754495600004,
                      8.408777934000057
                    ],
                    [
                      38.238334836000035,
                      8.409307936000062
                    ],
                    [
                      38.26631466500004,
                      8.406637793000073
                    ],
                    [
                      38.282044566000025,
                      8.399557461000029
                    ],
                    [
                      38.28925450600008,
                      8.380696621000027
                    ],
                    [
                      38.299373055000046,
                      8.376900869000053
                    ],
                    [
                      38.30082443100008,
                      8.376356417000068
                    ],
                    [
                      38.311464357000034,
                      8.369946128000038
                    ],
                    [
                      38.31220433500005,
                      8.352445345000035
                    ],
                    [
                      38.30787434500007,
                      8.329864350000037
                    ],
                    [
                      38.30778659600003,
                      8.326712666000049
                    ],
                    [
                      38.30703432100006,
                      8.299693011000045
                    ],
                    [
                      38.32188420400007,
                      8.272341781000023
                    ],
                    [
                      38.32621958900006,
                      8.267046382000046
                    ],
                    [
                      38.333175065000034,
                      8.25855070700004
                    ],
                    [
                      38.347344031000034,
                      8.254240952000032
                    ],
                    [
                      38.366566496000075,
                      8.26265180200005
                    ],
                    [
                      38.36695392300004,
                      8.262821322000036
                    ],
                    [
                      38.375495037000064,
                      8.265936839000062
                    ],
                    [
                      38.38240384100004,
                      8.27347177400003
                    ],
                    [
                      38.40086373300005,
                      8.279512024000041
                    ],
                    [
                      38.421633616000065,
                      8.289022429000056
                    ],
                    [
                      38.430208726000046,
                      8.298750815000062
                    ],
                    [
                      38.43229992500005,
                      8.31121681600007
                    ],
                    [
                      38.432467157000076,
                      8.312213707000069
                    ],
                    [
                      38.43260741900008,
                      8.312605157000064
                    ],
                    [
                      38.440157088000035,
                      8.333675182000036
                    ],
                    [
                      38.44072701300007,
                      8.335265758000048
                    ],
                    [
                      38.447804451000025,
                      8.365366109000036
                    ],
                    [
                      38.451706827000066,
                      8.385030177000033
                    ],
                    [
                      38.461606663000055,
                      8.399791483000058
                    ],
                    [
                      38.46275380900005,
                      8.404916584000034
                    ],
                    [
                      38.462801873000046,
                      8.405131317000041
                    ],
                    [
                      38.465266593000024,
                      8.416142935000039
                    ],
                    [
                      38.467397825000035,
                      8.429446857000073
                    ],
                    [
                      38.46778035800003,
                      8.431834766000065
                    ],
                    [
                      38.46828823800007,
                      8.435005139000054
                    ],
                    [
                      38.47749388300008,
                      8.446857822000027
                    ],
                    [
                      38.47788344000003,
                      8.447359394000046
                    ],
                    [
                      38.48350102100005,
                      8.446551391000071
                    ],
                    [
                      38.50145251600003,
                      8.443969409000033
                    ],
                    [
                      38.51322248300005,
                      8.44951947100003
                    ],
                    [
                      38.52684252000006,
                      8.457619570000077
                    ],
                    [
                      38.548102294000046,
                      8.453069558000038
                    ],
                    [
                      38.56567218500004,
                      8.44827932800007
                    ],
                    [
                      38.57578418800006,
                      8.44489163000003
                    ]
                  ]
                ]
              ],
              "type": "MultiPolygon"
            },
            "median days-to-reply": 54,
            "per_resolved": 0.0,
            "referred": 7,
            "replied": 7
          }
        ],
        "getFillColor": [
          254,
          189,
          51,
          200
        ],
        "getLineColor": [
          255,
          255,
          255
        ],
        "id": "cd332d15-f6b5-4489-9049-06d61ef40840",
        "pickable": true
      }
    ]
  ],
  "mapProvider": "carto",
  "mapStyle": "https://basemaps.cartocdn.com/gl/dark-matter-gl-style/style.json",
  "views": [
    {
      "@@type": "MapView",
      "controller": true
    }
  ]
}</a:t>
            </a:r>
          </a:p>
          <a:p>
            <a:pPr lvl="0" indent="0" marL="0">
              <a:buNone/>
            </a:pPr>
            <a:r>
              <a:rPr i="1"/>
              <a:t>Of the {# referred tickets} referred tickets, sites in {northernmost_region1_feedback} received more feedback about {top_description_northernmost_region1}, whereas sites in {sothernmost_region1_feedback} received more feedback about {top_description_sothernmost_region 1}.</a:t>
            </a:r>
          </a:p>
          <a:p>
            <a:pPr lvl="0" indent="0" marL="0">
              <a:buNone/>
            </a:pPr>
            <a:r>
              <a:rPr i="1"/>
              <a:t>Of the {# replies}, {location1_top % of replies}, {location2_ top % of replies}, and {location3_ top % of replies}, have the highest percentage of replies for the sector in comparison to all other sites.</a:t>
            </a:r>
          </a:p>
          <a:p>
            <a:pPr lvl="0" indent="0" marL="0">
              <a:buNone/>
            </a:pPr>
            <a:r>
              <a:rPr i="1"/>
              <a:t>The site that takes the longest to process feedback is {site_name_highest_avg_days} with {# avg_days} as the average number of days between received date to closed date. On the other end of the scale, {site_name_lowest_avg_days} with {# avg_days} as the average number of days between received date to closed date.</a:t>
            </a:r>
          </a:p>
          <a:p>
            <a:pPr lvl="0" indent="0" marL="0">
              <a:buNone/>
            </a:pPr>
            <a:r>
              <a:rPr i="1"/>
              <a:t>The sites with the highest resolution rates are {site_1st_res_rate}, {site_2nd_res_rate}, and {site_3rd_res_rate} according to reports from the service providers. The below graph shows the responses to referred feedback by site fir this sector.</a:t>
            </a:r>
          </a:p>
          <a:p>
            <a:pPr lvl="0" indent="0" marL="0">
              <a:buNone/>
            </a:pPr>
            <a:r>
              <a:rPr i="1"/>
              <a:t>When comparing the two sources of resolution, {site_1st_confirmed_res_rate}, {site_2nd_ confirmed_res_rate }, and {site_3rd_confirmed_res_rate } according to reports from the service providers.</a:t>
            </a:r>
          </a:p>
          <a:p>
            <a:pPr lvl="0" indent="0" marL="0">
              <a:buNone/>
            </a:pPr>
            <a:r>
              <a:rPr i="1"/>
              <a:t>For the following locations {list of sites with lower confirmation %} have a lower percentage of confirmed resolution than recommended. We suggest a more in-depth review of these locations for this sector to understand and address the contributing factors that might be causing the communication issue between CCCM and service provider or between the CFM staff completing the reply process with the affected community, or both.</a:t>
            </a:r>
          </a:p>
          <a:p>
            <a:pPr lvl="0" indent="0" marL="0">
              <a:spcBef>
                <a:spcPts val="3000"/>
              </a:spcBef>
              <a:buNone/>
            </a:pPr>
            <a:r>
              <a:rPr b="1"/>
              <a:t>Shelter &amp; NFI</a:t>
            </a:r>
          </a:p>
          <a:p>
            <a:pPr lvl="0" indent="0" marL="0">
              <a:spcBef>
                <a:spcPts val="3000"/>
              </a:spcBef>
              <a:buNone/>
            </a:pPr>
            <a:r>
              <a:rPr b="1"/>
              <a:t>Overview</a:t>
            </a:r>
          </a:p>
          <a:p>
            <a:pPr lvl="0" indent="0" marL="0">
              <a:buNone/>
            </a:pPr>
            <a:r>
              <a:rPr i="1"/>
              <a:t>Over the reporting period, {sector} received {s_count_ticket} pieces of community feedback collected across {s_sites} Sites. {Sector} received a total of {% sector tickets by total received} of the total tickets received by CCCM – an increase/decrease of XX% during this reporting period. The most feedback was collected from {name_top sites 1}, {name_top sites 2}, and {name_ top sites 3}, which received {% of site tickets by sector total} of the feedback.</a:t>
            </a:r>
          </a:p>
          <a:p>
            <a:pPr lvl="0" indent="0" marL="0">
              <a:buNone/>
            </a:pPr>
            <a:r>
              <a:rPr i="1"/>
              <a:t>Of the total feedback received, {# of referred} tickets were referred to the responsible service providers, and {# of closed upon receipt} tickets were closed upon receipt . The table below shows the top 5 tickets that were referred during this reporting period with {top issue named here} as the top feedback received for the sector. This issue saw a X% increase or decrease in tickets when compared to the last reporting period.</a:t>
            </a:r>
          </a:p>
          <a:p>
            <a:pPr lvl="0" indent="0" marL="0">
              <a:buNone/>
            </a:pPr>
            <a:r>
              <a:rPr i="1"/>
              <a:t>For the referred tickets, {# active tickets} tickets were still being processed at time the of report generation with {# active referrals (Open+ in-progress)}, and {# responded} had received a response from the service provider but yet to be followed-up by CCCM at the time of reporting. </a:t>
            </a:r>
          </a:p>
          <a:p>
            <a:pPr lvl="0" indent="0" marL="0">
              <a:buNone/>
            </a:pPr>
            <a:r>
              <a:rPr i="1"/>
              <a:t>Within the reporting period, % of referred tickets were replied to by CCCM and then closed. The most common responses received by the service providers were {response 1 name and % of total replies}, {response 2 name and % of total replies}, and {response 3 name and % of total replies}.</a:t>
            </a:r>
          </a:p>
          <a:p>
            <a:pPr lvl="0" indent="0" marL="0">
              <a:buNone/>
            </a:pPr>
            <a:r>
              <a:rPr i="1"/>
              <a:t>On average it took {# days_received_reply_date} from when a ticket was received to when a reply was complete. The fastest reply was completed in {lowest # days_received_reply_date} for {feedback_about} and the slowest reply was completed in {maximum # days_received_reply_date} for {feedback_about}.</a:t>
            </a:r>
          </a:p>
        </p:txBody>
      </p:sp>
      <p:pic>
        <p:nvPicPr>
          <p:cNvPr descr="template-Brian_files/figure-pptx/fig-48-output-1.png" id="0" name="Picture 1"/>
          <p:cNvPicPr>
            <a:picLocks noGrp="1" noChangeAspect="1"/>
          </p:cNvPicPr>
          <p:nvPr/>
        </p:nvPicPr>
        <p:blipFill>
          <a:blip r:embed="rId2"/>
          <a:stretch>
            <a:fillRect/>
          </a:stretch>
        </p:blipFill>
        <p:spPr bwMode="auto">
          <a:xfrm>
            <a:off x="3568700" y="482600"/>
            <a:ext cx="5105400" cy="38227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i="1"/>
              <a:t>Of the {count_replies} completed, {} issues were resolved as reported by the service provider and {# resolved by affected pop.} issues were resolved as reported by the people who submitted the feedback.</a:t>
            </a:r>
          </a:p>
          <a:p>
            <a:pPr lvl="0" indent="0" marL="0">
              <a:buNone/>
            </a:pPr>
            <a:r>
              <a:rPr i="1"/>
              <a:t>The below table breaks down the resolution rates from the two sources by the different categories of feedback. {name feedback about 1St}, and {name feedback about 2nd} have the highest per centage of confirmed resolution whereas, {name feedback about 2nd last} and {name feedback about last} have the lowest per centage.</a:t>
            </a:r>
          </a:p>
          <a:p>
            <a:pPr lvl="0" indent="0" marL="1270000">
              <a:buNone/>
            </a:pPr>
            <a:r>
              <a:rPr sz="2000" b="1"/>
              <a:t>Note</a:t>
            </a:r>
          </a:p>
          <a:p>
            <a:pPr lvl="0" indent="0" marL="1270000">
              <a:buNone/>
            </a:pPr>
            <a:r>
              <a:rPr sz="2000"/>
              <a:t>For feedback categories with a lower percentage of confirmed resolution, we suggest a more in-depth review these feedback types to understand and address the contributing factors that might be causing the communication issue between CCCM and service provider or between the CFM staff completing the reply process with the affected community, or both.”</a:t>
            </a:r>
          </a:p>
          <a:p>
            <a:pPr lvl="0" indent="0" marL="0">
              <a:buNone/>
            </a:pPr>
            <a:r>
              <a:rPr i="1"/>
              <a:t>The rate of resolution according to service provider reporting has {rate of resolution increased/decreased by %} when compared to last reporting period. The {name of sector} is ranked {sector ranking for resolutions} for the most resolutions when compared to other sectors in the reporting period.</a:t>
            </a:r>
          </a:p>
          <a:p>
            <a:pPr lvl="0" indent="0" marL="0">
              <a:buNone/>
            </a:pPr>
            <a:r>
              <a:rPr i="1"/>
              <a:t>Of the total replies, {expired tickets} % were for expired tickets which means 1 in # people were told though CCCM referred their feedback they were unable to get a response from the providers. This was XX % increase or decrease in the number of expires since last reporting period. Feedback about {name of description highest % of no response compared total replies} were most likely to expire with {% of expired replies} of replies containing no response from the service providers than feedback about {name of description lowest % of no response compared to its total replies} which only has {% of expired replies} of replies containing no response from the service providers.</a:t>
            </a:r>
          </a:p>
          <a:p>
            <a:pPr lvl="0" indent="0" marL="0">
              <a:spcBef>
                <a:spcPts val="3000"/>
              </a:spcBef>
              <a:buNone/>
            </a:pPr>
            <a:r>
              <a:rPr b="1"/>
              <a:t>Region</a:t>
            </a:r>
          </a:p>
          <a:p>
            <a:pPr lvl="0" indent="0" marL="0">
              <a:buNone/>
            </a:pPr>
            <a:r>
              <a:rPr i="1"/>
              <a:t>The map below shows all the CCCM managed sites that received feedback about the {name of sector} sector during the reporting period. The region that received the most amount feedback is {name of region} with {% of total feedback received by region} total feedback received by the region.</a:t>
            </a:r>
          </a:p>
          <a:p>
            <a:pPr lvl="0" indent="0" marL="0">
              <a:buNone/>
            </a:pPr>
            <a:r>
              <a:rPr i="1"/>
              <a:t>When looking at the portion of the tickets received compared to the total population living in the sites, {name of site with highest proportion of pop} has the highest proportion of tickets compared to the population size. This signals good reach of the CFM program, and it might suggest a possible unmet need or problem that needs further investigation by the relevant service providers.</a:t>
            </a:r>
          </a:p>
          <a:p>
            <a:pPr lvl="0" indent="0" marL="0">
              <a:buNone/>
            </a:pPr>
            <a:r>
              <a:rPr i="1"/>
              <a:t>To report feedback people are reaching CCCM mostly through {most common feedback channel for sector}.</a:t>
            </a:r>
          </a:p>
          <a:p>
            <a:pPr lvl="0" indent="0">
              <a:buNone/>
            </a:pPr>
            <a:r>
              <a:rPr>
                <a:latin typeface="Courier"/>
              </a:rPr>
              <a:t>{
  "initialViewState": {
    "bearing": 0,
    "latitude": 8.484153,
    "longitude": 40.367431,
    "pitch": 0,
    "zoom": 4
  },
  "layers": [
    [
      {
        "@@type": "GeoJsonLayer",
        "data": [
          {
            "% replied": 0.5833333333333334,
            "ADM1_EN": "SNNP",
            "ADM1_PCODE": "ET07",
            "geometry": {
              "coordinates": [
                [
                  [
                    [
                      38.28598895400006,
                      6.435242889000051
                    ],
                    [
                      38.28637216200008,
                      6.434956229000022
                    ],
                    [
                      38.28656356400006,
                      6.434956496000041
                    ],
                    [
                      38.28699415400007,
                      6.43500496300004
                    ],
                    [
                      38.28761561500005,
                      6.435436622000054
                    ],
                    [
                      38.28833337800006,
                      6.435437622000052
                    ],
                    [
                      38.28900355600007,
                      6.435247092000054
                    ],
                    [
                      38.289578231000064,
                      6.434912829000041
                    ],
                    [
                      38.29010485500004,
                      6.434722097000076
                    ],
                    [
                      38.29039222600005,
                      6.434531033000042
                    ],
                    [
                      38.29063181200007,
                      6.434292036000045
                    ],
                    [
                      38.290871597000034,
                      6.433909442000072
                    ],
                    [
                      38.291016343000024,
                      6.4330480570000645
                    ],
                    [
                      38.29068178700004,
                      6.432760397000038
                    ],
                    [
                      38.289917040000034,
                      6.432137080000075
                    ],
                    [
                      38.289678784000046,
                      6.431418760000042
                    ],
                    [
                      38.28944066100007,
                      6.430604710000068
                    ],
                    [
                      38.288867853000056,
                      6.4295987310000555
                    ],
                    [
                      38.28886905000007,
                      6.42873714600006
                    ],
                    [
                      38.28906118200007,
                      6.42821088900007
                    ],
                    [
                      38.289540215000045,
                      6.4278286270000535
                    ],
                    [
                      38.28992241900005,
                      6.42825995100003
                    ],
                    [
                      38.29068709400008,
                      6.428931134000038
                    ],
                    [
                      38.29130954500005,
                      6.428644802000065
                    ],
                    [
                      38.291932459000066,
                      6.428023407000069
                    ],
                    [
                      38.29284207400008,
                      6.427689603000033
                    ],
                    [
                      38.29384673100003,
                      6.427834589000042
                    ],
                    [
                      38.29485158500006,
                      6.427835974000061
                    ],
                    [
                      38.29596521600007,
                      6.428076292000071
                    ],
                    [
                      38.296190996000064,
                      6.428125014000045
                    ],
                    [
                      38.296680664000064,
                      6.428125687000033
                    ],
                    [
                      38.29676519800006,
                      6.428125803000057
                    ],
                    [
                      38.29743516800005,
                      6.428078858000049
                    ],
                    [
                      38.29762696300003,
                      6.427791925000065
                    ],
                    [
                      38.29762794800007,
                      6.427073937000046
                    ],
                    [
                      38.297916099000076,
                      6.4263084770000205
                    ],
                    [
                      38.29801258600003,
                      6.425734218000059
                    ],
                    [
                      38.298443761000044,
                      6.42535188100004
                    ],
                    [
                      38.29892304800006,
                      6.424778146000051
                    ],
                    [
                      38.29940207000004,
                      6.424395874000027
                    ],
                    [
                      38.300024904000054,
                      6.423822334000022
                    ],
                    [
                      38.30055184100007,
                      6.423392260000071
                    ],
                    [
                      38.301461380000035,
                      6.423106306000022
                    ],
                    [
                      38.30237033100008,
                      6.423251143000073
                    ],
                    [
                      38.30303987100007,
                      6.423515318000057
                    ],
                    [
                      38.304092179000065,
                      6.4238039450000315
                    ],
                    [
                      38.30476207800007,
                      6.423804856000061
                    ],
                    [
                      38.30543256100003,
                      6.423374971000044
                    ],
                    [
                      38.30576757500006,
                      6.423327560000075
                    ],
                    [
                      38.30605473900005,
                      6.423280082000076
                    ],
                    [
                      38.306581411000025,
                      6.423041466000029
                    ],
                    [
                      38.30686915800004,
                      6.422563195000066
                    ],
                    [
                      38.307252798000036,
                      6.421941455000024
                    ],
                    [
                      38.30720566000008,
                      6.421414865000031
                    ],
                    [
                      38.30734998500003,
                      6.4208406660000605
                    ],
                    [
                      38.307876978000024,
                      6.420362718000035
                    ],
                    [
                      38.30859530400005,
                      6.419932893000066
                    ],
                    [
                      38.30931337000004,
                      6.4196945310000615
                    ],
                    [
                      38.30998326500003,
                      6.419695434000062
                    ],
                    [
                      38.31074885800007,
                      6.419696465000072
                    ],
                    [
                      38.31156230200003,
                      6.419697558000053
                    ],
                    [
                      38.312136432000045,
                      6.419746195000073
                    ],
                    [
                      38.312757901000055,
                      6.420177825000053
                    ],
                    [
                      38.31385805800005,
                      6.420466496000074
                    ],
                    [
                      38.31419300700003,
                      6.420466945000044
                    ],
                    [
                      38.314193454000076,
                      6.420131883000067
                    ],
                    [
                      38.31427058400004,
                      6.420054933000074
                    ],
                    [
                      38.314720505000025,
                      6.419606060000035
                    ],
                    [
                      38.31515121500007,
                      6.419558770000037
                    ],
                    [
                      38.31586928000007,
                      6.419320398000025
                    ],
                    [
                      38.31639562500004,
                      6.419321101000037
                    ],
                    [
                      38.31821454800007,
                      6.418844863000061
                    ],
                    [
                      38.319076222000035,
                      6.418558812000072
                    ],
                    [
                      38.32036873200008,
                      6.418129732000068
                    ],
                    [
                      38.32044276000005,
                      6.418118724000067
                    ],
                    [
                      38.321325914000056,
                      6.417987401000062
                    ],
                    [
                      38.32290507500005,
                      6.417893758000048
                    ],
                    [
                      38.323813965000056,
                      6.418086422000044
                    ],
                    [
                      38.32438803400004,
                      6.4181829130000665
                    ],
                    [
                      38.32577538900006,
                      6.418400138000038
                    ],
                    [
                      38.32662137600005,
                      6.418379552000033
                    ],
                    [
                      38.32714019200006,
                      6.418366926000033
                    ],
                    [
                      38.32764158700007,
                      6.41835472300005
                    ],
                    [
                      38.32998615900004,
                      6.418405661000065
                    ],
                    [
                      38.33070365400005,
                      6.418598064000037
                    ],
                    [
                      38.33467567800005,
                      6.418220305000034
                    ],
                    [
                      38.334962838000024,
                      6.418172812000023
                    ],
                    [
                      38.335250495000025,
                      6.4177423870000325
                    ],
                    [
                      38.33558581500006,
                      6.41745562400007
                    ],
                    [
                      38.33616007200004,
                      6.417408503000047
                    ],
                    [
                      38.33682996700003,
                      6.41740936900004
                    ],
                    [
                      38.33797817400006,
                      6.417554453000037
                    ],
                    [
                      38.33879118600004,
                      6.417890567000029
                    ],
                    [
                      38.33979498300005,
                      6.418705590000059
                    ],
                    [
                      38.34051112900005,
                      6.419951038000022
                    ],
                    [
                      38.34141972400005,
                      6.42038300400003
                    ],
                    [
                      38.34147656600004,
                      6.420390661000056
                    ],
                    [
                      38.342137351000076,
                      6.420479660000069
                    ],
                    [
                      38.342807496000034,
                      6.420289054000023
                    ],
                    [
                      38.343286670000055,
                      6.419763139000054
                    ],
                    [
                      38.343861298000036,
                      6.419428809000067
                    ],
                    [
                      38.34453144200006,
                      6.4192382010000415
                    ],
                    [
                      38.345488868000075,
                      6.418904360000056
                    ],
                    [
                      38.34625072500006,
                      6.418773456000054
                    ],
                    [
                      38.34673323900006,
                      6.418690549000075
                    ],
                    [
                      38.34821695000005,
                      6.4184052390000375
                    ],
                    [
                      38.34888721300007,
                      6.418118893000042
                    ],
                    [
                      38.35017934100006,
                      6.417976933000034
                    ],
                    [
                      38.35104082000004,
                      6.41783442600007
                    ],
                    [
                      38.35199860200004,
                      6.417213374000028
                    ],
                    [
                      38.352573465000035,
                      6.416687568000043
                    ],
                    [
                      38.35396207100007,
                      6.415923455000041
                    ],
                    [
                      38.354632268000046,
                      6.415684967000061
                    ],
                    [
                      38.35482372600006,
                      6.415637341000036
                    ],
                    [
                      38.35554201200006,
                      6.415207446000068
                    ],
                    [
                      38.35596631400006,
                      6.415130824000073
                    ],
                    [
                      38.356068479000044,
                      6.415112374000046
                    ],
                    [
                      38.357599667000045,
                      6.4151142950000235
                    ],
                    [
                      38.35870020900006,
                      6.415115673000059
                    ],
                    [
                      38.359930131000056,
                      6.415037838000046
                    ],
                    [
                      38.36018366700006,
                      6.415021793000051
                    ],
                    [
                      38.36052886300007,
                      6.414932170000043
                    ],
                    [
                      38.36128456700004,
                      6.414735966000023
                    ],
                    [
                      38.36185876300004,
                      6.414736681000022
                    ],
                    [
                      38.362911989000054,
                      6.414307192000024
                    ],
                    [
                      38.36406097400004,
                      6.413829951000025
                    ],
                    [
                      38.36516192800008,
                      6.4134962490000476
                    ],
                    [
                      38.36587967200006,
                      6.413497137000036
                    ],
                    [
                      38.36648544900004,
                      6.413497886000073
                    ],
                    [
                      38.36669311400004,
                      6.413498143000027
                    ],
                    [
                      38.36712346500008,
                      6.413738007000063
                    ],
                    [
                      38.36764874900007,
                      6.414600255000039
                    ],
                    [
                      38.36844137000003,
                      6.415278242000056
                    ],
                    [
                      38.36846134000007,
                      6.415295323000066
                    ],
                    [
                      38.36965729000008,
                      6.415536128000042
                    ],
                    [
                      38.37056643600005,
                      6.415537245000053
                    ],
                    [
                      38.37211800800003,
                      6.415061751000053
                    ],
                    [
                      38.37305556100006,
                      6.414774428000044
                    ],
                    [
                      38.37353440900006,
                      6.414487813000051
                    ],
                    [
                      38.37487455200005,
                      6.414202248000038
                    ],
                    [
                      38.375264618000074,
                      6.414202724000063
                    ],
                    [
                      38.37592724500007,
                      6.414203531000055
                    ],
                    [
                      38.37697935800003,
                      6.414683478000029
                    ],
                    [
                      38.377457682000056,
                      6.414827659000025
                    ],
                    [
                      38.37822304600007,
                      6.41502005500007
                    ],
                    [
                      38.37884474600003,
                      6.415308008000068
                    ],
                    [
                      38.379418713000064,
                      6.415500171000076
                    ],
                    [
                      38.38008849600004,
                      6.41559671400006
                    ],
                    [
                      38.38090182800005,
                      6.415693430000033
                    ],
                    [
                      38.38276820600004,
                      6.415504214000066
                    ],
                    [
                      38.38387864300006,
                      6.4151724210000225
                    ],
                    [
                      38.38420422000007,
                      6.415075140000056
                    ],
                    [
                      38.38487434700005,
                      6.414884477000044
                    ],
                    [
                      38.38578343800003,
                      6.414933433000044
                    ],
                    [
                      38.38630972900006,
                      6.414981931000057
                    ],
                    [
                      38.38702707700003,
                      6.415317857000048
                    ],
                    [
                      38.38740959100005,
                      6.4155576480000605
                    ],
                    [
                      38.387744198000064,
                      6.415845249000029
                    ],
                    [
                      38.38874796500005,
                      6.4167559160000565
                    ],
                    [
                      38.38896652200003,
                      6.416756177000025
                    ],
                    [
                      38.38927431500008,
                      6.416756544000066
                    ],
                    [
                      38.389322450000066,
                      6.416517266000028
                    ],
                    [
                      38.38984931300007,
                      6.416087093000044
                    ],
                    [
                      38.39028078800004,
                      6.415393537000057
                    ],
                    [
                      38.39099904900007,
                      6.414963589000024
                    ],
                    [
                      38.39162143800007,
                      6.414677127000061
                    ],
                    [
                      38.392626343000074,
                      6.4146304510000505
                    ],
                    [
                      38.393485370000064,
                      6.414345137000055
                    ],
                    [
                      38.39425414500005,
                      6.4138665060000335
                    ],
                    [
                      38.394589659000076,
                      6.413388234000024
                    ],
                    [
                      38.39559563200004,
                      6.412432082000066
                    ],
                    [
                      38.39640975300006,
                      6.411858638000069
                    ],
                    [
                      38.39698462400003,
                      6.4112849110000525
                    ],
                    [
                      38.39803843900006,
                      6.4103288090000206
                    ],
                    [
                      38.39808673700003,
                      6.409945931000038
                    ],
                    [
                      38.39804079500004,
                      6.408318401000031
                    ],
                    [
                      38.398642281000036,
                      6.406559462000075
                    ],
                    [
                      38.400042262000056,
                      6.404951288000063
                    ],
                    [
                      38.39939147900003,
                      6.405024758000025
                    ],
                    [
                      38.399576283000044,
                      6.404634445000056
                    ],
                    [
                      38.39967309900004,
                      6.403677219000031
                    ],
                    [
                      38.400873312000044,
                      6.400256132000038
                    ],
                    [
                      38.40135230000004,
                      6.399825887000077
                    ],
                    [
                      38.402071197000055,
                      6.398821518000034
                    ],
                    [
                      38.402885844000025,
                      6.397769391000054
                    ],
                    [
                      38.40446606200004,
                      6.396718149000037
                    ],
                    [
                      38.40413223200005,
                      6.39576042300007
                    ],
                    [
                      38.40394178200006,
                      6.394946463000053
                    ],
                    [
                      38.40389576200005,
                      6.393366797000056
                    ],
                    [
                      38.40358507500008,
                      6.392382373000032
                    ],
                    [
                      38.40260920900005,
                      6.389290288000041
                    ],
                    [
                      38.40177708300007,
                      6.38665362100005
                    ],
                    [
                      38.40127377300007,
                      6.385058829000059
                    ],
                    [
                      38.400883048000026,
                      6.383661499000027
                    ],
                    [
                      38.40052476500006,
                      6.382380184000056
                    ],
                    [
                      38.400150120000035,
                      6.381111395000062
                    ],
                    [
                      38.39951894600006,
                      6.37897382500006
                    ],
                    [
                      38.399027870000054,
                      6.376755913000068
                    ],
                    [
                      38.39902861600007,
                      6.376114876000031
                    ],
                    [
                      38.39903073600004,
                      6.374294216000067
                    ],
                    [
                      38.39716623000004,
                      6.372424543000022
                    ],
                    [
                      38.395470541000066,
                      6.3713190390000705
                    ],
                    [
                      38.395133232000035,
                      6.369536035000067
                    ],
                    [
                      38.393861998000034,
                      6.368261251000035
                    ],
                    [
                      38.39410243700007,
                      6.367611276000048
                    ],
                    [
                      38.394453604000034,
                      6.366310939000073
                    ],
                    [
                      38.39507576300008,
                      6.3661680670000464
                    ],
                    [
                      38.39593720400006,
                      6.3659776070000476
                    ],
                    [
                      38.39782361400006,
                      6.366598454000041
                    ],
                    [
                      38.39784815000007,
                      6.366071946000034
                    ],
                    [
                      38.39797415600003,
                      6.365719073000037
                    ],
                    [
                      38.39820171300005,
                      6.365468037000028
                    ],
                    [
                      38.39847557400003,
                      6.363778686000046
                    ],
                    [
                      38.39919325200003,
                      6.363779521000026
                    ],
                    [
                      38.399528169000064,
                      6.363779910000062
                    ],
                    [
                      38.40024629200008,
                      6.363397808000059
                    ],
                    [
                      38.40077314400003,
                      6.362919749000071
                    ],
                    [
                      38.40106093500003,
                      6.362297811000076
                    ],
                    [
                      38.402051681000046,
                      6.361673060000044
                    ],
                    [
                      38.40198143400005,
                      6.360356634000027
                    ],
                    [
                      38.40218036300007,
                      6.35899863700007
                    ],
                    [
                      38.401942965000046,
                      6.357418749000033
                    ],
                    [
                      38.40188339300005,
                      6.35721524500002
                    ],
                    [
                      38.401019793000046,
                      6.356505850000076
                    ],
                    [
                      38.40116387900008,
                      6.356027346000076
                    ],
                    [
                      38.40140360100003,
                      6.355596820000073
                    ],
                    [
                      38.402121710000074,
                      6.355214714000056
                    ],
                    [
                      38.40273642500006,
                      6.355070756000032
                    ],
                    [
                      38.40315317400007,
                      6.355243001000076
                    ],
                    [
                      38.40366875600006,
                      6.355863444000022
                    ],
                    [
                      38.403926667000064,
                      6.356070358000068
                    ],
                    [
                      38.40573430100005,
                      6.355555896000055
                    ],
                    [
                      38.40723209500004,
                      6.355092728000045
                    ],
                    [
                      38.40785536800007,
                      6.355357386000037
                    ],
                    [
                      38.40818840900005,
                      6.355930085000068
                    ],
                    [
                      38.40851010200004,
                      6.357031396000025
                    ],
                    [
                      38.40889124800003,
                      6.3584439130000305
                    ],
                    [
                      38.409027483000045,
                      6.359598863000031
                    ],
                    [
                      38.40926569800007,
                      6.3604846760000555
                    ],
                    [
                      38.41001775500007,
                      6.361801881000076
                    ],
                    [
                      38.410142810000025,
                      6.362274711000055
                    ],
                    [
                      38.410787371000026,
                      6.363460158000066
                    ],
                    [
                      38.41087067800004,
                      6.363831223000034
                    ],
                    [
                      38.411085478000075,
                      6.3642742390000535
                    ],
                    [
                      38.411276437000026,
                      6.364645426000038
                    ],
                    [
                      38.41232243700006,
                      6.365191106000054
                    ],
                    [
                      38.41274080000005,
                      6.3654428840000605
                    ],
                    [
                      38.41342201500004,
                      6.365958230000047
                    ],
                    [
                      38.41368493500005,
                      6.366161964000071
                    ],
                    [
                      38.414879287000076,
                      6.367742934000034
                    ],
                    [
                      38.414914846000045,
                      6.368030177000037
                    ],
                    [
                      38.41537463800006,
                      6.368670921000046
                    ],
                    [
                      38.415736088000074,
                      6.369286676000058
                    ],
                    [
                      38.41612729000008,
                      6.369779311000059
                    ],
                    [
                      38.41746676100007,
                      6.369972293000046
                    ],
                    [
                      38.42434710600003,
                      6.368675131000032
                    ],
                    [
                      38.42423628500006,
                      6.368094859000053
                    ],
                    [
                      38.423751105000065,
                      6.365554395000061
                    ],
                    [
                      38.42249250900005,
                      6.354658374000053
                    ],
                    [
                      38.42177494800006,
                      6.348226496000052
                    ],
                    [
                      38.422800074000065,
                      6.3351368710000315
                    ],
                    [
                      38.42345795800003,
                      6.326736483000047
                    ],
                    [
                      38.42354193400007,
                      6.32566421100006
                    ],
                    [
                      38.42491763500004,
                      6.306809053000052
                    ],
                    [
                      38.42493191400007,
                      6.306613342000048
                    ],
                    [
                      38.42746189400003,
                      6.30019304700005
                    ],
                    [
                      38.427042854000035,
                      6.298148361000074
                    ],
                    [
                      38.426254149000044,
                      6.29429990400007
                    ],
                    [
                      38.42539189800004,
                      6.290092589000039
                    ],
                    [
                      38.42652695700008,
                      6.2864195260000315
                    ],
                    [
                      38.43298183400003,
                      6.265531469000052
                    ],
                    [
                      38.43517523700007,
                      6.247237420000033
                    ],
                    [
                      38.43598179600008,
                      6.240510325000059
                    ],
                    [
                      38.436322750000045,
                      6.237815607000073
                    ],
                    [
                      38.43793192700008,
                      6.225097528000049
                    ],
                    [
                      38.43794215200006,
                      6.2250167190000525
                    ],
                    [
                      38.438971759000026,
                      6.216879246000076
                    ],
                    [
                      38.434682692000024,
                      6.1987658050000505
                    ],
                    [
                      38.421510554000065,
                      6.19282934000006
                    ],
                    [
                      38.41328768200003,
                      6.189123428000073
                    ],
                    [
                      38.39421801000003,
                      6.1817727560000435
                    ],
                    [
                      38.389886930000046,
                      6.1774387270000375
                    ],
                    [
                      38.383615760000055,
                      6.171163289000049
                    ],
                    [
                      38.38355356200003,
                      6.171101049000072
                    ],
                    [
                      38.38243119800006,
                      6.169977920000065
                    ],
                    [
                      38.37697371000007,
                      6.164516717000026
                    ],
                    [
                      38.37662389800005,
                      6.1638668980000375
                    ],
                    [
                      38.374901099000056,
                      6.160666578000075
                    ],
                    [
                      38.373244783000075,
                      6.157589760000064
                    ],
                    [
                      38.36528317500006,
                      6.1428000610000595
                    ],
                    [
                      38.36522432000004,
                      6.142319935000046
                    ],
                    [
                      38.36418055400003,
                      6.133805130000042
                    ],
                    [
                      38.36251217800003,
                      6.120194897000033
                    ],
                    [
                      38.354971041000056,
                      6.103754667000032
                    ],
                    [
                      38.35360186200006,
                      6.100781955000059
                    ],
                    [
                      38.35315254500006,
                      6.099806415000046
                    ],
                    [
                      38.35252066400005,
                      6.098434498000074
                    ],
                    [
                      38.35150567300008,
                      6.096230788000071
                    ],
                    [
                      38.34217262900006,
                      6.082422892000068
                    ],
                    [
                      38.33702900000003,
                      6.074813083000038
                    ],
                    [
                      38.333203239000056,
                      6.069172043000037
                    ],
                    [
                      38.328060838000056,
                      6.060796794000055
                    ],
                    [
                      38.322565170000075,
                      6.0518268800000214
                    ],
                    [
                      38.31986929900006,
                      6.047420609000028
                    ],
                    [
                      38.318128769000054,
                      6.03920030300003
                    ],
                    [
                      38.31388050500004,
                      6.02783349200007
                    ],
                    [
                      38.298784126000044,
                      6.019091179000043
                    ],
                    [
                      38.28679179400007,
                      6.011240367000028
                    ],
                    [
                      38.28553350200008,
                      6.010416623000026
                    ],
                    [
                      38.27924000300004,
                      6.0062868850000655
                    ],
                    [
                      38.27817054600007,
                      6.0034878490000665
                    ],
                    [
                      38.27702847200004,
                      6.000498754000034
                    ],
                    [
                      38.275968903000035,
                      5.997725596000066
                    ],
                    [
                      38.27440295800005,
                      5.9936271240000565
                    ],
                    [
                      38.27171014100003,
                      5.986579348000021
                    ],
                    [
                      38.27296017700007,
                      5.98455189200007
                    ],
                    [
                      38.27391314400006,
                      5.983006259000035
                    ],
                    [
                      38.27901283500006,
                      5.974734900000044
                    ],
                    [
                      38.28225995100007,
                      5.970703664000041
                    ],
                    [
                      38.29045527000005,
                      5.972691181000073
                    ],
                    [
                      38.29312954900007,
                      5.973339744000043
                    ],
                    [
                      38.30454344000003,
                      5.979980627000032
                    ],
                    [
                      38.318949083000064,
                      5.975062712000067
                    ],
                    [
                      38.324775017000036,
                      5.963223300000038
                    ],
                    [
                      38.32752917700003,
                      5.955372279000073
                    ],
                    [
                      38.33825291900007,
                      5.955583607000051
                    ],
                    [
                      38.35037728800006,
                      5.951206504000027
                    ],
                    [
                      38.35578869200003,
                      5.948971705000076
                    ],
                    [
                      38.362478543000066,
                      5.947129595000035
                    ],
                    [
                      38.37480906600007,
                      5.943043287000023
                    ],
                    [
                      38.38842836800006,
                      5.93300096300004
                    ],
                    [
                      38.396085707000054,
                      5.920052383000041
                    ],
                    [
                      38.39017518400004,
                      5.913170395000066
                    ],
                    [
                      38.38087825900004,
                      5.903997631000038
                    ],
                    [
                      38.35813865100005,
                      5.902137461000052
                    ],
                    [
                      38.349418806000074,
                      5.892256567000061
                    ],
                    [
                      38.339788971000075,
                      5.882835713000077
                    ],
                    [
                      38.336561491000055,
                      5.879706103000046
                    ],
                    [
                      38.32532922300004,
                      5.868814446000044
                    ],
                    [
                      38.311697507000076,
                      5.86415843900005
                    ],
                    [
                      38.310392267000054,
                      5.863712625000062
                    ],
                    [
                      38.30374959200003,
                      5.861443774000065
                    ],
                    [
                      38.28858485500007,
                      5.864064011000039
                    ],
                    [
                      38.284762820000026,
                      5.865003042000069
                    ],
                    [
                      38.281865940000046,
                      5.865714773000036
                    ],
                    [
                      38.273936753000044,
                      5.867662886000062
                    ],
                    [
                      38.270430162000025,
                      5.868524416000071
                    ],
                    [
                      38.25450044000007,
                      5.858508504000042
                    ],
                    [
                      38.23923070200004,
                      5.844372226000075
                    ],
                    [
                      38.232217406000075,
                      5.841823267000052
                    ],
                    [
                      38.223380975000055,
                      5.838611696000044
                    ],
                    [
                      38.207991238000034,
                      5.840191838000067
                    ],
                    [
                      38.19839140400006,
                      5.849452678000034
                    ],
                    [
                      38.19930691600007,
                      5.860193581000033
                    ],
                    [
                      38.19969959400004,
                      5.864800523000042
                    ],
                    [
                      38.20375642500005,
                      5.8710989910000535
                    ],
                    [
                      38.204120326000066,
                      5.87166398200003
                    ],
                    [
                      38.20888389300006,
                      5.879059612000049
                    ],
                    [
                      38.212497918000054,
                      5.887709944000051
                    ],
                    [
                      38.21423626400008,
                      5.89187073100004
                    ],
                    [
                      38.21481111600008,
                      5.893246647000069
                    ],
                    [
                      38.211791170000026,
                      5.916668766000043
                    ],
                    [
                      38.20669790200003,
                      5.928265721000059
                    ],
                    [
                      38.203731305000076,
                      5.935020423000026
                    ],
                    [
                      38.19179959200005,
                      5.938496512000029
                    ],
                    [
                      38.18097169200007,
                      5.941651025000056
                    ],
                    [
                      38.170151883000074,
                      5.957022411000025
                    ],
                    [
                      38.162552008000034,
                      5.975614095000026
                    ],
                    [
                      38.159322065000026,
                      5.985024948000046
                    ],
                    [
                      38.155136914000025,
                      5.9921935980000285
                    ],
                    [
                      38.15406654100008,
                      5.994027021000022
                    ],
                    [
                      38.15279142900005,
                      5.996211126000048
                    ],
                    [
                      38.150342212000055,
                      6.000406334000047
                    ],
                    [
                      38.14699570400006,
                      6.003273451000041
                    ],
                    [
                      38.13883240900003,
                      6.010267226000053
                    ],
                    [
                      38.121592709000026,
                      6.016677806000075
                    ],
                    [
                      38.12018807000004,
                      6.02578414900006
                    ],
                    [
                      38.11904275200004,
                      6.033209301000056
                    ],
                    [
                      38.11669357300008,
                      6.048862917000065
                    ],
                    [
                      38.11649278800007,
                      6.0502008360000445
                    ],
                    [
                      38.10498298400006,
                      6.066032269000061
                    ],
                    [
                      38.10014307200004,
                      6.077273283000068
                    ],
                    [
                      38.098593093000034,
                      6.08707916700007
                    ],
                    [
                      38.09684564400004,
                      6.089557219000028
                    ],
                    [
                      38.09544382200005,
                      6.091545139000061
                    ],
                    [
                      38.09399626100003,
                      6.0935979210000255
                    ],
                    [
                      38.09207320100006,
                      6.096325006000029
                    ],
                    [
                      38.079863412000066,
                      6.1169868710000515
                    ],
                    [
                      38.08305335800003,
                      6.137198697000031
                    ],
                    [
                      38.086728393000044,
                      6.161044785000058
                    ],
                    [
                      38.08825659100006,
                      6.162948866000022
                    ],
                    [
                      38.08939899100005,
                      6.164372419000074
                    ],
                    [
                      38.102301546000035,
                      6.1804483870000695
                    ],
                    [
                      38.10997148800004,
                      6.173462404000077
                    ],
                    [
                      38.117003786000055,
                      6.16705720300007
                    ],
                    [
                      38.125063726000064,
                      6.1551266500000565
                    ],
                    [
                      38.12745476600003,
                      6.155028483000024
                    ],
                    [
                      38.141383620000056,
                      6.154456615000072
                    ],
                    [
                      38.158393517000036,
                      6.1595268280000255
                    ],
                    [
                      38.17103344100008,
                      6.166887159000055
                    ],
                    [
                      38.184793170000034,
                      6.17977215600007
                    ],
                    [
                      38.187396841000066,
                      6.182210307000048
                    ],
                    [
                      38.196440351000035,
                      6.203026050000062
                    ],
                    [
                      38.19792137500008,
                      6.206434972000068
                    ],
                    [
                      38.195190095000044,
                      6.2181315450000625
                    ],
                    [
                      38.19331145000007,
                      6.226176747000068
                    ],
                    [
                      38.17905169200003,
                      6.238337847000025
                    ],
                    [
                      38.174838210000075,
                      6.248365123000042
                    ],
                    [
                      38.17191181600003,
                      6.255329379000045
                    ],
                    [
                      38.17374178100005,
                      6.26681042000007
                    ],
                    [
                      38.17657922200004,
                      6.272349894000058
                    ],
                    [
                      38.17833170600005,
                      6.2757712310000215
                    ],
                    [
                      38.180822901000056,
                      6.281927460000077
                    ],
                    [
                      38.18167008100005,
                      6.284021009000071
                    ],
                    [
                      38.181771645000026,
                      6.284271994000051
                    ],
                    [
                      38.18670577100005,
                      6.2990982240000335
                    ],
                    [
                      38.18842153000003,
                      6.304253797000058
                    ],
                    [
                      38.19478864900003,
                      6.31451035200007
                    ],
                    [
                      38.19757778500008,
                      6.319003268000074
                    ],
                    [
                      38.20526263100004,
                      6.324268067000048
                    ],
                    [
                      38.213893281000026,
                      6.330174559000056
                    ],
                    [
                      38.21561097000006,
                      6.330266003000077
                    ],
                    [
                      38.23078450500003,
                      6.331073787000037
                    ],
                    [
                      38.23136316500006,
                      6.3311045930000205
                    ],
                    [
                      38.24860305800007,
                      6.336279819000026
                    ],
                    [
                      38.256133506000026,
                      6.339934991000064
                    ],
                    [
                      38.267693604000044,
                      6.345546098000057
                    ],
                    [
                      38.272512918000075,
                      6.34788532400006
                    ],
                    [
                      38.288230414000054,
                      6.359842237000066
                    ],
                    [
                      38.29322972700004,
                      6.372039930000028
                    ],
                    [
                      38.29277095700007,
                      6.39535145800005
                    ],
                    [
                      38.29275972700003,
                      6.395922082000027
                    ],
                    [
                      38.29315196700003,
                      6.397952941000028
                    ],
                    [
                      38.29252888600007,
                      6.398574550000035
                    ],
                    [
                      38.291857555000036,
                      6.399638644000049
                    ],
                    [
                      38.29125804200004,
                      6.400666935000061
                    ],
                    [
                      38.29051465400005,
                      6.401934357000073
                    ],
                    [
                      38.28989190600004,
                      6.402460022000071
                    ],
                    [
                      38.28900566300007,
                      6.403224650000027
                    ],
                    [
                      38.288430926000046,
                      6.403630715000077
                    ],
                    [
                      38.287209809000046,
                      6.404347010000038
                    ],
                    [
                      38.28656326400005,
                      6.4047769050000625
                    ],
                    [
                      38.285796583000035,
                      6.405577593000032
                    ],
                    [
                      38.28500549100005,
                      6.406725273000063
                    ],
                    [
                      38.284406956000055,
                      6.407035567000037
                    ],
                    [
                      38.28371239000006,
                      6.407585055000027
                    ],
                    [
                      38.28311335300003,
                      6.408254342000021
                    ],
                    [
                      38.28293385300003,
                      6.408303045000025
                    ],
                    [
                      38.283937250000065,
                      6.409320507000075
                    ],
                    [
                      38.28460619400005,
                      6.409991562000073
                    ],
                    [
                      38.28494060000003,
                      6.410374955000066
                    ],
                    [
                      38.28470042300006,
                      6.411044743000048
                    ],
                    [
                      38.284364950000054,
                      6.411427201000038
                    ],
                    [
                      38.28424486400007,
                      6.411490585000024
                    ],
                    [
                      38.28430885800003,
                      6.411964991000048
                    ],
                    [
                      38.28286452400005,
                      6.414469669000027
                    ],
                    [
                      38.28192476100003,
                      6.414531021000073
                    ],
                    [
                      38.28131841000004,
                      6.414946783000062
                    ],
                    [
                      38.28100985200007,
                      6.415491105000058
                    ],
                    [
                      38.281390833000046,
                      6.416784016000065
                    ],
                    [
                      38.282107831000076,
                      6.417311544000029
                    ],
                    [
                      38.28244237300004,
                      6.41759920800007
                    ],
                    [
                      38.282489017000046,
                      6.41846085800006
                    ],
                    [
                      38.282511836000026,
                      6.419250676000047
                    ],
                    [
                      38.28227111600006,
                      6.420303388000036
                    ],
                    [
                      38.282125489000066,
                      6.421787024000025
                    ],
                    [
                      38.28202811400007,
                      6.422983532000046
                    ],
                    [
                      38.282169718000034,
                      6.424371840000049
                    ],
                    [
                      38.28259855500005,
                      6.42566481800003
                    ],
                    [
                      38.283124636000025,
                      6.425857018000045
                    ],
                    [
                      38.28364984700005,
                      6.426671472000066
                    ],
                    [
                      38.28369662600005,
                      6.427437390000023
                    ],
                    [
                      38.283312419000026,
                      6.4284420340000565
                    ],
                    [
                      38.282736674000034,
                      6.42954214100007
                    ],
                    [
                      38.282495880000056,
                      6.430642717000069
                    ],
                    [
                      38.282255890000044,
                      6.43116890400006
                    ],
                    [
                      38.282541851000076,
                      6.431983024000033
                    ],
                    [
                      38.282994452000025,
                      6.433395700000062
                    ],
                    [
                      38.282849827000064,
                      6.434161350000068
                    ],
                    [
                      38.28265701400005,
                      6.435166261000063
                    ],
                    [
                      38.282560372000034,
                      6.435836246000065
                    ],
                    [
                      38.28251144700005,
                      6.436602031000064
                    ],
                    [
                      38.28241420000006,
                      6.43770280800004
                    ],
                    [
                      38.28240350100003,
                      6.437769978000063
                    ],
                    [
                      38.28226937000005,
                      6.438612054000032
                    ],
                    [
                      38.28202910600004,
                      6.439329703000055
                    ],
                    [
                      38.28174119300007,
                      6.439903688000072
                    ],
                    [
                      38.28105140400004,
                      6.441578183000047
                    ],
                    [
                      38.28272680600003,
                      6.441149746000065
                    ],
                    [
                      38.28459374600004,
                      6.440625842000031
                    ],
                    [
                      38.28569499400004,
                      6.440148725000029
                    ],
                    [
                      38.28575945700004,
                      6.439646545000073
                    ],
                    [
                      38.28588850600005,
                      6.438641222000058
                    ],
                    [
                      38.286033864000046,
                      6.437349048000044
                    ],
                    [
                      38.285986681000054,
                      6.43687032400004
                    ],
                    [
                      38.28598808600003,
                      6.435865143000058
                    ],
                    [
                      38.28598895400006,
                      6.435242889000051
                    ]
                  ]
                ],
                [
                  [
                    [
                      38.57578418800006,
                      8.44489163000003
                    ],
                    [
                      38.58417213400003,
                      8.43267862700003
                    ],
                    [
                      38.59088214800005,
                      8.42601864300002
                    ],
                    [
                      38.60427199700007,
                      8.431568430000027
                    ],
                    [
                      38.61675172200006,
                      8.431138369000053
                    ],
                    [
                      38.63218731500007,
                      8.418298591000053
                    ],
                    [
                      38.63723142900005,
                      8.414102657000058
                    ],
                    [
                      38.639641649000055,
                      8.412097670000037
                    ],
                    [
                      38.65445164600004,
                      8.394637113000044
                    ],
                    [
                      38.66164154200004,
                      8.376016047000064
                    ],
                    [
                      38.66723175800007,
                      8.350485245000073
                    ],
                    [
                      38.66702444800006,
                      8.346435995000036
                    ],
                    [
                      38.66637889700007,
                      8.333854417000055
                    ],
                    [
                      38.666025158000025,
                      8.32696015700003
                    ],
                    [
                      38.657612210000025,
                      8.304432878000057
                    ],
                    [
                      38.65137209300008,
                      8.286301954000066
                    ],
                    [
                      38.650952231000076,
                      8.285082027000044
                    ],
                    [
                      38.662062149000064,
                      8.270841388000065
                    ],
                    [
                      38.66779782700007,
                      8.267220443000042
                    ],
                    [
                      38.674428130000024,
                      8.263034720000064
                    ],
                    [
                      38.68240200900004,
                      8.258000794000054
                    ],
                    [
                      38.69287090600005,
                      8.250792061000027
                    ],
                    [
                      38.702051880000056,
                      8.244470173000025
                    ],
                    [
                      38.71592177600007,
                      8.231159568000066
                    ],
                    [
                      38.71601842800004,
                      8.219447782000032
                    ],
                    [
                      38.69315277900006,
                      8.20338405700005
                    ],
                    [
                      38.68218734900006,
                      8.190427868000029
                    ],
                    [
                      38.67864194800006,
                      8.171226948000026
                    ],
                    [
                      38.68145190200005,
                      8.148455931000058
                    ],
                    [
                      38.68270365600006,
                      8.137819506000028
                    ],
                    [
                      38.68451186300007,
                      8.122454772000026
                    ],
                    [
                      38.682273405000046,
                      8.11110179900004
                    ],
                    [
                      38.679258693000065,
                      8.095811832000038
                    ],
                    [
                      38.67284312800007,
                      8.089863961000049
                    ],
                    [
                      38.666593239000065,
                      8.095604465000065
                    ],
                    [
                      38.65409344500006,
                      8.113746082000034
                    ],
                    [
                      38.65130554600006,
                      8.116697655000053
                    ],
                    [
                      38.64368361700008,
                      8.124767059000021
                    ],
                    [
                      38.635133765000035,
                      8.132337731000064
                    ],
                    [
                      38.630023847000075,
                      8.144058775000076
                    ],
                    [
                      38.62375395200007,
                      8.162910450000027
                    ],
                    [
                      38.612844136000035,
                      8.194653275000064
                    ],
                    [
                      38.60354429000006,
                      8.222935785000061
                    ],
                    [
                      38.60072433600004,
                      8.249628164000057
                    ],
                    [
                      38.593544457000064,
                      8.260199101000069
                    ],
                    [
                      38.58990604100006,
                      8.26106560200003
                    ],
                    [
                      38.57922469700003,
                      8.263609399000075
                    ],
                    [
                      38.56074500500006,
                      8.266089618000024
                    ],
                    [
                      38.54925865300004,
                      8.262683371000037
                    ],
                    [
                      38.54338003100003,
                      8.249162961000025
                    ],
                    [
                      38.542052848000026,
                      8.246110405000024
                    ],
                    [
                      38.54233873000004,
                      8.234525425000072
                    ],
                    [
                      38.542552826000076,
                      8.225849506000031
                    ],
                    [
                      38.54952958700005,
                      8.215924077000068
                    ],
                    [
                      38.55159275600005,
                      8.212988927000026
                    ],
                    [
                      38.55221694000005,
                      8.212264790000063
                    ],
                    [
                      38.55745587400003,
                      8.206186927000033
                    ],
                    [
                      38.56500998100006,
                      8.197423154000035
                    ],
                    [
                      38.56755711100004,
                      8.19446814400004
                    ],
                    [
                      38.56802264400005,
                      8.193928063000044
                    ],
                    [
                      38.58146253800004,
                      8.171877069000061
                    ],
                    [
                      38.58726248900007,
                      8.156236371000034
                    ],
                    [
                      38.587992471000064,
                      8.142425755000033
                    ],
                    [
                      38.588482448000036,
                      8.127235082000027
                    ],
                    [
                      38.58394489500006,
                      8.108104487000048
                    ],
                    [
                      38.59341238700006,
                      8.090883463000068
                    ],
                    [
                      38.598037789000045,
                      8.08692201100007
                    ],
                    [
                      38.60706229200008,
                      8.07919292400004
                    ],
                    [
                      38.62185219000003,
                      8.06841243100007
                    ],
                    [
                      38.616112212000075,
                      8.056661916000053
                    ],
                    [
                      38.61425931300005,
                      8.049444461000064
                    ],
                    [
                      38.61268221800003,
                      8.043301324000026
                    ],
                    [
                      38.62770176400005,
                      8.033595279000053
                    ],
                    [
                      38.62454525800007,
                      8.026155847000041
                    ],
                    [
                      38.61341951300005,
                      8.01503328900003
                    ],
                    [
                      38.60996556300006,
                      8.011580329000026
                    ],
                    [
                      38.61219887200008,
                      8.006840839000063
                    ],
                    [
                      38.59736768300007,
                      7.9905889410000555
                    ],
                    [
                      38.59284609400004,
                      7.977286683000045
                    ],
                    [
                      38.59193227700007,
                      7.97459828500007
                    ],
                    [
                      38.588672290000034,
                      7.9610676840000565
                    ],
                    [
                      38.58793706000006,
                      7.953322234000041
                    ],
                    [
                      38.58791816200005,
                      7.953123140000059
                    ],
                    [
                      38.587745839000036,
                      7.951307761000066
                    ],
                    [
                      38.58650728900005,
                      7.938259967000022
                    ],
                    [
                      38.579872925000075,
                      7.929632451000032
                    ],
                    [
                      38.57575731700007,
                      7.924280396000029
                    ],
                    [
                      38.575715477000074,
                      7.924193950000074
                    ],
                    [
                      38.56660236600004,
                      7.905365226000072
                    ],
                    [
                      38.56308716900003,
                      7.8851962450000315
                    ],
                    [
                      38.54948523100006,
                      7.870874441000069
                    ],
                    [
                      38.53871111300003,
                      7.86482793600004
                    ],
                    [
                      38.53239552000008,
                      7.861283585000024
                    ],
                    [
                      38.528155585000036,
                      7.858433326000068
                    ],
                    [
                      38.51706835300007,
                      7.851508755000054
                    ],
                    [
                      38.51290808600004,
                      7.848910445000058
                    ],
                    [
                      38.503462685000045,
                      7.830951966000043
                    ],
                    [
                      38.50011475300005,
                      7.812078331000066
                    ],
                    [
                      38.49996268900003,
                      7.811221087000035
                    ],
                    [
                      38.49244288400007,
                      7.795393342000068
                    ],
                    [
                      38.48723280200005,
                      7.791561964000039
                    ],
                    [
                      38.47810882600004,
                      7.7848523940000405
                    ],
                    [
                      38.47696616300004,
                      7.784012106000034
                    ],
                    [
                      38.46833660600004,
                      7.777666121000038
                    ],
                    [
                      38.45548288100008,
                      7.767743874000075
                    ],
                    [
                      38.45409345400003,
                      7.766671276000068
                    ],
                    [
                      38.44484742900005,
                      7.759533909000027
                    ],
                    [
                      38.444716920000076,
                      7.75831908300006
                    ],
                    [
                      38.443839773000036,
                      7.750154360000067
                    ],
                    [
                      38.44339811100008,
                      7.746043172000043
                    ],
                    [
                      38.443376156000056,
                      7.745838807000041
                    ],
                    [
                      38.44262297100005,
                      7.738827908000076
                    ],
                    [
                      38.43865298000003,
                      7.718867018000026
                    ],
                    [
                      38.42582048100007,
                      7.696760837000056
                    ],
                    [
                      38.41243332600004,
                      7.681553431000054
                    ],
                    [
                      38.41230155000005,
                      7.679911233000041
                    ],
                    [
                      38.41116597800004,
                      7.665759736000041
                    ],
                    [
                      38.41088310300006,
                      7.6622345090000294
                    ],
                    [
                      38.418223039000054,
                      7.642483620000064
                    ],
                    [
                      38.41878722800004,
                      7.637466461000031
                    ],
                    [
                      38.41997528100006,
                      7.626901477000047
                    ],
                    [
                      38.42026300900005,
                      7.624342803000047
                    ],
                    [
                      38.41985604900003,
                      7.623675111000068
                    ],
                    [
                      38.41183377300007,
                      7.61051311500006
                    ],
                    [
                      38.40856057700006,
                      7.605142845000046
                    ],
                    [
                      38.400824613000054,
                      7.59530316200005
                    ],
                    [
                      38.40085931300007,
                      7.5926662360000705
                    ],
                    [
                      38.401043085000026,
                      7.578700777000051
                    ],
                    [
                      38.408464121000065,
                      7.574862804000077
                    ],
                    [
                      38.413159703000076,
                      7.572434368000074
                    ],
                    [
                      38.41842131800007,
                      7.569713193000041
                    ],
                    [
                      38.41891480500004,
                      7.569457974000045
                    ],
                    [
                      38.419043576000036,
                      7.569160510000074
                    ],
                    [
                      38.42102429400006,
                      7.5645849930000395
                    ],
                    [
                      38.42148684600005,
                      7.5635164850000365
                    ],
                    [
                      38.42175487000003,
                      7.5628973430000315
                    ],
                    [
                      38.42566291500003,
                      7.55386964500002
                    ],
                    [
                      38.42954287600003,
                      7.533898747000023
                    ],
                    [
                      38.42937230800004,
                      7.532728097000074
                    ],
                    [
                      38.426748651000025,
                      7.514721252000072
                    ],
                    [
                      38.41385755400006,
                      7.504171670000062
                    ],
                    [
                      38.40688526800005,
                      7.503460473000075
                    ],
                    [
                      38.401492433000044,
                      7.502912912000056
                    ],
                    [
                      38.39172793200004,
                      7.501921474000028
                    ],
                    [
                      38.37835815900007,
                      7.494820836000031
                    ],
                    [
                      38.36175843600006,
                      7.487730198000065
                    ],
                    [
                      38.34122879100005,
                      7.478579378000063
                    ],
                    [
                      38.33367504000006,
                      7.469451691000074
                    ],
                    [
                      38.329113789000075,
                      7.463940036000054
                    ],
                    [
                      38.32724489200007,
                      7.461681727000041
                    ],
                    [
                      38.32821784400005,
                      7.456383379000044
                    ],
                    [
                      38.32519778600005,
                      7.433893377000061
                    ],
                    [
                      38.318911943000046,
                      7.4141673950000495
                    ],
                    [
                      38.30886934700004,
                      7.40149247100004
                    ],
                    [
                      38.29248962100007,
                      7.391411572000038
                    ],
                    [
                      38.28015607800006,
                      7.381190495000055
                    ],
                    [
                      38.27944283900007,
                      7.380599418000031
                    ],
                    [
                      38.277238391000026,
                      7.36170585800005
                    ],
                    [
                      38.27717743800008,
                      7.361183443000073
                    ],
                    [
                      38.28152741700006,
                      7.338683435000064
                    ],
                    [
                      38.27567418900003,
                      7.318941660000064
                    ],
                    [
                      38.26521009900006,
                      7.306723977000047
                    ],
                    [
                      38.252471642000046,
                      7.299845706000042
                    ],
                    [
                      38.24654041700006,
                      7.296643076000066
                    ],
                    [
                      38.24515784700003,
                      7.295710196000073
                    ],
                    [
                      38.23363063700003,
                      7.287932290000072
                    ],
                    [
                      38.22003087100006,
                      7.27554118200004
                    ],
                    [
                      38.207496641000034,
                      7.266693849000035
                    ],
                    [
                      38.20577597400006,
                      7.265479310000046
                    ],
                    [
                      38.19859123700007,
                      7.261549926000043
                    ],
                    [
                      38.18755874900006,
                      7.259249973000067
                    ],
                    [
                      38.181081531000075,
                      7.257899595000026
                    ],
                    [
                      38.16379183000004,
                      7.2450484390000724
                    ],
                    [
                      38.143972172000076,
                      7.23220728900003
                    ],
                    [
                      38.12484249100004,
                      7.221886361000031
                    ],
                    [
                      38.104332846000034,
                      7.21087536400006
                    ],
                    [
                      38.10103366200008,
                      7.207848118000072
                    ],
                    [
                      38.10021291800007,
                      7.207095025000058
                    ],
                    [
                      38.086965242000076,
                      7.194943441000021
                    ],
                    [
                      38.07801476100008,
                      7.1802631460000725
                    ],
                    [
                      38.07639475000008,
                      7.15408196900006
                    ],
                    [
                      38.07299522400007,
                      7.138513568000064
                    ],
                    [
                      38.06947476500005,
                      7.122390544000041
                    ],
                    [
                      38.06658256000003,
                      7.089066280000054
                    ],
                    [
                      38.06646476000003,
                      7.087708982000038
                    ],
                    [
                      38.06343772900004,
                      7.078394264000053
                    ],
                    [
                      38.06279904300004,
                      7.07642891200004
                    ],
                    [
                      38.06142899900004,
                      7.072213040000065
                    ],
                    [
                      38.06300476700005,
                      7.065437978000034
                    ],
                    [
                      38.06341245600004,
                      7.057620464000024
                    ],
                    [
                      38.063438708000035,
                      7.057117076000054
                    ],
                    [
                      38.06415474100004,
                      7.043386989000055
                    ],
                    [
                      38.073364671000036,
                      7.029606355000055
                    ],
                    [
                      38.08787458100005,
                      7.022946043000047
                    ],
                    [
                      38.101914478000026,
                      7.010775482000042
                    ],
                    [
                      38.10893942800004,
                      6.99962997800003
                    ],
                    [
                      38.11711436400003,
                      6.980914125000027
                    ],
                    [
                      38.12929791600004,
                      6.97382985400003
                    ],
                    [
                      38.13015427000005,
                      6.974009886000033
                    ],
                    [
                      38.13071104800008,
                      6.973029833000055
                    ],
                    [
                      38.130762213000025,
                      6.971258995000028
                    ],
                    [
                      38.13059588200008,
                      6.970540743000072
                    ],
                    [
                      38.13002274400003,
                      6.969630291000044
                    ],
                    [
                      38.13016900500003,
                      6.968242532000033
                    ],
                    [
                      38.13023680600003,
                      6.966316650000067
                    ],
                    [
                      38.13027009900003,
                      6.965370935000067
                    ],
                    [
                      38.130271950000065,
                      6.964365814000075
                    ],
                    [
                      38.13070613900004,
                      6.962691405000044
                    ],
                    [
                      38.13147413000007,
                      6.961831281000059
                    ],
                    [
                      38.13273452000004,
                      6.961368828000047
                    ],
                    [
                      38.13403026300006,
                      6.960043001000031
                    ],
                    [
                      38.13572071500005,
                      6.958969170000046
                    ],
                    [
                      38.13528956600004,
                      6.957817767000051
                    ],
                    [
                      38.13567460400003,
                      6.956813345000057
                    ],
                    [
                      38.13572504100006,
                      6.955425406000074
                    ],
                    [
                      38.13544044300005,
                      6.953893266000023
                    ],
                    [
                      38.13553869200007,
                      6.9525532770000495
                    ],
                    [
                      38.13544464200004,
                      6.951595844000053
                    ],
                    [
                      38.134823088000076,
                      6.950972488000048
                    ],
                    [
                      38.13353059700006,
                      6.950539359000061
                    ],
                    [
                      38.13262147700004,
                      6.950011201000052
                    ],
                    [
                      38.13238312300007,
                      6.949388544000044
                    ],
                    [
                      38.13311456100007,
                      6.948309084000073
                    ],
                    [
                      38.13377596300006,
                      6.9473329770000305
                    ],
                    [
                      38.13535977400005,
                      6.945612795000045
                    ],
                    [
                      38.135961302000055,
                      6.94408227100007
                    ],
                    [
                      38.136200909000024,
                      6.943084741000064
                    ],
                    [
                      38.13644395400007,
                      6.94207289700006
                    ],
                    [
                      38.13654262800003,
                      6.940493592000053
                    ],
                    [
                      38.13659192200004,
                      6.939727871000059
                    ],
                    [
                      38.136211005000064,
                      6.938482735000036
                    ],
                    [
                      38.13544716800004,
                      6.937093312000059
                    ],
                    [
                      38.13434743900007,
                      6.936038320000023
                    ],
                    [
                      38.13252863800005,
                      6.9353170530000625
                    ],
                    [
                      38.130978302000074,
                      6.934896915000024
                    ],
                    [
                      38.13003918900006,
                      6.934642415000042
                    ],
                    [
                      38.129657063000025,
                      6.93406735800005
                    ],
                    [
                      38.12965542000006,
                      6.934059287000025
                    ],
                    [
                      38.129438794000066,
                      6.932995273000074
                    ],
                    [
                      38.12911116200007,
                      6.931386024000062
                    ],
                    [
                      38.12906563700005,
                      6.930093637000027
                    ],
                    [
                      38.12988225700008,
                      6.9288028290000625
                    ],
                    [
                      38.13084221200006,
                      6.927703733000044
                    ],
                    [
                      38.13096620600004,
                      6.926606866000043
                    ],
                    [
                      38.13108563900005,
                      6.925550337000061
                    ],
                    [
                      38.130993086000046,
                      6.923779231000026
                    ],
                    [
                      38.13065964900005,
                      6.9227734960000475
                    ],
                    [
                      38.130613768000046,
                      6.921672560000047
                    ],
                    [
                      38.13032831600003,
                      6.920619049000038
                    ],
                    [
                      38.13069034000006,
                      6.919088091000049
                    ],
                    [
                      38.13107473200006,
                      6.918418708000047
                    ],
                    [
                      38.13093349500008,
                      6.917078282000034
                    ],
                    [
                      38.130647958000054,
                      6.9160726350000346
                    ],
                    [
                      38.13093830500003,
                      6.914445818000047
                    ],
                    [
                      38.13132400400008,
                      6.913058489000036
                    ],
                    [
                      38.131134607000035,
                      6.911861565000038
                    ],
                    [
                      38.13041810200008,
                      6.910807268000042
                    ],
                    [
                      38.12960581100003,
                      6.909752796000021
                    ],
                    [
                      38.12884542200004,
                      6.909040970000035
                    ],
                    [
                      38.128171414000064,
                      6.908410007000043
                    ],
                    [
                      38.127553953000074,
                      6.906034359000046
                    ],
                    [
                      38.127339568000025,
                      6.904962339000065
                    ],
                    [
                      38.12676746600005,
                      6.903525398000056
                    ],
                    [
                      38.12635615100004,
                      6.902518225000051
                    ],
                    [
                      38.12600458000003,
                      6.901657339000053
                    ],
                    [
                      38.12528950500007,
                      6.899837231000049
                    ],
                    [
                      38.124910482000075,
                      6.89758697000002
                    ],
                    [
                      38.12429102700003,
                      6.895862762000036
                    ],
                    [
                      38.12347912300004,
                      6.894616832000054
                    ],
                    [
                      38.122212854000054,
                      6.893035025000074
                    ],
                    [
                      38.121647074000066,
                      6.8924428440000725
                    ],
                    [
                      38.121113423000054,
                      6.891884290000064
                    ],
                    [
                      38.119993289000035,
                      6.890798180000047
                    ],
                    [
                      38.11967918900007,
                      6.890493621000076
                    ],
                    [
                      38.11895846200008,
                      6.88970688400002
                    ],
                    [
                      38.11805410000005,
                      6.8887196910000625
                    ],
                    [
                      38.11831352000007,
                      6.887796345000027
                    ],
                    [
                      38.11860132100003,
                      6.886771973000066
                    ],
                    [
                      38.11916119700004,
                      6.885706360000029
                    ],
                    [
                      38.12064947600004,
                      6.883746712000061
                    ],
                    [
                      38.12141707400008,
                      6.883030176000034
                    ],
                    [
                      38.12132375400006,
                      6.881689837000067
                    ],
                    [
                      38.12063213600004,
                      6.880156948000035
                    ],
                    [
                      38.119927474000065,
                      6.879426556000055
                    ],
                    [
                      38.11919811000007,
                      6.878670556000031
                    ],
                    [
                      38.11848220300004,
                      6.877329072000066
                    ],
                    [
                      38.117765242000075,
                      6.8765619420000235
                    ],
                    [
                      38.117765441000074,
                      6.876454251000041
                    ],
                    [
                      38.11776683100004,
                      6.875700411000025
                    ],
                    [
                      38.118583984000054,
                      6.874074570000062
                    ],
                    [
                      38.118681794000054,
                      6.872973899000044
                    ],
                    [
                      38.11844427800003,
                      6.871920474000035
                    ],
                    [
                      38.11744165300007,
                      6.870243421000055
                    ],
                    [
                      38.11624835500004,
                      6.868087385000024
                    ],
                    [
                      38.11493640200007,
                      6.865356771000052
                    ],
                    [
                      38.113936368000054,
                      6.862291690000063
                    ],
                    [
                      38.11351911700007,
                      6.860795456000062
                    ],
                    [
                      38.11317517400005,
                      6.859562090000054
                    ],
                    [
                      38.112459484000055,
                      6.8581248760000335
                    ],
                    [
                      38.11126508000007,
                      6.856591050000077
                    ],
                    [
                      38.11026197600006,
                      6.8552011650000395
                    ],
                    [
                      38.10980942500004,
                      6.853908026000056
                    ],
                    [
                      38.109285131000036,
                      6.852566890000048
                    ],
                    [
                      38.10880819400006,
                      6.851513019000038
                    ],
                    [
                      38.10858896700006,
                      6.851293096000063
                    ],
                    [
                      38.10833069300003,
                      6.851034001000073
                    ],
                    [
                      38.10780439500007,
                      6.850506033000045
                    ],
                    [
                      38.10679726400008,
                      6.849899535000077
                    ],
                    [
                      38.10637351100007,
                      6.849644350000062
                    ],
                    [
                      38.10541262900006,
                      6.84906569900005
                    ],
                    [
                      38.10317172400005,
                      6.8478543180000315
                    ],
                    [
                      38.10282733200006,
                      6.846639721000031
                    ],
                    [
                      38.10239848300006,
                      6.845490210000037
                    ],
                    [
                      38.10209545300006,
                      6.843961026000045
                    ],
                    [
                      38.101918142000045,
                      6.8430662530000745
                    ],
                    [
                      38.10102299500005,
                      6.8415927970000325
                    ],
                    [
                      38.10002030600003,
                      6.840011446000062
                    ],
                    [
                      38.099519232000034,
                      6.839077183000029
                    ],
                    [
                      38.09865893800003,
                      6.83817814300005
                    ],
                    [
                      38.09823074800005,
                      6.837102382000069
                    ],
                    [
                      38.09765801400005,
                      6.835663468000064
                    ],
                    [
                      38.09710378300008,
                      6.834352182000032
                    ],
                    [
                      38.09662575100003,
                      6.83282924100007
                    ],
                    [
                      38.096246938000036,
                      6.831622391000053
                    ],
                    [
                      38.09531934900008,
                      6.828318113000023
                    ],
                    [
                      38.09474680200003,
                      6.827204226000049
                    ],
                    [
                      38.09395904100006,
                      6.82594634700007
                    ],
                    [
                      38.09347767000003,
                      6.8240967390000264
                    ],
                    [
                      38.093416009000066,
                      6.82294839900004
                    ],
                    [
                      38.09333887300005,
                      6.821511884000074
                    ],
                    [
                      38.09262234200003,
                      6.8205772130000355
                    ],
                    [
                      38.09169060100004,
                      6.819498546000034
                    ],
                    [
                      38.09136926700006,
                      6.818492822000053
                    ],
                    [
                      38.091370890000064,
                      6.817631294000023
                    ],
                    [
                      38.09143501600005,
                      6.81648552300004
                    ],
                    [
                      38.091477318000045,
                      6.814915858000063
                    ],
                    [
                      38.09089271100004,
                      6.814094526000076
                    ],
                    [
                      38.09060709100004,
                      6.813196560000051
                    ],
                    [
                      38.08981902100004,
                      6.8121181630000365
                    ],
                    [
                      38.08957013000003,
                      6.810789501000045
                    ],
                    [
                      38.08910460900006,
                      6.81007068100007
                    ],
                    [
                      38.08867412200004,
                      6.809818589000031
                    ],
                    [
                      38.08727526200005,
                      6.80888262600007
                    ],
                    [
                      38.08645102100007,
                      6.807947745000035
                    ],
                    [
                      38.085503499000026,
                      6.805738283000039
                    ],
                    [
                      38.08460852600007,
                      6.804228913000031
                    ],
                    [
                      38.08391147400005,
                      6.803047089000074
                    ],
                    [
                      38.082997618000036,
                      6.801497684000026
                    ],
                    [
                      38.08221785100005,
                      6.800511775000075
                    ],
                    [
                      38.08120627900007,
                      6.799232773000028
                    ],
                    [
                      38.08074118900004,
                      6.798298567000074
                    ],
                    [
                      38.08000849800004,
                      6.7964484770000695
                    ],
                    [
                      38.08018969600005,
                      6.79558729200005
                    ],
                    [
                      38.08033498300006,
                      6.794726039000068
                    ],
                    [
                      38.07992232400005,
                      6.793827845000067
                    ],
                    [
                      38.07947663900006,
                      6.79285776200004
                    ],
                    [
                      38.07910743600007,
                      6.791743565000047
                    ],
                    [
                      38.078619667000055,
                      6.790271545000053
                    ],
                    [
                      38.07807010100004,
                      6.786555157000066
                    ],
                    [
                      38.07782145200008,
                      6.785118803000046
                    ],
                    [
                      38.07768740300003,
                      6.784122019000051
                    ],
                    [
                      38.07750275600006,
                      6.782748992000052
                    ],
                    [
                      38.07721669600005,
                      6.782102301000066
                    ],
                    [
                      38.076502162000054,
                      6.7801625010000635
                    ],
                    [
                      38.075836708000054,
                      6.779061112000022
                    ],
                    [
                      38.07517762500004,
                      6.777970261000064
                    ],
                    [
                      38.074013774000036,
                      6.776262935000034
                    ],
                    [
                      38.07315397100007,
                      6.7751843850000455
                    ],
                    [
                      38.071970977000035,
                      6.774105217000056
                    ],
                    [
                      38.07143410300006,
                      6.773170869000069
                    ],
                    [
                      38.070826097000065,
                      6.771877416000052
                    ],
                    [
                      38.07054183500003,
                      6.770297404000075
                    ],
                    [
                      38.06998569900003,
                      6.768924372000072
                    ],
                    [
                      38.07017960100006,
                      6.767680313000028
                    ],
                    [
                      38.07008695300004,
                      6.7660528060000615
                    ],
                    [
                      38.06968528500005,
                      6.7632760040000335
                    ],
                    [
                      38.06939919700005,
                      6.762653242000056
                    ],
                    [
                      38.06921033500004,
                      6.761264864000054
                    ],
                    [
                      38.06873355500005,
                      6.760210974000074
                    ],
                    [
                      38.06777908500004,
                      6.758581817000049
                    ],
                    [
                      38.067493736000074,
                      6.757576156000027
                    ],
                    [
                      38.066443424000056,
                      6.7559946770000465
                    ],
                    [
                      38.06706740900006,
                      6.755182207000075
                    ],
                    [
                      38.068073964000064,
                      6.754609781000056
                    ],
                    [
                      38.06845855100005,
                      6.753796851000061
                    ],
                    [
                      38.068221262000066,
                      6.752695556000049
                    ],
                    [
                      38.06743529700003,
                      6.750588096000058
                    ],
                    [
                      38.06748454800004,
                      6.749870251000061
                    ],
                    [
                      38.067054651000035,
                      6.749342938000041
                    ],
                    [
                      38.06658026800005,
                      6.747044623000022
                    ],
                    [
                      38.06600793100006,
                      6.74589482500005
                    ],
                    [
                      38.06577028400005,
                      6.7449849800000266
                    ],
                    [
                      38.065053309000064,
                      6.74436139200003
                    ],
                    [
                      38.06476732800007,
                      6.743690767000032
                    ],
                    [
                      38.06491362100007,
                      6.742303031000063
                    ],
                    [
                      38.06400651900003,
                      6.740961139000035
                    ],
                    [
                      38.062812708000024,
                      6.739331520000064
                    ],
                    [
                      38.06221608200008,
                      6.738373122000041
                    ],
                    [
                      38.06176431200004,
                      6.737307859000055
                    ],
                    [
                      38.06097689000006,
                      6.735451124000065
                    ],
                    [
                      38.060643870000035,
                      6.734349644000076
                    ],
                    [
                      38.05998475100006,
                      6.732181125000068
                    ],
                    [
                      38.05935737200008,
                      6.731140376000042
                    ],
                    [
                      38.05782892700006,
                      6.729270794000058
                    ],
                    [
                      38.05779377300007,
                      6.728347678000034
                    ],
                    [
                      38.057737786000075,
                      6.726877490000049
                    ],
                    [
                      38.057644063000055,
                      6.725824332000059
                    ],
                    [
                      38.057421849000036,
                      6.724633365000045
                    ],
                    [
                      38.05736208700006,
                      6.72431307100004
                    ],
                    [
                      38.05709911800005,
                      6.722903666000036
                    ],
                    [
                      38.05624058800004,
                      6.721226821000073
                    ],
                    [
                      38.05605084000007,
                      6.720317068000043
                    ],
                    [
                      38.05547753800005,
                      6.719693749000044
                    ],
                    [
                      38.05543114000005,
                      6.718927858000029
                    ],
                    [
                      38.054667540000025,
                      6.7176819590000605
                    ],
                    [
                      38.05390339000007,
                      6.716723234000028
                    ],
                    [
                      38.05390505300005,
                      6.715861711000059
                    ],
                    [
                      38.05457705600003,
                      6.714953619000028
                    ],
                    [
                      38.05505885000008,
                      6.713375083000074
                    ],
                    [
                      38.05542132200003,
                      6.711604867000062
                    ],
                    [
                      38.055280835000076,
                      6.709977269000035
                    ],
                    [
                      38.05509127500005,
                      6.708971790000021
                    ],
                    [
                      38.05361234800006,
                      6.706288635000021
                    ],
                    [
                      38.05332695200008,
                      6.705330834000051
                    ],
                    [
                      38.05323323600004,
                      6.70427767700005
                    ],
                    [
                      38.05213883300007,
                      6.702676735000068
                    ],
                    [
                      38.05156237500006,
                      6.701833462000025
                    ],
                    [
                      38.050718053000026,
                      6.700986066000041
                    ],
                    [
                      38.04998561000008,
                      6.700250951000044
                    ],
                    [
                      38.049316032000036,
                      6.699914618000037
                    ],
                    [
                      38.04919783300005,
                      6.69914858900006
                    ],
                    [
                      38.049438217000045,
                      6.6986225670000294
                    ],
                    [
                      38.04934376800003,
                      6.6979523090000725
                    ],
                    [
                      38.048962638000035,
                      6.696994321000034
                    ],
                    [
                      38.049683231000074,
                      6.695703427000069
                    ],
                    [
                      38.04987638700004,
                      6.694842274000052
                    ],
                    [
                      38.050212885000064,
                      6.694124986000077
                    ],
                    [
                      38.04992740700004,
                      6.693215047000024
                    ],
                    [
                      38.04911598000007,
                      6.691969053000037
                    ],
                    [
                      38.04825501800008,
                      6.691584487000057
                    ],
                    [
                      38.047537211000076,
                      6.691439510000066
                    ],
                    [
                      38.04681856900004,
                      6.691725293000047
                    ],
                    [
                      38.04614733500006,
                      6.692250480000041
                    ],
                    [
                      38.04562138800003,
                      6.691914421000035
                    ],
                    [
                      38.045528524000076,
                      6.690430504000062
                    ],
                    [
                      38.04519564900005,
                      6.689281159000075
                    ],
                    [
                      38.04448044900005,
                      6.68779603400003
                    ],
                    [
                      38.042759388000036,
                      6.686596128000076
                    ],
                    [
                      38.041850570000065,
                      6.686211461000028
                    ],
                    [
                      38.04134875600005,
                      6.685779722000063
                    ],
                    [
                      38.04101617200007,
                      6.684486788000072
                    ],
                    [
                      38.040766018000056,
                      6.684012132000021
                    ],
                    [
                      38.040364596000074,
                      6.684176477000051
                    ],
                    [
                      38.039916729000026,
                      6.6846694560000515
                    ],
                    [
                      38.039115077000076,
                      6.685655598000039
                    ],
                    [
                      38.038055652000025,
                      6.686147381000069
                    ],
                    [
                      38.037805768000055,
                      6.686200638000059
                    ],
                    [
                      38.03707820200003,
                      6.686235583000041
                    ],
                    [
                      38.03569040700006,
                      6.685415855000031
                    ],
                    [
                      38.03787564800007,
                      6.6840640270000335
                    ],
                    [
                      38.03872104800007,
                      6.683094303000075
                    ],
                    [
                      38.03829279300004,
                      6.681296706000069
                    ],
                    [
                      38.038629574000026,
                      6.68043584000003
                    ],
                    [
                      38.038393582000026,
                      6.678712333000021
                    ],
                    [
                      38.03791655500004,
                      6.677849878000075
                    ],
                    [
                      38.03786999300007,
                      6.677179714000033
                    ],
                    [
                      38.03734556400008,
                      6.676077855000074
                    ],
                    [
                      38.03710723900008,
                      6.675550903000044
                    ],
                    [
                      38.03682160500006,
                      6.674736685000028
                    ],
                    [
                      38.03648866300006,
                      6.673635199000046
                    ],
                    [
                      38.03505564100004,
                      6.672052939000025
                    ],
                    [
                      38.03256760800008,
                      6.671425855000052
                    ],
                    [
                      38.03090824900005,
                      6.671266505000062
                    ],
                    [
                      38.02996656000005,
                      6.67107173200003
                    ],
                    [
                      38.02892244000003,
                      6.670855771000049
                    ],
                    [
                      38.028333786000076,
                      6.67005345900003
                    ],
                    [
                      38.02785650100003,
                      6.669334585000058
                    ],
                    [
                      38.02690155800008,
                      6.668088283000031
                    ],
                    [
                      38.02604122400004,
                      6.66741651600006
                    ],
                    [
                      38.02513217300003,
                      6.667175409000038
                    ],
                    [
                      38.02378454600006,
                      6.667646627000067
                    ],
                    [
                      38.02360308300007,
                      6.6677100760000485
                    ],
                    [
                      38.02247207000005,
                      6.66818753900003
                    ],
                    [
                      38.02155739300008,
                      6.666421628000023
                    ],
                    [
                      38.020545722000065,
                      6.666571820000058
                    ],
                    [
                      38.01943654100006,
                      6.665643937000027
                    ],
                    [
                      38.019388640000045,
                      6.665603544000021
                    ],
                    [
                      38.01836173300006,
                      6.66150175100006
                    ],
                    [
                      38.018221836000066,
                      6.659634849000042
                    ],
                    [
                      38.017057855000076,
                      6.6552052860000686
                    ],
                    [
                      38.01658469200004,
                      6.652428340000029
                    ],
                    [
                      38.01598016300005,
                      6.64941077900005
                    ],
                    [
                      38.015778933000036,
                      6.64840631800007
                    ],
                    [
                      38.014616035000074,
                      6.643450274000031
                    ],
                    [
                      38.01461832000007,
                      6.642301587000077
                    ],
                    [
                      38.01404972500006,
                      6.639380864000032
                    ],
                    [
                      38.01362406700008,
                      6.636795462000066
                    ],
                    [
                      38.01295927100006,
                      6.634113859000024
                    ],
                    [
                      38.01212716600003,
                      6.6309125820000645
                    ],
                    [
                      38.01179546100008,
                      6.629636434000076
                    ],
                    [
                      38.011464975000024,
                      6.6273383940000485
                    ],
                    [
                      38.01089335300003,
                      6.625949254000034
                    ],
                    [
                      38.011038951000046,
                      6.624944440000036
                    ],
                    [
                      38.01056372900007,
                      6.623220457000059
                    ],
                    [
                      38.00985280900005,
                      6.619677244000059
                    ],
                    [
                      38.00971076900004,
                      6.618241214000022
                    ],
                    [
                      38.00959474900003,
                      6.617068244000052
                    ],
                    [
                      38.009739582000066,
                      6.616446325000027
                    ],
                    [
                      38.01012554700003,
                      6.614915505000056
                    ],
                    [
                      38.011088924000035,
                      6.611854243000039
                    ],
                    [
                      38.012628835000044,
                      6.607693292000022
                    ],
                    [
                      38.01265717900003,
                      6.605467757000042
                    ],
                    [
                      38.01256534200007,
                      6.603505225000049
                    ],
                    [
                      38.01256752300003,
                      6.602404399000022
                    ],
                    [
                      38.012766559000056,
                      6.5985758170000395
                    ],
                    [
                      38.01267727600003,
                      6.595321011000067
                    ],
                    [
                      38.01253615100006,
                      6.594076314000063
                    ],
                    [
                      38.01251596100008,
                      6.592185718000053
                    ],
                    [
                      38.01270892400004,
                      6.5914203030000635
                    ],
                    [
                      38.01275934200004,
                      6.590128123000056
                    ],
                    [
                      38.012718577000044,
                      6.586538376000021
                    ],
                    [
                      38.012433488000056,
                      6.585484843000074
                    ],
                    [
                      38.013199462000046,
                      6.585390633000031
                    ],
                    [
                      38.01387056400006,
                      6.584865473000036
                    ],
                    [
                      38.015642386000025,
                      6.584390345000031
                    ],
                    [
                      38.01727005500004,
                      6.584202099000038
                    ],
                    [
                      38.017737717000045,
                      6.582323908000035
                    ],
                    [
                      38.01877376500005,
                      6.578162976000044
                    ],
                    [
                      38.01884749800007,
                      6.577804913000023
                    ],
                    [
                      38.01899436000008,
                      6.577091720000055
                    ],
                    [
                      38.01646857000003,
                      6.575178275000042
                    ],
                    [
                      38.01592661500007,
                      6.5756134120000524
                    ],
                    [
                      38.00577098400004,
                      6.575365686000055
                    ],
                    [
                      37.99685384400004,
                      6.575613409000027
                    ],
                    [
                      37.983404878000044,
                      6.556940220000058
                    ],
                    [
                      37.96929754300004,
                      6.549244481000073
                    ],
                    [
                      37.96876584700004,
                      6.548954434000052
                    ],
                    [
                      37.95266291200005,
                      6.549619914000061
                    ],
                    [
                      37.93270059300005,
                      6.557206405000045
                    ],
                    [
                      37.91846080500005,
                      6.574375835000069
                    ],
                    [
                      37.91473687900003,
                      6.583653467000033
                    ],
                    [
                      37.91261203100004,
                      6.590668957000048
                    ],
                    [
                      37.89969188900005,
                      6.594187260000069
                    ],
                    [
                      37.898981664000075,
                      6.594380668000042
                    ],
                    [
                      37.89277595400006,
                      6.596070541000074
                    ],
                    [
                      37.87148281900005,
                      6.5822285140000645
                    ],
                    [
                      37.85442720800006,
                      6.557776617000059
                    ],
                    [
                      37.84373645000005,
                      6.543380561000049
                    ],
                    [
                      37.84247742100007,
                      6.541685166000036
                    ],
                    [
                      37.82339774500008,
                      6.5205332560000215
                    ],
                    [
                      37.81459475400004,
                      6.510571948000063
                    ],
                    [
                      37.81305275700004,
                      6.508329764000052
                    ],
                    [
                      37.81256822600005,
                      6.506765906000055
                    ],
                    [
                      37.81212825400007,
                      6.506985464000024
                    ],
                    [
                      37.80777488100006,
                      6.500655317000053
                    ],
                    [
                      37.79992600400004,
                      6.4781815720000395
                    ],
                    [
                      37.79628600500007,
                      6.449460269000042
                    ],
                    [
                      37.797455987000035,
                      6.429239352000025
                    ],
                    [
                      37.80783590800007,
                      6.410178477000045
                    ],
                    [
                      37.81959582800005,
                      6.393427707000058
                    ],
                    [
                      37.840085687000055,
                      6.378747021000038
                    ],
                    [
                      37.84541563200003,
                      6.351875797000048
                    ],
                    [
                      37.84820560500003,
                      6.331664878000026
                    ],
                    [
                      37.850285590000055,
                      6.326844653000023
                    ],
                    [
                      37.85215556300005,
                      6.304783647000022
                    ],
                    [
                      37.851419140000075,
                      6.299468039000033
                    ],
                    [
                      37.848045572000046,
                      6.278822470000023
                    ],
                    [
                      37.840265601000056,
                      6.248251081000035
                    ],
                    [
                      37.82556701800007,
                      6.220731572000034
                    ],
                    [
                      37.82461793900006,
                      6.219248723000021
                    ],
                    [
                      37.823360180000066,
                      6.217283589000033
                    ],
                    [
                      37.80979803400004,
                      6.196093978000022
                    ],
                    [
                      37.79053327300005,
                      6.172462230000065
                    ],
                    [
                      37.77809593500007,
                      6.149596620000068
                    ],
                    [
                      37.77469594400003,
                      6.123855449000075
                    ],
                    [
                      37.77477053100006,
                      6.123118817000034
                    ],
                    [
                      37.77573682800005,
                      6.113575488000038
                    ],
                    [
                      37.77772590400008,
                      6.098124275000032
                    ],
                    [
                      37.78513584600006,
                      6.072633105000023
                    ],
                    [
                      37.78977580000003,
                      6.049442044000045
                    ],
                    [
                      37.78636580500006,
                      6.028751099000033
                    ],
                    [
                      37.783175819000064,
                      6.0106002700000545
                    ],
                    [
                      37.79148575500005,
                      5.995909596000047
                    ],
                    [
                      37.803736092000065,
                      5.9931788300000335
                    ],
                    [
                      37.81332561500005,
                      5.997789667000063
                    ],
                    [
                      37.82709553300003,
                      6.009990222000056
                    ],
                    [
                      37.84296543800008,
                      6.010940249000043
                    ],
                    [
                      37.856545346000075,
                      5.999009700000045
                    ],
                    [
                      37.856768070000044,
                      5.998702974000025
                    ],
                    [
                      37.86553527800004,
                      5.986629124000046
                    ],
                    [
                      37.88048518100004,
                      5.985039044000075
                    ],
                    [
                      37.88250612200005,
                      5.98356995000006
                    ],
                    [
                      37.89477321600003,
                      5.974652565000042
                    ],
                    [
                      37.89498508200006,
                      5.974498552000057
                    ],
                    [
                      37.903975012000046,
                      5.9605079070000215
                    ],
                    [
                      37.922824898000044,
                      5.960077881000075
                    ],
                    [
                      37.93648182100003,
                      5.9618984710000404
                    ],
                    [
                      37.94465475700008,
                      5.962987996000038
                    ],
                    [
                      37.952694705000056,
                      5.96334801200004
                    ],
                    [
                      37.96857460200005,
                      5.956017667000026
                    ],
                    [
                      37.97758452200003,
                      5.927776367000035
                    ],
                    [
                      37.978994500000056,
                      5.907575443000042
                    ],
                    [
                      37.98224203800004,
                      5.889143715000046
                    ],
                    [
                      37.98247446700003,
                      5.887824539000064
                    ],
                    [
                      37.983563340000046,
                      5.886180512000067
                    ],
                    [
                      37.984105949000025,
                      5.885361258000046
                    ],
                    [
                      37.98932221200005,
                      5.877485525000054
                    ],
                    [
                      37.99094047300008,
                      5.875042206000046
                    ],
                    [
                      37.99630436500007,
                      5.86694357600004
                    ],
                    [
                      38.00254538000007,
                      5.85676032300006
                    ],
                    [
                      38.00713428500006,
                      5.8492727630000445
                    ],
                    [
                      38.00901426300004,
                      5.826541721000069
                    ],
                    [
                      38.01227422300008,
                      5.804270699000028
                    ],
                    [
                      38.01987416700007,
                      5.79004003700004
                    ],
                    [
                      38.03455747100003,
                      5.776639104000026
                    ],
                    [
                      38.039214033000064,
                      5.772389224000051
                    ],
                    [
                      38.054153933000066,
                      5.76414883800004
                    ],
                    [
                      38.06415437600003,
                      5.763261783000075
                    ],
                    [
                      38.07207775000006,
                      5.762558968000064
                    ],
                    [
                      38.088883692000024,
                      5.745607964000044
                    ],
                    [
                      38.08843812400005,
                      5.739580131000025
                    ],
                    [
                      38.087083696000036,
                      5.721256847000063
                    ],
                    [
                      38.08046372100006,
                      5.7010359290000565
                    ],
                    [
                      38.075163846000066,
                      5.688940437000042
                    ],
                    [
                      38.05550388300003,
                      5.68033734100004
                    ],
                    [
                      38.040814141000055,
                      5.67364673000003
                    ],
                    [
                      38.02407442900005,
                      5.660065495000026
                    ],
                    [
                      38.00801470400006,
                      5.650154599000075
                    ],
                    [
                      37.99964369300005,
                      5.649949067000023
                    ],
                    [
                      37.97746523600006,
                      5.649404522000054
                    ],
                    [
                      37.96373546900003,
                      5.645694190000029
                    ],
                    [
                      37.94351999600008,
                      5.639464151000027
                    ],
                    [
                      37.93017464400003,
                      5.616672147000031
                    ],
                    [
                      37.93710458900006,
                      5.597391257000027
                    ],
                    [
                      37.941128269000046,
                      5.585105321000071
                    ],
                    [
                      37.94153453900003,
                      5.568449926000028
                    ],
                    [
                      37.94781448700007,
                      5.537688512000045
                    ],
                    [
                      37.94925445600006,
                      5.507597133000047
                    ],
                    [
                      37.94681445500004,
                      5.47428560000003
                    ],
                    [
                      37.94021448400008,
                      5.449924484000064
                    ],
                    [
                      37.935224497000036,
                      5.423033255000064
                    ],
                    [
                      37.919273874000055,
                      5.395977250000044
                    ],
                    [
                      37.90121237500006,
                      5.373247752000054
                    ],
                    [
                      37.900519185000064,
                      5.369899366000027
                    ],
                    [
                      37.896374714000046,
                      5.349879911000073
                    ],
                    [
                      37.90103466700003,
                      5.326918851000073
                    ],
                    [
                      37.904774635000024,
                      5.303957793000052
                    ],
                    [
                      37.904384624000045,
                      5.279376659000036
                    ],
                    [
                      37.90243462300003,
                      5.259385743000053
                    ],
                    [
                      37.90205956400007,
                      5.25429742700004
                    ],
                    [
                      37.90081933500005,
                      5.2448540870000215
                    ],
                    [
                      37.886762247000036,
                      5.235433683000053
                    ],
                    [
                      37.88508552400003,
                      5.234310022000045
                    ],
                    [
                      37.883194751000076,
                      5.23432966200005
                    ],
                    [
                      37.852657442000066,
                      5.2346468540000615
                    ],
                    [
                      37.83949001900004,
                      5.242430554000066
                    ],
                    [
                      37.827127878000056,
                      5.249738226000034
                    ],
                    [
                      37.81007817200003,
                      5.268299910000053
                    ],
                    [
                      37.79260847900008,
                      5.274220446000072
                    ],
                    [
                      37.77282881700006,
                      5.28335127400004
                    ],
                    [
                      37.76198088500007,
                      5.280506019000029
                    ],
                    [
                      37.75825621300004,
                      5.279529091000029
                    ],
                    [
                      37.75428164900006,
                      5.27848662100007
                    ],
                    [
                      37.74984418500003,
                      5.277322739000056
                    ],
                    [
                      37.747129259000076,
                      5.276610653000034
                    ],
                    [
                      37.74600365400005,
                      5.277574235000031
                    ],
                    [
                      37.74464642500004,
                      5.2787361010000495
                    ],
                    [
                      37.74373683700003,
                      5.27951476100003
                    ],
                    [
                      37.74226707400004,
                      5.280772962000071
                    ],
                    [
                      37.72893957500003,
                      5.29218206500002
                    ],
                    [
                      37.70088005300005,
                      5.305883307000045
                    ],
                    [
                      37.67423051600008,
                      5.307643461000055
                    ],
                    [
                      37.664552005000075,
                      5.304707362000045
                    ],
                    [
                      37.66225788600008,
                      5.304011412000023
                    ],
                    [
                      37.655010848000074,
                      5.301812931000029
                    ],
                    [
                      37.64670603800005,
                      5.299287273000061
                    ],
                    [
                      37.64547815700007,
                      5.2971859470000595
                    ],
                    [
                      37.63728635900003,
                      5.2831669720000605
                    ],
                    [
                      37.62973481100005,
                      5.266009696000026
                    ],
                    [
                      37.62026746200007,
                      5.262555681000038
                    ],
                    [
                      37.60021180700005,
                      5.2552386870000305
                    ],
                    [
                      37.59744173000007,
                      5.2542110320000575
                    ],
                    [
                      37.57983021300004,
                      5.247677435000071
                    ],
                    [
                      37.57837181900004,
                      5.243775355000025
                    ],
                    [
                      37.57785364400007,
                      5.2423889260000465
                    ],
                    [
                      37.55135264900008,
                      5.233926748000044
                    ],
                    [
                      37.53524473900006,
                      5.227456905000054
                    ],
                    [
                      37.51786323600004,
                      5.220475515000032
                    ],
                    [
                      37.491273695000075,
                      5.202913917000046
                    ],
                    [
                      37.46558414400005,
                      5.193173024000032
                    ],
                    [
                      37.44851441600008,
                      5.183818052000049
                    ],
                    [
                      37.446959520000064,
                      5.182965900000056
                    ],
                    [
                      37.441514561000076,
                      5.179981819000034
                    ],
                    [
                      37.43265052000004,
                      5.175082355000029
                    ],
                    [
                      37.43184557200004,
                      5.1746374330000435
                    ],
                    [
                      37.42838929100003,
                      5.172727025000029
                    ],
                    [
                      37.424932940000076,
                      5.170816579000075
                    ],
                    [
                      37.42364304500006,
                      5.170103609000023
                    ],
                    [
                      37.417214982000075,
                      5.1665505950000465
                    ],
                    [
                      37.36717585100007,
                      5.155099544000052
                    ],
                    [
                      37.340736313000036,
                      5.159599950000029
                    ],
                    [
                      37.31724671300003,
                      5.173531212000057
                    ],
                    [
                      37.292357141000025,
                      5.194363099000043
                    ],
                    [
                      37.26316765000007,
                      5.197003334000044
                    ],
                    [
                      37.23810807800004,
                      5.199433549000048
                    ],
                    [
                      37.216908441000044,
                      5.212684750000051
                    ],
                    [
                      37.19715878400007,
                      5.210314530000062
                    ],
                    [
                      37.183431744000075,
                      5.1956367300000466
                    ],
                    [
                      37.181977292000056,
                      5.19408154100006
                    ],
                    [
                      37.18182905900005,
                      5.193923041000062
                    ],
                    [
                      37.17908092300007,
                      5.1935482540000635
                    ],
                    [
                      37.17397380400007,
                      5.192851751000035
                    ],
                    [
                      37.145309687000065,
                      5.1889425750000555
                    ],
                    [
                      37.11223026400006,
                      5.18627232800003
                    ],
                    [
                      37.08212078400004,
                      5.186382331000061
                    ],
                    [
                      37.05222130100003,
                      5.191772811000021
                    ],
                    [
                      37.02255181400005,
                      5.196473236000031
                    ],
                    [
                      37.00331111600008,
                      5.199082903000033
                    ],
                    [
                      37.00264836700006,
                      5.198885947000065
                    ],
                    [
                      36.99257092900007,
                      5.195891134000021
                    ],
                    [
                      36.98309996800003,
                      5.19241227200007
                    ],
                    [
                      36.968608560000064,
                      5.1933778230000485
                    ],
                    [
                      36.96648103200005,
                      5.193519578000064
                    ],
                    [
                      36.96339843900006,
                      5.193724969000073
                    ],
                    [
                      36.958714549000035,
                      5.194037053000045
                    ],
                    [
                      36.94896665400006,
                      5.19468654700006
                    ],
                    [
                      36.92122786400006,
                      5.145130641000037
                    ],
                    [
                      36.892970983000055,
                      5.109787746000052
                    ],
                    [
                      36.88218579100004,
                      5.074983650000036
                    ],
                    [
                      36.871440205000056,
                      5.029060383000058
                    ],
                    [
                      36.87060928100004,
                      5.024372074000041
                    ],
                    [
                      36.86753320300005,
                      5.007015968000076
                    ],
                    [
                      36.86070896700005,
                      4.978767301000062
                    ],
                    [
                      36.86479857100005,
                      4.9441984100000695
                    ],
                    [
                      36.860849493000046,
                      4.93506512700003
                    ],
                    [
                      36.86347565500006,
                      4.793039446000023
                    ],
                    [
                      36.85473946500008,
                      4.736059609000051
                    ],
                    [
                      36.82875072500008,
                      4.709451992000027
                    ],
                    [
                      36.82847998600005,
                      4.709174806000021
                    ],
                    [
                      36.82652322300004,
                      4.709191812000029
                    ],
                    [
                      36.64640914100005,
                      4.710757126000033
                    ],
                    [
                      36.68084120200007,
                      4.604300630000068
                    ],
                    [
                      36.657532315000026,
                      4.580373676000022
                    ],
                    [
                      36.67804527200008,
                      4.529114322000055
                    ],
                    [
                      36.69149376300004,
                      4.495508197000049
                    ],
                    [
                      36.70246245100003,
                      4.46624556200004
                    ],
                    [
                      36.71258200800003,
                      4.4392482680000285
                    ],
                    [
                      36.71425396400008,
                      4.433850543000062
                    ],
                    [
                      36.647500000000036,
                      4.44667000000004
                    ],
                    [
                      36.51177495500008,
                      4.443497223000065
                    ],
                    [
                      36.447710734000054,
                      4.44199962600004
                    ],
                    [
                      36.433610000000044,
                      4.441670000000045
                    ],
                    [
                      36.39666984300004,
                      4.441099760000043
                    ],
                    [
                      36.36411012900004,
                      4.440597140000023
                    ],
                    [
                      36.271660000000054,
                      4.439170000000047
                    ],
                    [
                      36.26365000000004,
                      4.440340000000049
                    ],
                    [
                      36.21117000000004,
                      4.448000000000036
                    ],
                    [
                      36.06868456900003,
                      4.4472097030000555
                    ],
                    [
                      36.045300000000054,
                      4.447080000000028
                    ],
                    [
                      36.03104717300005,
                      4.458281953000039
                    ],
                    [
                      35.96518000000003,
                      4.510050000000035
                    ],
                    [
                      35.95111000000003,
                      4.5211100000000215
                    ],
                    [
                      35.95031824900008,
                      4.546232119000024
                    ],
                    [
                      35.94826000000006,
                      4.611540000000048
                    ],
                    [
                      35.947700000000054,
                      4.629330000000039
                    ],
                    [
                      35.924720000000036,
                      4.640280000000075
                    ],
                    [
                      35.92145000000005,
                      4.64372000000003
                    ],
                    [
                      35.793195526000034,
                      4.7788491440000485
                    ],
                    [
                      35.77444000000003,
                      4.798610000000053
                    ],
                    [
                      35.778014133000056,
                      4.981521910000026
                    ],
                    [
                      35.77824540800003,
                      4.993357784000068
                    ],
                    [
                      35.77837669400003,
                      5.000076512000021
                    ],
                    [
                      35.779990000000055,
                      5.082640000000026
                    ],
                    [
                      35.802770000000066,
                      5.10528000000005
                    ],
                    [
                      35.82361000000003,
                      5.136670000000038
                    ],
                    [
                      35.83069000000006,
                      5.1684000000000765
                    ],
                    [
                      35.80513000000008,
                      5.206810000000075
                    ],
                    [
                      35.79624000000007,
                      5.235140000000058
                    ],
                    [
                      35.798740000000066,
                      5.265550000000076
                    ],
                    [
                      35.821660000000065,
                      5.328610000000026
                    ],
                    [
                      35.79694000000006,
                      5.331110000000024
                    ],
                    [
                      35.77499000000006,
                      5.337220000000059
                    ],
                    [
                      35.76366570500005,
                      5.342402304000075
                    ],
                    [
                      35.75704111600004,
                      5.345433896000031
                    ],
                    [
                      35.75692367600004,
                      5.359012127000028
                    ],
                    [
                      35.75678526300004,
                      5.360427840000057
                    ],
                    [
                      35.756725482000036,
                      5.361039299000026
                    ],
                    [
                      35.75665953500004,
                      5.361713805000022
                    ],
                    [
                      35.756471031000046,
                      5.363641869000048
                    ],
                    [
                      35.75609207200006,
                      5.3675179480000565
                    ],
                    [
                      35.755790269000045,
                      5.367969215000073
                    ],
                    [
                      35.75593428900004,
                      5.368298689000028
                    ],
                    [
                      35.75592936600003,
                      5.369229210000071
                    ],
                    [
                      35.755192487000045,
                      5.372016932000065
                    ],
                    [
                      35.75425913600003,
                      5.372942513000055
                    ],
                    [
                      35.75415477400003,
                      5.376285447000043
                    ],
                    [
                      35.75413488400005,
                      5.376922517000025
                    ],
                    [
                      35.754219403000036,
                      5.380438361000074
                    ],
                    [
                      35.753690438000035,
                      5.382916995000073
                    ],
                    [
                      35.75419526100006,
                      5.384987564000028
                    ],
                    [
                      35.75417604300003,
                      5.388606247000041
                    ],
                    [
                      35.754259423000065,
                      5.392328872000064
                    ],
                    [
                      35.754586016000076,
                      5.396415058000059
                    ],
                    [
                      35.754743063000035,
                      5.398379999000042
                    ],
                    [
                      35.75473095500007,
                      5.400654601000042
                    ],
                    [
                      35.75522970500003,
                      5.403862481000033
                    ],
                    [
                      35.755616469000074,
                      5.408724067000037
                    ],
                    [
                      35.75601369300006,
                      5.4116212260000225
                    ],
                    [
                      35.75578668000003,
                      5.415497285000072
                    ],
                    [
                      35.75576183900006,
                      5.420149881000043
                    ],
                    [
                      35.75594883800005,
                      5.423769674000027
                    ],
                    [
                      35.75562662400006,
                      5.426146005000021
                    ],
                    [
                      35.755287801000065,
                      5.431624062000026
                    ],
                    [
                      35.755247386000065,
                      5.434945743000071
                    ],
                    [
                      35.75510342700005,
                      5.446770271000048
                    ],
                    [
                      35.75487542800005,
                      5.450801401000035
                    ],
                    [
                      35.75506871300007,
                      5.45323219900007
                    ],
                    [
                      35.754745299000035,
                      5.455815298000061
                    ],
                    [
                      35.754616535000025,
                      5.460570715000074
                    ],
                    [
                      35.754190480000034,
                      5.463049861000059
                    ],
                    [
                      35.75451639200003,
                      5.4651933650000615
                    ],
                    [
                      35.75506441300007,
                      5.468797699000049
                    ],
                    [
                      35.75538622200003,
                      5.47091425800005
                    ],
                    [
                      35.75563241200007,
                      5.473754536000058
                    ],
                    [
                      35.75602265600003,
                      5.4782568700000525
                    ],
                    [
                      35.756260403000056,
                      5.480999896000071
                    ],
                    [
                      35.756019406000064,
                      5.487409007000053
                    ],
                    [
                      35.75600262800003,
                      5.490510732000075
                    ],
                    [
                      35.75603909200004,
                      5.493210791000024
                    ],
                    [
                      35.75610024200006,
                      5.4977398560000665
                    ],
                    [
                      35.75614991000003,
                      5.50141958100005
                    ],
                    [
                      35.756130846000076,
                      5.504934867000031
                    ],
                    [
                      35.75684301800004,
                      5.506799836000027
                    ],
                    [
                      35.756927682000025,
                      5.510212294000041
                    ],
                    [
                      35.75783021500007,
                      5.515025033000029
                    ],
                    [
                      35.75760081300007,
                      5.51926293300005
                    ],
                    [
                      35.75717177200005,
                      5.522259013000053
                    ],
                    [
                      35.757159096000066,
                      5.524588694000045
                    ],
                    [
                      35.75713800400007,
                      5.528462461000061
                    ],
                    [
                      35.75707254300005,
                      5.533482842000069
                    ],
                    [
                      35.75696067500007,
                      5.542057778000071
                    ],
                    [
                      35.756867460000024,
                      5.546005767000054
                    ],
                    [
                      35.75682642100003,
                      5.547743700000069
                    ],
                    [
                      35.75662345100005,
                      5.553981241000031
                    ],
                    [
                      35.756436559000065,
                      5.559723557000041
                    ],
                    [
                      35.75633018100007,
                      5.5629915480000705
                    ],
                    [
                      35.756205444000045,
                      5.566919822000045
                    ],
                    [
                      35.75568448100006,
                      5.570192746000032
                    ],
                    [
                      35.75509147400004,
                      5.573918155000058
                    ],
                    [
                      35.754712949000066,
                      5.576296073000037
                    ],
                    [
                      35.754388411000036,
                      5.578334791000032
                    ],
                    [
                      35.754066316000035,
                      5.580607667000038
                    ],
                    [
                      35.75393124000004,
                      5.58639695200003
                    ],
                    [
                      35.75390218300004,
                      5.591083152000067
                    ],
                    [
                      35.75388159600004,
                      5.594401092000055
                    ],
                    [
                      35.75385350600004,
                      5.598925450000024
                    ],
                    [
                      35.75384274400005,
                      5.60065798100004
                    ],
                    [
                      35.753954872000065,
                      5.600820458000044
                    ],
                    [
                      35.75655104000003,
                      5.604233640000075
                    ],
                    [
                      35.757745786000044,
                      5.605804363000061
                    ],
                    [
                      35.76000645500005,
                      5.607574586000055
                    ],
                    [
                      35.76102874600008,
                      5.609337949000064
                    ],
                    [
                      35.76213058600007,
                      5.610980770000026
                    ],
                    [
                      35.764509016000034,
                      5.614526940000076
                    ],
                    [
                      35.76758451200004,
                      5.618266178000056
                    ],
                    [
                      35.769439394000074,
                      5.62033795800005
                    ],
                    [
                      35.771584879000045,
                      5.62273430700003
                    ],
                    [
                      35.77414563600007,
                      5.626036808000038
                    ],
                    [
                      35.77722118400004,
                      5.63000317500007
                    ],
                    [
                      35.77998948800007,
                      5.633327154000028
                    ],
                    [
                      35.78418579300006,
                      5.638807038000039
                    ],
                    [
                      35.78726505000003,
                      5.642828142000042
                    ],
                    [
                      35.790444586000035,
                      5.646464602000037
                    ],
                    [
                      35.79300717600006,
                      5.649684069000045
                    ],
                    [
                      35.79556865300003,
                      5.6531103290000715
                    ],
                    [
                      35.80038744700005,
                      5.658978906000073
                    ],
                    [
                      35.80224288800008,
                      5.660947743000065
                    ],
                    [
                      35.80685235200008,
                      5.665838864000023
                    ],
                    [
                      35.81159794300004,
                      5.666278619000025
                    ],
                    [
                      35.81303954600003,
                      5.666906953000023
                    ],
                    [
                      35.81585991000003,
                      5.6671292960000414
                    ],
                    [
                      35.81726966800005,
                      5.66724042900006
                    ],
                    [
                      35.82314844000007,
                      5.668099931000029
                    ],
                    [
                      35.82614171400007,
                      5.66811635800002
                    ],
                    [
                      35.828309545000025,
                      5.668076545000076
                    ],
                    [
                      35.831523222000044,
                      5.668477663000033
                    ],
                    [
                      35.83697415200004,
                      5.669157987000062
                    ],
                    [
                      35.84213055300006,
                      5.670013372000028
                    ],
                    [
                      35.84421639000004,
                      5.670311771000058
                    ],
                    [
                      35.847390775000065,
                      5.670765882000069
                    ],
                    [
                      35.85162220600006,
                      5.67089233400003
                    ],
                    [
                      35.85483117500007,
                      5.671295806000046
                    ],
                    [
                      35.856779835000054,
                      5.671540808000032
                    ],
                    [
                      35.86429721700006,
                      5.672270253000022
                    ],
                    [
                      35.86637460900005,
                      5.672471816000041
                    ],
                    [
                      35.87039634300004,
                      5.673217430000022
                    ],
                    [
                      35.87289014700008,
                      5.673359075000064
                    ],
                    [
                      35.87442088700004,
                      5.673446013000046
                    ],
                    [
                      35.87741600600003,
                      5.673151982000036
                    ],
                    [
                      35.881345219000025,
                      5.672017320000066
                    ],
                    [
                      35.884446265000065,
                      5.671121787000061
                    ],
                    [
                      35.89523680700006,
                      5.6682393800000455
                    ],
                    [
                      35.899435496000024,
                      5.667117741000027
                    ],
                    [
                      35.90294258100005,
                      5.666012808000062
                    ],
                    [
                      35.90870551300003,
                      5.664197090000073
                    ],
                    [
                      35.91008572900006,
                      5.663762215000077
                    ],
                    [
                      35.91336331200006,
                      5.662442416000033
                    ],
                    [
                      35.91515469600006,
                      5.6617210570000225
                    ],
                    [
                      35.92311530000006,
                      5.659436671000037
                    ],
                    [
                      35.92870433400003,
                      5.658118258000059
                    ],
                    [
                      35.93469122500005,
                      5.656705918000057
                    ],
                    [
                      35.937088552000034,
                      5.6559386670000436
                    ],
                    [
                      35.94327361400008,
                      5.653959108000038
                    ],
                    [
                      35.94627421000007,
                      5.652630554000041
                    ],
                    [
                      35.94850814600005,
                      5.651956821000056
                    ],
                    [
                      35.95157315000006,
                      5.651032429000054
                    ],
                    [
                      35.953481399000054,
                      5.655024726000022
                    ],
                    [
                      35.95400138700006,
                      5.656198715000073
                    ],
                    [
                      35.95495657300006,
                      5.658521036000025
                    ],
                    [
                      35.955329059000064,
                      5.659426652000036
                    ],
                    [
                      35.95614042200003,
                      5.660777865000057
                    ],
                    [
                      35.957242241000074,
                      5.662481981000042
                    ],
                    [
                      35.95777300800006,
                      5.66259933300006
                    ],
                    [
                      35.95894003400008,
                      5.663015404000021
                    ],
                    [
                      35.961095656000055,
                      5.664432237000028
                    ],
                    [
                      35.962494692000064,
                      5.665200901000048
                    ],
                    [
                      35.96354052700008,
                      5.666436218000058
                    ],
                    [
                      35.96475286800006,
                      5.66937075200002
                    ],
                    [
                      35.96531756100006,
                      5.673180342000023
                    ],
                    [
                      35.96478222800005,
                      5.674934436000058
                    ],
                    [
                      35.96436074500008,
                      5.677274761000035
                    ],
                    [
                      35.96476138200006,
                      5.678916643000036
                    ],
                    [
                      35.965684800000076,
                      5.679675209000038
                    ],
                    [
                      35.967846620000046,
                      5.68145108300007
                    ],
                    [
                      35.96819309500006,
                      5.682272794000028
                    ],
                    [
                      35.96708202800005,
                      5.6823255210000525
                    ],
                    [
                      35.965687744000036,
                      5.681827209000062
                    ],
                    [
                      35.96375589300004,
                      5.681136768000044
                    ],
                    [
                      35.96159100600005,
                      5.68147675900002
                    ],
                    [
                      35.96055736500006,
                      5.681914088000042
                    ],
                    [
                      35.95913012900007,
                      5.682517939000036
                    ],
                    [
                      35.958245531000046,
                      5.68397735700006
                    ],
                    [
                      35.95794461200006,
                      5.685615538000036
                    ],
                    [
                      35.95834399100005,
                      5.68749166300006
                    ],
                    [
                      35.95902872100004,
                      5.6892681840000705
                    ],
                    [
                      35.959497517000045,
                      5.690484467000033
                    ],
                    [
                      35.961650132000045,
                      5.692486969000072
                    ],
                    [
                      35.963748914000064,
                      5.693610736000039
                    ],
                    [
                      35.96751995200003,
                      5.693287345000044
                    ],
                    [
                      35.969244969000044,
                      5.693522547000043
                    ],
                    [
                      35.97023453000003,
                      5.69434764500005
                    ],
                    [
                      35.970285932000024,
                      5.695694881000065
                    ],
                    [
                      35.96951916300003,
                      5.696979248000048
                    ],
                    [
                      35.96700281200003,
                      5.697434507000025
                    ],
                    [
                      35.96497720700006,
                      5.696866018000037
                    ],
                    [
                      35.964025535000076,
                      5.696598927000025
                    ],
                    [
                      35.962037818000056,
                      5.696588444000042
                    ],
                    [
                      35.960573184000054,
                      5.697166348000053
                    ],
                    [
                      35.959691012000064,
                      5.698157264000031
                    ],
                    [
                      35.959276843000055,
                      5.699092087000054
                    ],
                    [
                      35.95903466800007,
                      5.700672012000041
                    ],
                    [
                      35.95942909900003,
                      5.703485127000022
                    ],
                    [
                      35.96006139000008,
                      5.705538181000065
                    ],
                    [
                      35.96155952100003,
                      5.709704092000038
                    ],
                    [
                      35.96318323100007,
                      5.7122309000000655
                    ],
                    [
                      35.96400643900006,
                      5.714085390000037
                    ],
                    [
                      35.96451216200006,
                      5.715224660000047
                    ],
                    [
                      35.96566848500004,
                      5.717690439000023
                    ],
                    [
                      35.966830678000065,
                      5.719043545000034
                    ],
                    [
                      35.96832253700006,
                      5.72007400800004
                    ],
                    [
                      35.96936586800007,
                      5.720851703000051
                    ],
                    [
                      35.97093724300004,
                      5.722022998000057
                    ],
                    [
                      35.97278622400006,
                      5.723578751000048
                    ],
                    [
                      35.973932898000044,
                      5.72487888400002
                    ],
                    [
                      35.97578839600004,
                      5.727816879000045
                    ],
                    [
                      35.97589160000007,
                      5.730691831000058
                    ],
                    [
                      35.97599235100006,
                      5.733498662000045
                    ],
                    [
                      35.97785126100007,
                      5.735792483000068
                    ],
                    [
                      35.97831067000004,
                      5.737376141000027
                    ],
                    [
                      35.97841032500003,
                      5.740656259000048
                    ],
                    [
                      35.97772116800007,
                      5.745355165000035
                    ],
                    [
                      35.97750056900003,
                      5.746859237000024
                    ],
                    [
                      35.97737699800007,
                      5.748605310000073
                    ],
                    [
                      35.97718702900005,
                      5.7504239320000465
                    ],
                    [
                      35.97708058300003,
                      5.751442945000065
                    ],
                    [
                      35.97676461700007,
                      5.753355945000067
                    ],
                    [
                      35.97727660000004,
                      5.756052604000047
                    ],
                    [
                      35.97850010500008,
                      5.759599739000066
                    ],
                    [
                      35.97829831000007,
                      5.76056490600007
                    ],
                    [
                      35.97800825300004,
                      5.761952210000061
                    ],
                    [
                      35.97729391900003,
                      5.762828262000028
                    ],
                    [
                      35.975669785000036,
                      5.764820067000073
                    ],
                    [
                      35.97306541200004,
                      5.767333067000038
                    ],
                    [
                      35.972122744000046,
                      5.768675015000042
                    ],
                    [
                      35.97024330600004,
                      5.770246224000061
                    ],
                    [
                      35.96880413700006,
                      5.771471836000046
                    ],
                    [
                      35.96701281400004,
                      5.772981483000024
                    ],
                    [
                      35.96554357700006,
                      5.774379162000059
                    ],
                    [
                      35.96511205300004,
                      5.775232155000026
                    ],
                    [
                      35.96465716500006,
                      5.776131326000041
                    ],
                    [
                      35.96402947300004,
                      5.777692305000073
                    ],
                    [
                      35.96307109500003,
                      5.780243007000024
                    ],
                    [
                      35.96298536300003,
                      5.780520514000045
                    ],
                    [
                      35.96255316300005,
                      5.781919500000072
                    ],
                    [
                      35.962282737000066,
                      5.7827948360000505
                    ],
                    [
                      35.96218678900004,
                      5.783706549000044
                    ],
                    [
                      35.96203634700004,
                      5.785136043000023
                    ],
                    [
                      35.96209219100007,
                      5.786182292000035
                    ],
                    [
                      35.96230211200003,
                      5.790115337000032
                    ],
                    [
                      35.96328236200003,
                      5.792697373000067
                    ],
                    [
                      35.96426512000005,
                      5.794810918000053
                    ],
                    [
                      35.96509026000007,
                      5.796282517000066
                    ],
                    [
                      35.96580028300008,
                      5.797871455000063
                    ],
                    [
                      35.966925125000046,
                      5.800388698000063
                    ],
                    [
                      35.96656739900004,
                      5.8016751740000245
                    ],
                    [
                      35.96608990200008,
                      5.803488077000054
                    ],
                    [
                      35.96580245500007,
                      5.804949024000052
                    ],
                    [
                      35.96546428500005,
                      5.806214976000035
                    ],
                    [
                      35.96477696100004,
                      5.80878795600006
                    ],
                    [
                      35.963908384000035,
                      5.810383642000033
                    ],
                    [
                      35.96325252500003,
                      5.811588525000047
                    ],
                    [
                      35.96241276100005,
                      5.813131252000062
                    ],
                    [
                      35.96240521800007,
                      5.814536728000064
                    ],
                    [
                      35.96367719800003,
                      5.817237481000063
                    ],
                    [
                      35.96582316700005,
                      5.820528574000036
                    ],
                    [
                      35.965436846000046,
                      5.821646736000048
                    ],
                    [
                      35.96481336900007,
                      5.823451301000034
                    ],
                    [
                      35.96322572400004,
                      5.8250825150000765
                    ],
                    [
                      35.96269875400003,
                      5.825888573000043
                    ],
                    [
                      35.961199290000025,
                      5.827616808000073
                    ],
                    [
                      35.96085960700003,
                      5.830106176000072
                    ],
                    [
                      35.960965206000026,
                      5.832215016000021
                    ],
                    [
                      35.960959212000034,
                      5.833327680000025
                    ],
                    [
                      35.96089379600005,
                      5.834615714000051
                    ],
                    [
                      35.961931855000046,
                      5.837315225000054
                    ],
                    [
                      35.96280111600004,
                      5.838784000000032
                    ],
                    [
                      35.964259567000056,
                      5.839436076000027
                    ],
                    [
                      35.96589330200004,
                      5.839381983000067
                    ],
                    [
                      35.968821723000076,
                      5.839285013000051
                    ],
                    [
                      35.97203576900006,
                      5.8397122850000756
                    ],
                    [
                      35.97343576700007,
                      5.840364029000057
                    ],
                    [
                      35.974128377000056,
                      5.842066107000051
                    ],
                    [
                      35.97417349700004,
                      5.84429663100002
                    ],
                    [
                      35.97381143900003,
                      5.846632369000076
                    ],
                    [
                      35.97255472100005,
                      5.85195488100004
                    ],
                    [
                      35.97124484200003,
                      5.85628151100002
                    ],
                    [
                      35.97036454600004,
                      5.8589402460000315
                    ],
                    [
                      35.969580257000075,
                      5.861308969000049
                    ],
                    [
                      35.96927489500007,
                      5.863708417000055
                    ],
                    [
                      35.968796618000056,
                      5.86563841800006
                    ],
                    [
                      35.96825985400005,
                      5.867568101000074
                    ],
                    [
                      35.96842326400008,
                      5.869794396000032
                    ],
                    [
                      35.969991470000025,
                      5.871794055000066
                    ],
                    [
                      35.971101969000074,
                      5.871917201000031
                    ],
                    [
                      35.974266886000066,
                      5.870645944000046
                    ],
                    [
                      35.97607189100006,
                      5.8721198060000575
                    ],
                    [
                      35.97769388000006,
                      5.874998210000058
                    ],
                    [
                      35.97756933200003,
                      5.876403069000048
                    ],
                    [
                      35.97700863600005,
                      5.878503407000039
                    ],
                    [
                      35.976554588000056,
                      5.880204223000021
                    ],
                    [
                      35.97641863500007,
                      5.883717314000023
                    ],
                    [
                      35.97710522600005,
                      5.886532098000032
                    ],
                    [
                      35.98077602800004,
                      5.889070243000049
                    ],
                    [
                      35.98223652300004,
                      5.88937097400003
                    ],
                    [
                      35.98485783600006,
                      5.891317783000034
                    ],
                    [
                      35.98568892700007,
                      5.892488055000058
                    ],
                    [
                      35.987237650000054,
                      5.894668827000032
                    ],
                    [
                      35.98769667300007,
                      5.896311113000024
                    ],
                    [
                      35.98716588900004,
                      5.8971281400000635
                    ],
                    [
                      35.985639923000065,
                      5.89811547000005
                    ],
                    [
                      35.98352625900003,
                      5.899626683000065
                    ],
                    [
                      35.98316965300006,
                      5.900678903000028
                    ],
                    [
                      35.98356763800007,
                      5.90278937100004
                    ],
                    [
                      35.984666806000064,
                      5.905020771000068
                    ],
                    [
                      35.98588358400008,
                      5.907135685000071
                    ],
                    [
                      35.98667902500006,
                      5.90843987300002
                    ],
                    [
                      35.986787493000065,
                      5.9086177160000375
                    ],
                    [
                      35.98785466100003,
                      5.910367415000053
                    ],
                    [
                      35.98852522100003,
                      5.9124187190000725
                    ],
                    [
                      35.98946564800008,
                      5.915295563000029
                    ],
                    [
                      35.98974064500004,
                      5.918518099000039
                    ],
                    [
                      35.989431083000056,
                      5.921678897000049
                    ],
                    [
                      35.98982811700006,
                      5.923965066000051
                    ],
                    [
                      35.98964154500004,
                      5.92601380800005
                    ],
                    [
                      35.989048414000024,
                      5.9275332580000395
                    ],
                    [
                      35.98887081100003,
                      5.929274583000051
                    ],
                    [
                      35.98839748600005,
                      5.932291731000021
                    ],
                    [
                      35.98720249000007,
                      5.933566319000022
                    ],
                    [
                      35.985551050000026,
                      5.934746907000033
                    ],
                    [
                      35.98481596800008,
                      5.93547495100006
                    ],
                    [
                      35.983755882000025,
                      5.93634972600006
                    ],
                    [
                      35.982612704000076,
                      5.937293059000069
                    ],
                    [
                      35.98068309200005,
                      5.939204153000048
                    ],
                    [
                      35.979597574000024,
                      5.940471046000027
                    ],
                    [
                      35.97810776000006,
                      5.942209771000023
                    ],
                    [
                      35.97736416600003,
                      5.944493349000027
                    ],
                    [
                      35.97735517000007,
                      5.946140405000051
                    ],
                    [
                      35.977710228000035,
                      5.948063972000057
                    ],
                    [
                      35.980611203000024,
                      5.952380640000058
                    ],
                    [
                      35.982978856000045,
                      5.953949206000061
                    ],
                    [
                      35.98507185400007,
                      5.955607773000054
                    ],
                    [
                      35.98662001100007,
                      5.956622812000035
                    ],
                    [
                      35.98817516100007,
                      5.956356794000044
                    ],
                    [
                      35.98872550500005,
                      5.955993774000035
                    ],
                    [
                      35.98964041500005,
                      5.955815760000064
                    ],
                    [
                      35.990095877000044,
                      5.956092768000076
                    ],
                    [
                      35.98890230200004,
                      5.95709282200005
                    ],
                    [
                      35.98779761900005,
                      5.958550891000073
                    ],
                    [
                      35.987875032000034,
                      5.961113501000057
                    ],
                    [
                      35.98850828700006,
                      5.962306553000076
                    ],
                    [
                      35.988864368000065,
                      5.964047128000061
                    ],
                    [
                      35.98994809900006,
                      5.966432234000024
                    ],
                    [
                      35.991674587000034,
                      5.968271818000062
                    ],
                    [
                      35.99331867500007,
                      5.968463823000036
                    ],
                    [
                      35.99486688300004,
                      5.9694788640000525
                    ],
                    [
                      35.99714874800003,
                      5.970040375000053
                    ],
                    [
                      36.00033908900008,
                      5.97161342000004
                    ],
                    [
                      36.00315740100007,
                      5.974374030000035
                    ],
                    [
                      36.00442001400006,
                      5.977492188000042
                    ],
                    [
                      36.00484557000004,
                      5.978849060000073
                    ],
                    [
                      36.005857459000026,
                      5.982075433000034
                    ],
                    [
                      36.00643247800008,
                      5.98282400100004
                    ],
                    [
                      36.006244957000035,
                      5.9829864780000435
                    ],
                    [
                      36.00664939200004,
                      5.984559946000047
                    ],
                    [
                      36.00716148300006,
                      5.986552246000031
                    ],
                    [
                      36.00725661000007,
                      5.988690759000065
                    ],
                    [
                      36.007328252000036,
                      5.990301333000048
                    ],
                    [
                      36.00833657900006,
                      5.994195575000049
                    ],
                    [
                      36.00855345000008,
                      5.997335860000021
                    ],
                    [
                      36.00783923200004,
                      5.999580863000062
                    ],
                    [
                      36.00750296100006,
                      6.001171998000075
                    ],
                    [
                      36.005518290000055,
                      6.004675046000045
                    ],
                    [
                      36.003960146000054,
                      6.007196519000047
                    ],
                    [
                      36.00170181800007,
                      6.009386174000042
                    ],
                    [
                      36.00054198300006,
                      6.011170812000046
                    ],
                    [
                      36.00000273100005,
                      6.012000551000028
                    ],
                    [
                      35.999566652000055,
                      6.014715562000049
                    ],
                    [
                      35.99922364300005,
                      6.017524786000024
                    ],
                    [
                      35.99926581200003,
                      6.019354498000041
                    ],
                    [
                      35.999299235000024,
                      6.020804829000042
                    ],
                    [
                      35.99952576600003,
                      6.022164779000036
                    ],
                    [
                      35.99885771800007,
                      6.024503692000053
                    ],
                    [
                      35.99678569500003,
                      6.026834863000033
                    ],
                    [
                      35.996455473000026,
                      6.027270620000024
                    ],
                    [
                      35.99537141700006,
                      6.028701130000059
                    ],
                    [
                      35.99516278300007,
                      6.0298346240000456
                    ],
                    [
                      35.994647755000074,
                      6.032632671000044
                    ],
                    [
                      35.99449212800005,
                      6.034125843000027
                    ],
                    [
                      35.99425244200006,
                      6.036425467000072
                    ],
                    [
                      35.99180257800003,
                      6.03936356600002
                    ],
                    [
                      35.99019123000005,
                      6.041128020000031
                    ],
                    [
                      35.98869489700007,
                      6.042766509000046
                    ],
                    [
                      35.98700258700006,
                      6.044115813000076
                    ],
                    [
                      35.986197391000076,
                      6.045844842000065
                    ],
                    [
                      35.98502012600005,
                      6.047150140000042
                    ],
                    [
                      35.98327865500005,
                      6.048920808000048
                    ],
                    [
                      35.98250698700008,
                      6.051008955000043
                    ],
                    [
                      35.98213829200006,
                      6.052006639000069
                    ],
                    [
                      35.98212970800006,
                      6.053552676000038
                    ],
                    [
                      35.98324199500007,
                      6.055526610000072
                    ],
                    [
                      35.98383921800007,
                      6.057544532000065
                    ],
                    [
                      35.98396452700007,
                      6.06026259500004
                    ],
                    [
                      35.984846461000075,
                      6.061579337000069
                    ],
                    [
                      35.98454977200004,
                      6.064435605000028
                    ],
                    [
                      35.985105662000024,
                      6.0654694280000285
                    ],
                    [
                      35.985804561000066,
                      6.066035533000047
                    ],
                    [
                      35.98649825600006,
                      6.067538635000062
                    ],
                    [
                      35.98780246000007,
                      6.068670328000053
                    ],
                    [
                      35.98864047100005,
                      6.069471466000039
                    ],
                    [
                      35.98928945400007,
                      6.070599510000022
                    ],
                    [
                      35.99049746600008,
                      6.07219918100003
                    ],
                    [
                      35.99198473700005,
                      6.074081515000046
                    ],
                    [
                      35.99379417500006,
                      6.076949525000032
                    ],
                    [
                      35.994206220000024,
                      6.077985055000056
                    ],
                    [
                      35.99498790000007,
                      6.081125955000061
                    ],
                    [
                      35.994929643000035,
                      6.083187100000032
                    ],
                    [
                      35.99482104100008,
                      6.084648611000034
                    ],
                    [
                      35.99327756200006,
                      6.086030916000027
                    ],
                    [
                      35.992346155000064,
                      6.086451967000073
                    ],
                    [
                      35.98975832000008,
                      6.087621807000062
                    ],
                    [
                      35.98719466600005,
                      6.088339543000075
                    ],
                    [
                      35.984994620000066,
                      6.0894253210000215
                    ],
                    [
                      35.98169310900005,
                      6.091310171000032
                    ],
                    [
                      35.97985706500003,
                      6.092690773000072
                    ],
                    [
                      35.97809537300003,
                      6.093852169000058
                    ],
                    [
                      35.97677163900005,
                      6.095162421000055
                    ],
                    [
                      35.97618126000003,
                      6.096110762000023
                    ],
                    [
                      35.973319711000045,
                      6.0977783850000264
                    ],
                    [
                      35.97163564400006,
                      6.098134936000065
                    ],
                    [
                      35.96981353900003,
                      6.0970266260000585
                    ],
                    [
                      35.96908223300005,
                      6.097022511000034
                    ],
                    [
                      35.967394039000055,
                      6.097013007000044
                    ],
                    [
                      35.965937620000034,
                      6.097004803000061
                    ],
                    [
                      35.964697286000046,
                      6.096485389000065
                    ],
                    [
                      35.96104201600008,
                      6.096245166000074
                    ],
                    [
                      35.95936002800005,
                      6.096235673000024
                    ],
                    [
                      35.957090116000074,
                      6.096735274000025
                    ],
                    [
                      35.955187917000046,
                      6.096870929000033
                    ],
                    [
                      35.95253353500004,
                      6.097788942000022
                    ],
                    [
                      35.95123106400007,
                      6.0982393930000285
                    ],
                    [
                      35.94925284100003,
                      6.098887010000055
                    ],
                    [
                      35.94770842200006,
                      6.100415506000047
                    ],
                    [
                      35.94508996700006,
                      6.102142611000033
                    ],
                    [
                      35.94514706500007,
                      6.10411459900007
                    ],
                    [
                      35.945192149000036,
                      6.105671790000031
                    ],
                    [
                      35.94554285700008,
                      6.108309062000046
                    ],
                    [
                      35.948515074000056,
                      6.112937696000074
                    ],
                    [
                      35.94941143800003,
                      6.114109049000035
                    ],
                    [
                      35.95076555500003,
                      6.1158785800000715
                    ],
                    [
                      35.95104023700003,
                      6.119027851000055
                    ],
                    [
                      35.95036293900006,
                      6.122391318000041
                    ],
                    [
                      35.94944460700003,
                      6.123460331000047
                    ],
                    [
                      35.94911136800005,
                      6.123848249000048
                    ],
                    [
                      35.947054912000056,
                      6.125373792000062
                    ],
                    [
                      35.944243191000055,
                      6.12592952600005
                    ],
                    [
                      35.94273507500003,
                      6.126227596000035
                    ],
                    [
                      35.94128115800004,
                      6.126559448000023
                    ],
                    [
                      35.93929324900006,
                      6.127013173000023
                    ],
                    [
                      35.937023605000036,
                      6.12864156400002
                    ],
                    [
                      35.93554802700004,
                      6.129700226000068
                    ],
                    [
                      35.934593121000034,
                      6.130426777000025
                    ],
                    [
                      35.933929069000044,
                      6.131447797000021
                    ],
                    [
                      35.93332852200007,
                      6.134152808000067
                    ],
                    [
                      35.93375141300004,
                      6.136936883000033
                    ],
                    [
                      35.934395798000025,
                      6.13935622300005
                    ],
                    [
                      35.934607662000076,
                      6.14067506300006
                    ],
                    [
                      35.936572127000034,
                      6.143626088000076
                    ],
                    [
                      35.93848680100007,
                      6.147083166000073
                    ],
                    [
                      35.939080786000034,
                      6.148286600000063
                    ],
                    [
                      35.93959922500005,
                      6.149336970000036
                    ],
                    [
                      35.94074628100003,
                      6.151660934000063
                    ],
                    [
                      35.94225484000003,
                      6.154717291000054
                    ],
                    [
                      35.94247283400006,
                      6.156915580000032
                    ],
                    [
                      35.943739176000065,
                      6.159078308000062
                    ],
                    [
                      35.94546874200006,
                      6.159842973000025
                    ],
                    [
                      35.94714002500007,
                      6.161755804000052
                    ],
                    [
                      35.94910512900003,
                      6.163450711000053
                    ],
                    [
                      35.950415763000024,
                      6.164483049000069
                    ],
                    [
                      35.952889097000025,
                      6.16683968600006
                    ],
                    [
                      35.95617283900003,
                      6.16817611700003
                    ],
                    [
                      35.959534338000026,
                      6.168707746000052
                    ],
                    [
                      35.96129177900008,
                      6.168351764000022
                    ],
                    [
                      35.96606045000004,
                      6.165816838000069
                    ],
                    [
                      35.968334026000036,
                      6.164731730000028
                    ],
                    [
                      35.97140797900005,
                      6.164383197000063
                    ],
                    [
                      35.97426044100007,
                      6.16439940600003
                    ],
                    [
                      35.97666992200004,
                      6.165145128000063
                    ],
                    [
                      35.977742533000026,
                      6.1662211350000575
                    ],
                    [
                      35.97713319400003,
                      6.167922023000074
                    ],
                    [
                      35.97636498300005,
                      6.170066357000053
                    ],
                    [
                      35.97544146000007,
                      6.170830064000029
                    ],
                    [
                      35.97053521700008,
                      6.17453647800005
                    ],
                    [
                      35.96614775000006,
                      6.176892604000045
                    ],
                    [
                      35.96509706100005,
                      6.177456828000061
                    ],
                    [
                      35.96366694400007,
                      6.178904150000051
                    ],
                    [
                      35.962271506000036,
                      6.1807111160000545
                    ],
                    [
                      35.96169665000008,
                      6.183135045000029
                    ],
                    [
                      35.962050447000024,
                      6.184255120000046
                    ],
                    [
                      35.962069376000045,
                      6.1843150460000516
                    ],
                    [
                      35.96292830900006,
                      6.187034306000044
                    ],
                    [
                      35.96375959300008,
                      6.189666026000054
                    ],
                    [
                      35.964602126000045,
                      6.191547119000063
                    ],
                    [
                      35.966010331000064,
                      6.194691154000054
                    ],
                    [
                      35.966317039000046,
                      6.195884627000055
                    ],
                    [
                      35.96771443400007,
                      6.20132221700004
                    ],
                    [
                      35.96779188700003,
                      6.203480796000065
                    ],
                    [
                      35.967690548000064,
                      6.205637952000075
                    ],
                    [
                      35.96761664600007,
                      6.20721098100006
                    ],
                    [
                      35.96724581500007,
                      6.20824325500007
                    ],
                    [
                      35.965150202000075,
                      6.209953293000069
                    ],
                    [
                      35.961335707000046,
                      6.2118346710000765
                    ],
                    [
                      35.95831081600005,
                      6.213990713000044
                    ],
                    [
                      35.958021418000044,
                      6.215737268000055
                    ],
                    [
                      35.95672525900005,
                      6.217772704000026
                    ],
                    [
                      35.95608101600004,
                      6.2194773670000245
                    ],
                    [
                      35.956043684000065,
                      6.219650042000069
                    ],
                    [
                      35.95557118000005,
                      6.2218355310000675
                    ],
                    [
                      35.95679270100004,
                      6.223987722000061
                    ],
                    [
                      35.956721498000036,
                      6.225570251000022
                    ],
                    [
                      35.95781027800007,
                      6.227040587000033
                    ],
                    [
                      35.95919460600004,
                      6.228000208000026
                    ],
                    [
                      35.961241064000035,
                      6.228304816000048
                    ],
                    [
                      35.96444712400006,
                      6.23074895600007
                    ],
                    [
                      35.96728503700007,
                      6.233097832000055
                    ],
                    [
                      35.96815091900004,
                      6.233834229000024
                    ],
                    [
                      35.96841178100004,
                      6.2340560810000625
                    ],
                    [
                      35.969104936000065,
                      6.2346455770000375
                    ],
                    [
                      35.96931226300006,
                      6.23604722500005
                    ],
                    [
                      35.97039977500003,
                      6.237449637000054
                    ],
                    [
                      35.97224859900007,
                      6.239833789000045
                    ],
                    [
                      35.97366893000003,
                      6.241665369000032
                    ],
                    [
                      35.97570099700005,
                      6.243433859000049
                    ],
                    [
                      35.97676491200008,
                      6.2453401970000755
                    ],
                    [
                      35.97776335000003,
                      6.246170561000042
                    ],
                    [
                      35.97980719100008,
                      6.249014718000069
                    ],
                    [
                      35.981414717000064,
                      6.249848580000048
                    ],
                    [
                      35.98553044700003,
                      6.25333379500006
                    ],
                    [
                      35.988885441000036,
                      6.255109954000034
                    ],
                    [
                      35.992205013000046,
                      6.25771196200003
                    ],
                    [
                      35.994957545000034,
                      6.259064223000053
                    ],
                    [
                      35.99708733500006,
                      6.26032381400006
                    ],
                    [
                      35.99814380300006,
                      6.260799779000024
                    ],
                    [
                      36.000017472000025,
                      6.261766178000073
                    ],
                    [
                      36.00179520200004,
                      6.262310943000045
                    ],
                    [
                      36.003037178000056,
                      6.263119943000049
                    ],
                    [
                      36.00419863800005,
                      6.26306570600002
                    ],
                    [
                      36.00644977500008,
                      6.264154185000052
                    ],
                    [
                      36.00756824200005,
                      6.26450555200006
                    ],
                    [
                      36.00801469900006,
                      6.264645806000033
                    ],
                    [
                      36.01016954500005,
                      6.265322745000049
                    ],
                    [
                      36.01497240400005,
                      6.265063276000035
                    ],
                    [
                      36.018856518000064,
                      6.265694902000064
                    ],
                    [
                      36.020418531000075,
                      6.267588577000026
                    ],
                    [
                      36.02244617000008,
                      6.271260450000057
                    ],
                    [
                      36.025064916000076,
                      6.273910788000023
                    ],
                    [
                      36.02703356000006,
                      6.275093286000072
                    ],
                    [
                      36.029007610000065,
                      6.275324115000046
                    ],
                    [
                      36.03193937000003,
                      6.2743890470000565
                    ],
                    [
                      36.034659100000056,
                      6.272135018000029
                    ],
                    [
                      36.03505364500006,
                      6.271068161000073
                    ],
                    [
                      36.03642981000007,
                      6.2695095560000595
                    ],
                    [
                      36.03939214500008,
                      6.271332981000057
                    ],
                    [
                      36.04042628700006,
                      6.274363884000024
                    ],
                    [
                      36.04085326000006,
                      6.276489334000075
                    ],
                    [
                      36.04193371700006,
                      6.2794969810000225
                    ],
                    [
                      36.04198495800006,
                      6.283377307000023
                    ],
                    [
                      36.04356762000003,
                      6.288144801000044
                    ],
                    [
                      36.04458985500003,
                      6.293041782000046
                    ],
                    [
                      36.04588901300008,
                      6.295157540000048
                    ],
                    [
                      36.04700511800007,
                      6.296522607000043
                    ],
                    [
                      36.048821746000044,
                      6.298219612000025
                    ],
                    [
                      36.05111007600004,
                      6.2993101880000495
                    ],
                    [
                      36.05246482600006,
                      6.299880091000034
                    ],
                    [
                      36.05465846900006,
                      6.301157538000041
                    ],
                    [
                      36.056800543000065,
                      6.303278058000046
                    ],
                    [
                      36.05814791700004,
                      6.305159821000075
                    ],
                    [
                      36.05847173500007,
                      6.3058644580000305
                    ],
                    [
                      36.05907175200008,
                      6.30741402600006
                    ],
                    [
                      36.05868154900003,
                      6.310176205000062
                    ],
                    [
                      36.05703072500006,
                      6.312275300000067
                    ],
                    [
                      36.05561772600004,
                      6.313719776000028
                    ],
                    [
                      36.05298776200004,
                      6.315063644000077
                    ],
                    [
                      36.05129750100008,
                      6.315850578000038
                    ],
                    [
                      36.048572275000026,
                      6.317474996000044
                    ],
                    [
                      36.04702115500004,
                      6.318496966000055
                    ],
                    [
                      36.04570150300003,
                      6.319988778000038
                    ],
                    [
                      36.044620235000025,
                      6.3207322850000764
                    ],
                    [
                      36.04268623100006,
                      6.323204507000071
                    ],
                    [
                      36.041744633000064,
                      6.3240893580000375
                    ],
                    [
                      36.040992473000074,
                      6.324600459000067
                    ],
                    [
                      36.03949028200003,
                      6.325247844000046
                    ],
                    [
                      36.038078272000064,
                      6.326504827000065
                    ],
                    [
                      36.03661088000007,
                      6.329260782000063
                    ],
                    [
                      36.035333184000024,
                      6.331596133000062
                    ],
                    [
                      36.03471426500005,
                      6.333373007000034
                    ],
                    [
                      36.03512019400006,
                      6.336092797000049
                    ],
                    [
                      36.03567088500006,
                      6.33806376900003
                    ],
                    [
                      36.03682391900003,
                      6.34116265800003
                    ],
                    [
                      36.03806954400005,
                      6.344449492000024
                    ],
                    [
                      36.039131342000076,
                      6.3471261890000505
                    ],
                    [
                      36.03992100700003,
                      6.348255180000024
                    ],
                    [
                      36.04085249900004,
                      6.349150716000054
                    ],
                    [
                      36.04304624400004,
                      6.35042829300005
                    ],
                    [
                      36.044284108000056,
                      6.350483946000054
                    ],
                    [
                      36.04543400100005,
                      6.350535641000022
                    ],
                    [
                      36.048198537000076,
                      6.350270300000034
                    ],
                    [
                      36.050265704000026,
                      6.349110750000023
                    ],
                    [
                      36.052708832000064,
                      6.347719062000067
                    ],
                    [
                      36.05472329600008,
                      6.347589967000033
                    ],
                    [
                      36.056312038000044,
                      6.348208104000037
                    ],
                    [
                      36.05855134700005,
                      6.349720159000071
                    ],
                    [
                      36.06079146800005,
                      6.351091653000026
                    ],
                    [
                      36.06219477500008,
                      6.351380748000054
                    ],
                    [
                      36.063925631000075,
                      6.351718553000069
                    ],
                    [
                      36.06523315900006,
                      6.352381931000025
                    ],
                    [
                      36.066492535000066,
                      6.353279304000068
                    ],
                    [
                      36.06756538900004,
                      6.354035057000033
                    ],
                    [
                      36.06887160400004,
                      6.35493269400007
                    ],
                    [
                      36.06989392100007,
                      6.356344119000028
                    ],
                    [
                      36.070778404000066,
                      6.35728621800007
                    ],
                    [
                      36.071517089000054,
                      6.3591645800000265
                    ],
                    [
                      36.072158665000075,
                      6.36165150000005
                    ],
                    [
                      36.072620613000026,
                      6.362778626000022
                    ],
                    [
                      36.07308123400003,
                      6.364140015000032
                    ],
                    [
                      36.073678105000056,
                      6.366251850000026
                    ],
                    [
                      36.07464751200007,
                      6.368740634000062
                    ],
                    [
                      36.07494286700006,
                      6.369731647000037
                    ],
                    [
                      36.07561267600005,
                      6.371979069000076
                    ],
                    [
                      36.076120667000055,
                      6.373247023000033
                    ],
                    [
                      36.07746474800007,
                      6.375737938000043
                    ],
                    [
                      36.07894960400006,
                      6.378182799000058
                    ],
                    [
                      36.08039002700008,
                      6.38020571800007
                    ],
                    [
                      36.081274026000074,
                      6.381241533000036
                    ],
                    [
                      36.08234722100008,
                      6.381950437000057
                    ],
                    [
                      36.082813171000055,
                      6.3823747700000695
                    ],
                    [
                      36.08407503300003,
                      6.382850467000026
                    ],
                    [
                      36.08548530200005,
                      6.383622676000073
                    ],
                    [
                      36.08640957500006,
                      6.384128769000029
                    ],
                    [
                      36.08767065300003,
                      6.384745021000072
                    ],
                    [
                      36.08930561500006,
                      6.385503951000032
                    ],
                    [
                      36.09098874100005,
                      6.386028875000022
                    ],
                    [
                      36.092294286000026,
                      6.387067070000057
                    ],
                    [
                      36.093363812000064,
                      6.388431915000069
                    ],
                    [
                      36.09424562100003,
                      6.390155212000025
                    ],
                    [
                      36.09511927600005,
                      6.391980870000054
                    ],
                    [
                      36.09557377400006,
                      6.397182686000065
                    ],
                    [
                      36.09559372000007,
                      6.400300802000061
                    ],
                    [
                      36.09714583400006,
                      6.402051497000059
                    ],
                    [
                      36.100221153000064,
                      6.404880209000055
                    ],
                    [
                      36.10009261300007,
                      6.406244185000048
                    ],
                    [
                      36.102553003000025,
                      6.408517085000028
                    ],
                    [
                      36.10410473700006,
                      6.410303302000045
                    ],
                    [
                      36.106951192000054,
                      6.413579856000069
                    ],
                    [
                      36.10923415000008,
                      6.415546964000043
                    ],
                    [
                      36.111404476000075,
                      6.415157890000046
                    ],
                    [
                      36.11304301400003,
                      6.415307694000035
                    ],
                    [
                      36.11386422600003,
                      6.415555451000046
                    ],
                    [
                      36.11510046200004,
                      6.415928415000053
                    ],
                    [
                      36.11753236100003,
                      6.416598092000072
                    ],
                    [
                      36.11841807600007,
                      6.41735277600003
                    ],
                    [
                      36.120020847000035,
                      6.419166758000074
                    ],
                    [
                      36.12116417100003,
                      6.420460739000021
                    ],
                    [
                      36.12320955200005,
                      6.4232367670000485
                    ],
                    [
                      36.125347317000035,
                      6.426247597000042
                    ],
                    [
                      36.125980765000065,
                      6.427163735000022
                    ],
                    [
                      36.12591445900006,
                      6.429302645000064
                    ],
                    [
                      36.128100404000065,
                      6.432613854000067
                    ],
                    [
                      36.12980606100007,
                      6.433020001000045
                    ],
                    [
                      36.13227335500005,
                      6.435751549000031
                    ],
                    [
                      36.13376884100006,
                      6.436369083000045
                    ],
                    [
                      36.135096272000055,
                      6.437209381000059
                    ],
                    [
                      36.136382738000066,
                      6.438023742000041
                    ],
                    [
                      36.137103024000055,
                      6.4381720480000695
                    ],
                    [
                      36.137645347000046,
                      6.4382837130000325
                    ],
                    [
                      36.13848822700004,
                      6.438457261000053
                    ],
                    [
                      36.141534483000044,
                      6.438193185000046
                    ],
                    [
                      36.142853864000074,
                      6.4377117530000305
                    ],
                    [
                      36.14612316600005,
                      6.437704927000027
                    ],
                    [
                      36.146873619000075,
                      6.437703356000043
                    ],
                    [
                      36.14861382000004,
                      6.437108199000022
                    ],
                    [
                      36.15184118700006,
                      6.437969649000024
                    ],
                    [
                      36.152927685000066,
                      6.43769480900005
                    ],
                    [
                      36.155828479000036,
                      6.436961010000061
                    ],
                    [
                      36.157597907000024,
                      6.43619990600007
                    ],
                    [
                      36.15916232700005,
                      6.435526977000052
                    ],
                    [
                      36.161922393000054,
                      6.435779140000022
                    ],
                    [
                      36.16486202100003,
                      6.435759609000058
                    ],
                    [
                      36.16911288000006,
                      6.436503695000056
                    ],
                    [
                      36.17057422500005,
                      6.436759487000074
                    ],
                    [
                      36.17229230100003,
                      6.437235174000023
                    ],
                    [
                      36.18014492000003,
                      6.440147359000036
                    ],
                    [
                      36.182684160000065,
                      6.441237169000033
                    ],
                    [
                      36.186975018000055,
                      6.443233122000038
                    ],
                    [
                      36.19163724400005,
                      6.441845138000076
                    ],
                    [
                      36.193893470000035,
                      6.440451775000042
                    ],
                    [
                      36.19433116600004,
                      6.4386835730000485
                    ],
                    [
                      36.196787906000054,
                      6.435218656000075
                    ],
                    [
                      36.20135660200003,
                      6.429039918000058
                    ],
                    [
                      36.202668233000054,
                      6.429206797000063
                    ],
                    [
                      36.20323777700003,
                      6.4278509850000205
                    ],
                    [
                      36.20479127200008,
                      6.426453691000063
                    ],
                    [
                      36.20794252600007,
                      6.424127916000032
                    ],
                    [
                      36.21090944500003,
                      6.42123878600006
                    ],
                    [
                      36.21204273800004,
                      6.420242070000029
                    ],
                    [
                      36.21284139100004,
                      6.416730812000026
                    ],
                    [
                      36.21443501400006,
                      6.410428035000052
                    ],
                    [
                      36.21519868900003,
                      6.408423994000032
                    ],
                    [
                      36.21610360100004,
                      6.406815182000059
                    ],
                    [
                      36.21971595400004,
                      6.4052632700000345
                    ],
                    [
                      36.21995115500005,
                      6.403809099000057
                    ],
                    [
                      36.220987243000025,
                      6.402783784000064
                    ],
                    [
                      36.22262897000007,
                      6.40237092600006
                    ],
                    [
                      36.22516852700005,
                      6.400510242000053
                    ],
                    [
                      36.22712461800006,
                      6.39901053400007
                    ],
                    [
                      36.228931498000065,
                      6.397625205000054
                    ],
                    [
                      36.23044253100005,
                      6.395384040000067
                    ],
                    [
                      36.23349652500008,
                      6.393666642000028
                    ],
                    [
                      36.235055877000036,
                      6.391144544000042
                    ],
                    [
                      36.23717402700004,
                      6.389234630000033
                    ],
                    [
                      36.239334230000054,
                      6.388215285000058
                    ],
                    [
                      36.24035148400003,
                      6.387858376000054
                    ],
                    [
                      36.242583007000064,
                      6.386640236000062
                    ],
                    [
                      36.24434329500008,
                      6.385946747000048
                    ],
                    [
                      36.24443910300005,
                      6.385933622000039
                    ],
                    [
                      36.24469087700004,
                      6.385899131000031
                    ],
                    [
                      36.246943239000075,
                      6.3851614030000405
                    ],
                    [
                      36.248802682000075,
                      6.385021390000077
                    ],
                    [
                      36.251318285000025,
                      6.385514692000072
                    ],
                    [
                      36.25248539100005,
                      6.386146193000059
                    ],
                    [
                      36.25439724900008,
                      6.3871806570000444
                    ],
                    [
                      36.256638759000055,
                      6.388482248000059
                    ],
                    [
                      36.258637167000074,
                      6.389212464000025
                    ],
                    [
                      36.259733238000024,
                      6.389573662000032
                    ],
                    [
                      36.25972064200005,
                      6.389608362000047
                    ],
                    [
                      36.26005726000005,
                      6.3899012850000645
                    ],
                    [
                      36.261403907000044,
                      6.390358331000073
                    ],
                    [
                      36.262789627000075,
                      6.390515666000056
                    ],
                    [
                      36.263948913000036,
                      6.39097171100002
                    ],
                    [
                      36.26611879600006,
                      6.391658065000058
                    ],
                    [
                      36.266790136000054,
                      6.392261470000051
                    ],
                    [
                      36.26771881600007,
                      6.3938034840000455
                    ],
                    [
                      36.268936143000076,
                      6.397446458000047
                    ],
                    [
                      36.26997881900007,
                      6.399323982000055
                    ],
                    [
                      36.27118777800007,
                      6.401017449000051
                    ],
                    [
                      36.27207132900003,
                      6.402240563000021
                    ],
                    [
                      36.27309642100005,
                      6.403184906000035
                    ],
                    [
                      36.27416908200007,
                      6.4041730640000765
                    ],
                    [
                      36.27510222300003,
                      6.404880956000056
                    ],
                    [
                      36.27673280300007,
                      6.406576660000042
                    ],
                    [
                      36.27887644300006,
                      6.408696850000069
                    ],
                    [
                      36.28088081000004,
                      6.410581986000068
                    ],
                    [
                      36.28321235800007,
                      6.412609442000075
                    ],
                    [
                      36.285781873000076,
                      6.413935215000038
                    ],
                    [
                      36.28797614800004,
                      6.4153527190000545
                    ],
                    [
                      36.28998602900003,
                      6.416206888000033
                    ],
                    [
                      36.29087262200005,
                      6.416867660000037
                    ],
                    [
                      36.29283567300007,
                      6.417721574000041
                    ],
                    [
                      36.294657947000076,
                      6.4186216030000764
                    ],
                    [
                      36.29662423000008,
                      6.418866304000062
                    ],
                    [
                      36.298915227000066,
                      6.419721933000062
                    ],
                    [
                      36.300922196000045,
                      6.421138418000055
                    ],
                    [
                      36.30422952600003,
                      6.424717472000054
                    ],
                    [
                      36.306703766000055,
                      6.426370729000041
                    ],
                    [
                      36.30744789100004,
                      6.427405646000068
                    ],
                    [
                      36.30889004200003,
                      6.429334647000076
                    ],
                    [
                      36.310046433000025,
                      6.432152555000073
                    ],
                    [
                      36.31283831600007,
                      6.435775756000055
                    ],
                    [
                      36.314227249000055,
                      6.438922939000065
                    ],
                    [
                      36.31500355900005,
                      6.4416288460000715
                    ],
                    [
                      36.31533140500005,
                      6.4427715850000595
                    ],
                    [
                      36.315964364000024,
                      6.4471332570000754
                    ],
                    [
                      36.31657651800003,
                      6.448687758000062
                    ],
                    [
                      36.31725888300008,
                      6.450420546000032
                    ],
                    [
                      36.31848967800005,
                      6.452345349000041
                    ],
                    [
                      36.319303502000025,
                      6.453618059000064
                    ],
                    [
                      36.32034691800004,
                      6.454243991000055
                    ],
                    [
                      36.323086525000065,
                      6.455887434000033
                    ],
                    [
                      36.32335072600006,
                      6.458356873000071
                    ],
                    [
                      36.32543914200005,
                      6.458933085000069
                    ],
                    [
                      36.32589692200003,
                      6.458836330000054
                    ],
                    [
                      36.32725691200005,
                      6.458548886000074
                    ],
                    [
                      36.32845051500004,
                      6.45884206300002
                    ],
                    [
                      36.32945415800003,
                      6.458895149000057
                    ],
                    [
                      36.330409745000054,
                      6.458995800000025
                    ],
                    [
                      36.33127122800005,
                      6.45880904400002
                    ],
                    [
                      36.33227437200003,
                      6.458957758000054
                    ],
                    [
                      36.33351653900007,
                      6.4591077240000345
                    ],
                    [
                      36.334996982000064,
                      6.459402390000037
                    ],
                    [
                      36.33654926000003,
                      6.459673520000024
                    ],
                    [
                      36.33807701400008,
                      6.460064064000051
                    ],
                    [
                      36.33936874600005,
                      6.459879545000035
                    ],
                    [
                      36.340466261000074,
                      6.460267832000056
                    ],
                    [
                      36.341613332000065,
                      6.460321646000068
                    ],
                    [
                      36.34199802000006,
                      6.459893285000021
                    ],
                    [
                      36.343051229000025,
                      6.459611872000039
                    ],
                    [
                      36.343817356000045,
                      6.459376776000056
                    ],
                    [
                      36.34501198500004,
                      6.459478648000072
                    ],
                    [
                      36.345919035000065,
                      6.459722475000035
                    ],
                    [
                      36.34682733400007,
                      6.459727212000075
                    ],
                    [
                      36.34859587900007,
                      6.459784249000052
                    ],
                    [
                      36.34969092000006,
                      6.460650698000052
                    ],
                    [
                      36.350788204000025,
                      6.461086786000067
                    ],
                    [
                      36.35198035700006,
                      6.461666824000076
                    ],
                    [
                      36.354221504000066,
                      6.462778330000049
                    ],
                    [
                      36.35555984700005,
                      6.462236801000074
                    ],
                    [
                      36.356189527000026,
                      6.462962394000044
                    ],
                    [
                      36.35687291600004,
                      6.463749872000051
                    ],
                    [
                      36.35785748300003,
                      6.464744976000077
                    ],
                    [
                      36.359063536000065,
                      6.4659639300000435
                    ],
                    [
                      36.359529149000025,
                      6.467181400000072
                    ],
                    [
                      36.36038395500003,
                      6.468285690000073
                    ],
                    [
                      36.36114439200003,
                      6.469150391000028
                    ],
                    [
                      36.36219638700004,
                      6.469108034000044
                    ],
                    [
                      36.363057155000035,
                      6.469064682000067
                    ],
                    [
                      36.36463800000007,
                      6.46845122700006
                    ],
                    [
                      36.36578734300008,
                      6.468074627000021
                    ],
                    [
                      36.366364986000065,
                      6.467312504000063
                    ],
                    [
                      36.36742168400008,
                      6.466361581000058
                    ],
                    [
                      36.36773733500007,
                      6.464837269000043
                    ],
                    [
                      36.36900672000007,
                      6.4640002530000515
                    ],
                    [
                      36.36929486300005,
                      6.462642634000076
                    ],
                    [
                      36.37033603000003,
                      6.46063278400004
                    ],
                    [
                      36.37127512200004,
                      6.460786582000026
                    ],
                    [
                      36.371707601000026,
                      6.460358437000025
                    ],
                    [
                      36.37223445700005,
                      6.460169877000055
                    ],
                    [
                      36.373050370000044,
                      6.459552430000031
                    ],
                    [
                      36.374055534000036,
                      6.4593185170000424
                    ],
                    [
                      36.37465397500006,
                      6.459154234000039
                    ],
                    [
                      36.375468160000025,
                      6.45887151200003
                    ],
                    [
                      36.37618648500006,
                      6.458636115000047
                    ],
                    [
                      36.37657016700007,
                      6.45839899300006
                    ],
                    [
                      36.37714458000005,
                      6.458258492000027
                    ],
                    [
                      36.37824363100003,
                      6.458359795000035
                    ],
                    [
                      36.38049102100007,
                      6.458275726000068
                    ],
                    [
                      36.38216449000004,
                      6.458236514000021
                    ],
                    [
                      36.38412136200003,
                      6.4588682410000615
                    ],
                    [
                      36.385217967000074,
                      6.459447723000039
                    ],
                    [
                      36.38602847100003,
                      6.459882272000073
                    ],
                    [
                      36.38655139900004,
                      6.46045880500003
                    ],
                    [
                      36.38722020400007,
                      6.460557881000057
                    ],
                    [
                      36.388507842000024,
                      6.461405669000044
                    ],
                    [
                      36.38980474300007,
                      6.462809943000025
                    ],
                    [
                      36.39342320600008,
                      6.4656237410000585
                    ],
                    [
                      36.40038986400003,
                      6.469479596000042
                    ],
                    [
                      36.40419950900008,
                      6.47136258200004
                    ],
                    [
                      36.40519285100004,
                      6.4719518640000615
                    ],
                    [
                      36.406892801000026,
                      6.472960325000031
                    ],
                    [
                      36.40922018400005,
                      6.473950552000076
                    ],
                    [
                      36.40924162400006,
                      6.47395967500006
                    ],
                    [
                      36.409257000000025,
                      6.473966216000065
                    ],
                    [
                      36.41121508300006,
                      6.474799308000058
                    ],
                    [
                      36.41372971200008,
                      6.474905300000046
                    ],
                    [
                      36.41624340000004,
                      6.475197627000057
                    ],
                    [
                      36.41772768000004,
                      6.476416473000029
                    ],
                    [
                      36.41845584500004,
                      6.479774532000022
                    ],
                    [
                      36.419925928000055,
                      6.483788605000029
                    ],
                    [
                      36.42279855900006,
                      6.486784873000033
                    ],
                    [
                      36.42369658000007,
                      6.487976286000048
                    ],
                    [
                      36.424393218000034,
                      6.488900519000026
                    ],
                    [
                      36.424791302000074,
                      6.489428657000076
                    ],
                    [
                      36.42724020500003,
                      6.492677598000057
                    ],
                    [
                      36.42982967000006,
                      6.496417841000039
                    ],
                    [
                      36.43161567800007,
                      6.497951922000027
                    ],
                    [
                      36.43213416100008,
                      6.49839726600004
                    ],
                    [
                      36.43234991600008,
                      6.498582587000044
                    ],
                    [
                      36.433539901000074,
                      6.49960470700006
                    ],
                    [
                      36.436134165000055,
                      6.50241319600002
                    ],
                    [
                      36.43807964400003,
                      6.504566148000038
                    ],
                    [
                      36.44050885300004,
                      6.507032825000067
                    ],
                    [
                      36.44025943200006,
                      6.508457182000029
                    ],
                    [
                      36.44306765500005,
                      6.511955103000048
                    ],
                    [
                      36.44424034100007,
                      6.513415788000032
                    ],
                    [
                      36.44563296000007,
                      6.514226074000021
                    ],
                    [
                      36.447955971000056,
                      6.515577693000068
                    ],
                    [
                      36.44881545100003,
                      6.516340845000059
                    ],
                    [
                      36.450503034000064,
                      6.5178392750000285
                    ],
                    [
                      36.45101667500006,
                      6.518295346000059
                    ],
                    [
                      36.454441132000056,
                      6.522785231000057
                    ],
                    [
                      36.45852813600004,
                      6.5252285150000375
                    ],
                    [
                      36.46177106700003,
                      6.528785681000045
                    ],
                    [
                      36.46483896800004,
                      6.530105650000053
                    ],
                    [
                      36.46921777700004,
                      6.530127678000042
                    ],
                    [
                      36.471084380000036,
                      6.52948479500003
                    ],
                    [
                      36.47852698000003,
                      6.531665273000044
                    ],
                    [
                      36.480812419000074,
                      6.532300565000071
                    ],
                    [
                      36.48323469700006,
                      6.532997433000048
                    ],
                    [
                      36.485935848000054,
                      6.533010933000071
                    ],
                    [
                      36.48993307500007,
                      6.53393139800005
                    ],
                    [
                      36.49222160700003,
                      6.536444240000037
                    ],
                    [
                      36.49281040100004,
                      6.538748493000071
                    ],
                    [
                      36.49328684200003,
                      6.539551692000032
                    ],
                    [
                      36.49365086800003,
                      6.540165377000051
                    ],
                    [
                      36.49460905500007,
                      6.541780710000069
                    ],
                    [
                      36.49623328700005,
                      6.544518857000071
                    ],
                    [
                      36.49808077300003,
                      6.545707610000022
                    ],
                    [
                      36.50062137500004,
                      6.5473423260000345
                    ],
                    [
                      36.50164827200007,
                      6.54805815800006
                    ],
                    [
                      36.503512786000044,
                      6.549357869000062
                    ],
                    [
                      36.50627519000005,
                      6.550389623000058
                    ],
                    [
                      36.507626893000065,
                      6.550894477000043
                    ],
                    [
                      36.509823839000035,
                      6.55171501500007
                    ],
                    [
                      36.51220106900007,
                      6.552602875000048
                    ],
                    [
                      36.51469543300004,
                      6.553716456000075
                    ],
                    [
                      36.517128875000026,
                      6.554802825000024
                    ],
                    [
                      36.518609404000074,
                      6.555463775000021
                    ],
                    [
                      36.51965986000005,
                      6.555932725000048
                    ],
                    [
                      36.52058689000006,
                      6.556346573000042
                    ],
                    [
                      36.52154258500008,
                      6.557091436000064
                    ],
                    [
                      36.52274233000003,
                      6.558026507000022
                    ],
                    [
                      36.52407531000006,
                      6.559065414000031
                    ],
                    [
                      36.52504183700006,
                      6.559803249000026
                    ],
                    [
                      36.526327122000055,
                      6.560784417000036
                    ],
                    [
                      36.52731518400003,
                      6.561538684000027
                    ],
                    [
                      36.528560834000075,
                      6.562489583000058
                    ],
                    [
                      36.52939987700006,
                      6.562830029000054
                    ],
                    [
                      36.530094097000074,
                      6.563828224000076
                    ],
                    [
                      36.53031428000003,
                      6.5639304630000765
                    ],
                    [
                      36.53207992400007,
                      6.564704375000076
                    ],
                    [
                      36.53461096600006,
                      6.565434226000036
                    ],
                    [
                      36.536949555000035,
                      6.566402248000031
                    ],
                    [
                      36.53869025700004,
                      6.567391238000027
                    ],
                    [
                      36.54031105700005,
                      6.568451375000052
                    ],
                    [
                      36.54221833400004,
                      6.569608566000056
                    ],
                    [
                      36.543359278000025,
                      6.571001124000077
                    ],
                    [
                      36.54488117000005,
                      6.572730334000028
                    ],
                    [
                      36.54664195700008,
                      6.574508539000021
                    ],
                    [
                      36.547669093000025,
                      6.575603477000072
                    ],
                    [
                      36.548354697000036,
                      6.57633433500007
                    ],
                    [
                      36.55009030700006,
                      6.578375460000075
                    ],
                    [
                      36.551701964000074,
                      6.579101244000071
                    ],
                    [
                      36.55309667100005,
                      6.579729324000027
                    ],
                    [
                      36.55491118700007,
                      6.580312122000066
                    ],
                    [
                      36.55735000000004,
                      6.580371874000036
                    ],
                    [
                      36.56045649500004,
                      6.5808174880000365
                    ],
                    [
                      36.56203237600005,
                      6.5813034460000495
                    ],
                    [
                      36.56432656700008,
                      6.581601595000052
                    ],
                    [
                      36.566142101000025,
                      6.580934961000025
                    ],
                    [
                      36.56958690500005,
                      6.5821787200000585
                    ],
                    [
                      36.570636953000076,
                      6.58255783900006
                    ],
                    [
                      36.57302767700003,
                      6.5847708470000725
                    ],
                    [
                      36.57342931900007,
                      6.585720741000046
                    ],
                    [
                      36.57391800700003,
                      6.586876498000038
                    ],
                    [
                      36.57482581000005,
                      6.5881799520000754
                    ],
                    [
                      36.575806030000024,
                      6.5895873770000435
                    ],
                    [
                      36.57718548300005,
                      6.5920192890000635
                    ],
                    [
                      36.578389412000035,
                      6.594141749000073
                    ],
                    [
                      36.57897447100004,
                      6.5965071380000495
                    ],
                    [
                      36.57958191200004,
                      6.5985682210000505
                    ],
                    [
                      36.58015578900006,
                      6.600515415000075
                    ],
                    [
                      36.58135368000006,
                      6.601967128000069
                    ],
                    [
                      36.58250478800005,
                      6.603362136000044
                    ],
                    [
                      36.58413503300005,
                      6.605337788000043
                    ],
                    [
                      36.58632772400006,
                      6.607149573000072
                    ],
                    [
                      36.588168506000045,
                      6.608865296000033
                    ],
                    [
                      36.58938289100007,
                      6.609997169000053
                    ],
                    [
                      36.59021282600003,
                      6.610770710000054
                    ],
                    [
                      36.59150654300004,
                      6.612600507000025
                    ],
                    [
                      36.59276145500007,
                      6.614375406000022
                    ],
                    [
                      36.593691421000074,
                      6.615690707000056
                    ],
                    [
                      36.594455663000076,
                      6.6184512210000435
                    ],
                    [
                      36.59477327500008,
                      6.619598459000031
                    ],
                    [
                      36.59645991000008,
                      6.62260856100005
                    ],
                    [
                      36.597549049000065,
                      6.625015384000051
                    ],
                    [
                      36.60023980200003,
                      6.6273298900000555
                    ],
                    [
                      36.60158820800007,
                      6.627936958000021
                    ],
                    [
                      36.60293590100008,
                      6.628543701000069
                    ],
                    [
                      36.60493441800003,
                      6.629153743000074
                    ],
                    [
                      36.606295130000035,
                      6.629500879000034
                    ],
                    [
                      36.60733322700003,
                      6.629765709000026
                    ],
                    [
                      36.60915000700004,
                      6.630178606000072
                    ],
                    [
                      36.61003226100007,
                      6.630379112000071
                    ],
                    [
                      36.61259082000004,
                      6.629872264000028
                    ],
                    [
                      36.61468375100003,
                      6.62945764400007
                    ],
                    [
                      36.616443109000045,
                      6.629109099000061
                    ],
                    [
                      36.61964445000007,
                      6.629324600000075
                    ],
                    [
                      36.62157701000007,
                      6.630277523000075
                    ],
                    [
                      36.62353815700004,
                      6.63124453100005
                    ],
                    [
                      36.62466257600005,
                      6.632133152000051
                    ],
                    [
                      36.62583120900007,
                      6.63305671300003
                    ],
                    [
                      36.62832442600006,
                      6.634869847000061
                    ],
                    [
                      36.63042023600008,
                      6.636080674000027
                    ],
                    [
                      36.631721414000026,
                      6.636969876000023
                    ],
                    [
                      36.632093456000064,
                      6.6372241220000205
                    ],
                    [
                      36.63328969600008,
                      6.638041604000023
                    ],
                    [
                      36.63451427100006,
                      6.639327184000024
                    ],
                    [
                      36.63555787700005,
                      6.640422772000022
                    ],
                    [
                      36.63654927300007,
                      6.641463545000022
                    ],
                    [
                      36.637408669000024,
                      6.642331091000074
                    ],
                    [
                      36.637914428000045,
                      6.642841645000033
                    ],
                    [
                      36.639537234000045,
                      6.64447982400003
                    ],
                    [
                      36.64065263900005,
                      6.645115985000075
                    ],
                    [
                      36.64342974300007,
                      6.646699864000027
                    ],
                    [
                      36.64549948600006,
                      6.647242537000068
                    ],
                    [
                      36.64702476700006,
                      6.647642451000024
                    ],
                    [
                      36.64861912200007,
                      6.648060469000029
                    ],
                    [
                      36.65042661800004,
                      6.6485343640000565
                    ],
                    [
                      36.65284763000005,
                      6.649392609000074
                    ],
                    [
                      36.65587811300003,
                      6.6504668930000435
                    ],
                    [
                      36.657953871000075,
                      6.6512027220000505
                    ],
                    [
                      36.65998345000003,
                      6.651922171000024
                    ],
                    [
                      36.661554410000065,
                      6.652479042000039
                    ],
                    [
                      36.66301571900004,
                      6.65299703900007
                    ],
                    [
                      36.663990788000035,
                      6.653286404000028
                    ],
                    [
                      36.66505448300006,
                      6.653602068000055
                    ],
                    [
                      36.66658437800004,
                      6.654056077000064
                    ],
                    [
                      36.667812956000034,
                      6.6544206640000425
                    ],
                    [
                      36.66954567600004,
                      6.655514868000068
                    ],
                    [
                      36.670862826000075,
                      6.656346636000023
                    ],
                    [
                      36.67180439900005,
                      6.656941226000072
                    ],
                    [
                      36.67452804800007,
                      6.659690269000066
                    ],
                    [
                      36.67588843500005,
                      6.661063328000068
                    ],
                    [
                      36.677081592000036,
                      6.662528249000047
                    ],
                    [
                      36.67832879200006,
                      6.66405951400003
                    ],
                    [
                      36.679570322000075,
                      6.665583809000054
                    ],
                    [
                      36.67968164800004,
                      6.66687554300006
                    ],
                    [
                      36.679886071000055,
                      6.669247539000025
                    ],
                    [
                      36.68018720500004,
                      6.672741742000028
                    ],
                    [
                      36.68018070100004,
                      6.6741233840000405
                    ],
                    [
                      36.68017406700005,
                      6.675532117000046
                    ],
                    [
                      36.68016566400007,
                      6.677316511000072
                    ],
                    [
                      36.68015657300003,
                      6.679246172000035
                    ],
                    [
                      36.67982154600003,
                      6.680158782000035
                    ],
                    [
                      36.67924440400003,
                      6.681730906000041
                    ],
                    [
                      36.678432917000066,
                      6.683941351000044
                    ],
                    [
                      36.67876102900004,
                      6.684803535000071
                    ],
                    [
                      36.67926750200007,
                      6.686134400000071
                    ],
                    [
                      36.67990983300007,
                      6.687375985000074
                    ],
                    [
                      36.68077490200005,
                      6.6890481030000615
                    ],
                    [
                      36.68122694700003,
                      6.68992187300006
                    ],
                    [
                      36.682050495000055,
                      6.691513721000035
                    ],
                    [
                      36.683122824000066,
                      6.69300800000002
                    ],
                    [
                      36.68419076600003,
                      6.694496160000028
                    ],
                    [
                      36.68539147900003,
                      6.696169323000049
                    ],
                    [
                      36.686103176000074,
                      6.697161051000023
                    ],
                    [
                      36.68702244900004,
                      6.698442022000052
                    ],
                    [
                      36.68778537800006,
                      6.699501266000027
                    ],
                    [
                      36.68824415100005,
                      6.7001382210000315
                    ],
                    [
                      36.688792600000056,
                      6.700899679000031
                    ],
                    [
                      36.68930244300003,
                      6.70160753600004
                    ],
                    [
                      36.69020463900006,
                      6.702860122000061
                    ],
                    [
                      36.69235286300005,
                      6.704699881000067
                    ],
                    [
                      36.69349450500005,
                      6.705677586000036
                    ],
                    [
                      36.69499636900008,
                      6.705584573000067
                    ],
                    [
                      36.69726159900006,
                      6.7065990070000225
                    ],
                    [
                      36.699080880000054,
                      6.707413723000059
                    ],
                    [
                      36.700190417000044,
                      6.707910595000044
                    ],
                    [
                      36.70202693300007,
                      6.708493830000066
                    ],
                    [
                      36.70369783500007,
                      6.709024463000048
                    ],
                    [
                      36.70498790000005,
                      6.709434148000071
                    ],
                    [
                      36.70634328700004,
                      6.709869044000072
                    ],
                    [
                      36.70878588000005,
                      6.7106527760000745
                    ],
                    [
                      36.70978070900003,
                      6.710708442000055
                    ],
                    [
                      36.711042993000035,
                      6.710779070000058
                    ],
                    [
                      36.71268865500008,
                      6.7108711450000555
                    ],
                    [
                      36.714654015000065,
                      6.71088031000005
                    ],
                    [
                      36.71569151700004,
                      6.7108851460000665
                    ],
                    [
                      36.718390370000066,
                      6.711698297000055
                    ],
                    [
                      36.72018837100006,
                      6.71250724600003
                    ],
                    [
                      36.72206249100003,
                      6.712703416000068
                    ],
                    [
                      36.72419036300005,
                      6.712926138000057
                    ],
                    [
                      36.72537818200004,
                      6.713228883000056
                    ],
                    [
                      36.72676508100005,
                      6.713582365000036
                    ],
                    [
                      36.727789665000046,
                      6.713843500000053
                    ],
                    [
                      36.729563162000034,
                      6.71362670000002
                    ],
                    [
                      36.73188645100004,
                      6.71334267900005
                    ],
                    [
                      36.73409949100005,
                      6.713072126000043
                    ],
                    [
                      36.73640172800003,
                      6.713082764000035
                    ],
                    [
                      36.73837545600003,
                      6.712435131000063
                    ],
                    [
                      36.74061228800008,
                      6.7117011530000354
                    ],
                    [
                      36.74293695400007,
                      6.7115710440000385
                    ],
                    [
                      36.743916427000045,
                      6.711516222000057
                    ],
                    [
                      36.745571674000075,
                      6.711724538000055
                    ],
                    [
                      36.74721781100004,
                      6.711931703000062
                    ],
                    [
                      36.74918753600008,
                      6.711715810000044
                    ],
                    [
                      36.75072308000006,
                      6.711547501000041
                    ],
                    [
                      36.75339849900007,
                      6.711422632000051
                    ],
                    [
                      36.754627828000025,
                      6.711365251000075
                    ],
                    [
                      36.75656580900005,
                      6.711193364000053
                    ],
                    [
                      36.758383122000055,
                      6.711032173000035
                    ],
                    [
                      36.76008479700005,
                      6.711039951000032
                    ],
                    [
                      36.76099055700007,
                      6.711124022000035
                    ],
                    [
                      36.763486784000065,
                      6.711355710000021
                    ],
                    [
                      36.76555137100007,
                      6.71142246900007
                    ],
                    [
                      36.76708989400004,
                      6.711472211000057
                    ],
                    [
                      36.76989039600005,
                      6.711985341000059
                    ],
                    [
                      36.771992486000045,
                      6.7119949010000255
                    ],
                    [
                      36.773177514000054,
                      6.711434893000046
                    ],
                    [
                      36.774299780000035,
                      6.710904540000058
                    ],
                    [
                      36.77670217200006,
                      6.710915440000065
                    ],
                    [
                      36.77740468600007,
                      6.710518318000027
                    ],
                    [
                      36.77980662700003,
                      6.710629277000066
                    ],
                    [
                      36.78080416000006,
                      6.710289266000075
                    ],
                    [
                      36.78244838300003,
                      6.709728821000056
                    ],
                    [
                      36.784778922000044,
                      6.708934427000031
                    ],
                    [
                      36.789182408000045,
                      6.705416501000059
                    ],
                    [
                      36.790855392000026,
                      6.7040799330000596
                    ],
                    [
                      36.793363369000076,
                      6.702076249000072
                    ],
                    [
                      36.79357998200004,
                      6.701903189000063
                    ],
                    [
                      36.79521325700006,
                      6.7005983060000744
                    ],
                    [
                      36.796716167000056,
                      6.699357164000048
                    ],
                    [
                      36.79905906500005,
                      6.697422310000036
                    ],
                    [
                      36.800176699000076,
                      6.69646263900006
                    ],
                    [
                      36.80091678100007,
                      6.695827154000028
                    ],
                    [
                      36.80159429300005,
                      6.695055191000051
                    ],
                    [
                      36.80270572300003,
                      6.693788805000054
                    ],
                    [
                      36.80339684100005,
                      6.693001327000047
                    ],
                    [
                      36.805626834000066,
                      6.690914429000031
                    ],
                    [
                      36.80741992700007,
                      6.689493321000043
                    ],
                    [
                      36.80968580100006,
                      6.6888400990000605
                    ],
                    [
                      36.809715561000075,
                      6.686985621000076
                    ],
                    [
                      36.813301988000035,
                      6.685028050000028
                    ],
                    [
                      36.816638374000036,
                      6.683809408000059
                    ],
                    [
                      36.818742291000035,
                      6.682312423000042
                    ],
                    [
                      36.82028781100007,
                      6.681543685000065
                    ],
                    [
                      36.82221689900007,
                      6.68110413200003
                    ],
                    [
                      36.823489220000056,
                      6.680814222000038
                    ],
                    [
                      36.82559803700008,
                      6.680333701000052
                    ],
                    [
                      36.82729164400007,
                      6.679586073000053
                    ],
                    [
                      36.82889789800004,
                      6.678876997000032
                    ],
                    [
                      36.83021653900005,
                      6.678294881000056
                    ],
                    [
                      36.83140769800008,
                      6.677769036000029
                    ],
                    [
                      36.832365002000074,
                      6.67734338300005
                    ],
                    [
                      36.83358941500006,
                      6.6767989590000525
                    ],
                    [
                      36.836352125000076,
                      6.675570528000037
                    ],
                    [
                      36.83816917100006,
                      6.674155950000056
                    ],
                    [
                      36.83981828900005,
                      6.672872090000055
                    ],
                    [
                      36.84352467400004,
                      6.671654838000052
                    ],
                    [
                      36.846838269000045,
                      6.67129301600005
                    ],
                    [
                      36.848955484000044,
                      6.671061818000055
                    ],
                    [
                      36.84986752000003,
                      6.670868393000035
                    ],
                    [
                      36.85241832400004,
                      6.6703274060000695
                    ],
                    [
                      36.85490197200005,
                      6.670135771000048
                    ],
                    [
                      36.858878600000025,
                      6.6698289310000405
                    ],
                    [
                      36.860323624000046,
                      6.669717429000059
                    ],
                    [
                      36.86174395100005,
                      6.669447684000033
                    ],
                    [
                      36.86387959000007,
                      6.669042085000058
                    ],
                    [
                      36.866842965000046,
                      6.668462831000056
                    ],
                    [
                      36.86816503000006,
                      6.669088468000041
                    ],
                    [
                      36.87004758100005,
                      6.669979340000054
                    ],
                    [
                      36.87188695300006,
                      6.6705442400000265
                    ],
                    [
                      36.87339526300008,
                      6.671007461000045
                    ],
                    [
                      36.87524035300004,
                      6.6730078230000345
                    ],
                    [
                      36.87732478100003,
                      6.675267643000041
                    ],
                    [
                      36.87834051800007,
                      6.676332968000054
                    ],
                    [
                      36.87978113500003,
                      6.677843908000057
                    ],
                    [
                      36.88194821500008,
                      6.678840036000054
                    ],
                    [
                      36.88357141200004,
                      6.680080521000036
                    ],
                    [
                      36.884764559000075,
                      6.68205942000003
                    ],
                    [
                      36.88547231700005,
                      6.683233271000063
                    ],
                    [
                      36.88631544000003,
                      6.684631624000076
                    ],
                    [
                      36.88803289200007,
                      6.686155817000042
                    ],
                    [
                      36.888773581000066,
                      6.686813156000028
                    ],
                    [
                      36.89110542000003,
                      6.687527893000038
                    ],
                    [
                      36.892352509000034,
                      6.687910136000028
                    ],
                    [
                      36.89399786800004,
                      6.688414446000024
                    ],
                    [
                      36.895179306000045,
                      6.68911027300004
                    ],
                    [
                      36.89673533100006,
                      6.689958149000063
                    ],
                    [
                      36.89788643000003,
                      6.690585377000048
                    ],
                    [
                      36.898979894000036,
                      6.6911811970000485
                    ],
                    [
                      36.90070104700004,
                      6.6921190320000505
                    ],
                    [
                      36.90266324000004,
                      6.69318819700004
                    ],
                    [
                      36.90368368400004,
                      6.693218713000022
                    ],
                    [
                      36.90465130600006,
                      6.693247647000021
                    ],
                    [
                      36.90651216400005,
                      6.693303286000059
                    ],
                    [
                      36.90887805700004,
                      6.694004132000032
                    ],
                    [
                      36.91011155600006,
                      6.694953060000046
                    ],
                    [
                      36.91055701800008,
                      6.69529575100006
                    ],
                    [
                      36.91178031800007,
                      6.696236825000028
                    ],
                    [
                      36.91339085800007,
                      6.697050490000038
                    ],
                    [
                      36.91512112700008,
                      6.697924635000049
                    ],
                    [
                      36.91631099500006,
                      6.698525760000052
                    ],
                    [
                      36.91791243600005,
                      6.6992617360000395
                    ],
                    [
                      36.91956192300006,
                      6.700019784000062
                    ],
                    [
                      36.92067881500003,
                      6.700303975000054
                    ],
                    [
                      36.92161038200004,
                      6.700541008000073
                    ],
                    [
                      36.92271709600004,
                      6.700822605000042
                    ],
                    [
                      36.924096864000035,
                      6.70132185500006
                    ],
                    [
                      36.92547872100005,
                      6.701327696000021
                    ],
                    [
                      36.92735243200008,
                      6.701730343000065
                    ],
                    [
                      36.92922448300004,
                      6.702527710000027
                    ],
                    [
                      36.931491778000066,
                      6.703228053000032
                    ],
                    [
                      36.93229442000006,
                      6.7038835150000295
                    ],
                    [
                      36.932437966000066,
                      6.703884120000055
                    ],
                    [
                      36.93329924600005,
                      6.703887747000067
                    ],
                    [
                      36.934495871000024,
                      6.703797107000071
                    ],
                    [
                      36.93717661800008,
                      6.703521350000074
                    ],
                    [
                      36.93914043500007,
                      6.7030512130000375
                    ],
                    [
                      36.940982621000046,
                      6.703058945000066
                    ],
                    [
                      36.943188691000046,
                      6.701872224000056
                    ],
                    [
                      36.94458106600007,
                      6.701271709000025
                    ],
                    [
                      36.94582519200003,
                      6.7007351310000445
                    ],
                    [
                      36.94678257100003,
                      6.700643457000069
                    ],
                    [
                      36.95052198500008,
                      6.698936876000062
                    ],
                    [
                      36.952533036000034,
                      6.698610390000056
                    ],
                    [
                      36.953540057000055,
                      6.698088357000074
                    ],
                    [
                      36.956836604000046,
                      6.697055542000044
                    ],
                    [
                      36.95821149900007,
                      6.6966247810000255
                    ],
                    [
                      36.96157521600003,
                      6.695621854000024
                    ],
                    [
                      36.96343358400003,
                      6.695067756000071
                    ],
                    [
                      36.96646276100006,
                      6.6939571210000395
                    ],
                    [
                      36.96846544300007,
                      6.693222842000068
                    ],
                    [
                      36.97094491800004,
                      6.692045513000039
                    ],
                    [
                      36.97325980800008,
                      6.690946329000042
                    ],
                    [
                      36.975622325000074,
                      6.690048156000046
                    ],
                    [
                      36.97755064900008,
                      6.689315048000026
                    ],
                    [
                      36.97836378000005,
                      6.68900590800007
                    ],
                    [
                      36.98066582700005,
                      6.687723687000073
                    ],
                    [
                      36.98188915000003,
                      6.6870169360000205
                    ],
                    [
                      36.982968060000076,
                      6.686393613000064
                    ],
                    [
                      36.98488690600004,
                      6.685205475000032
                    ],
                    [
                      36.98620842100007,
                      6.683823522000068
                    ],
                    [
                      36.98693045500005,
                      6.682773994000058
                    ],
                    [
                      36.98913427100007,
                      6.67988138100003
                    ],
                    [
                      36.989640681000026,
                      6.676725460000057
                    ],
                    [
                      36.99004153300007,
                      6.675246788000038
                    ],
                    [
                      36.99056152600008,
                      6.67226892900004
                    ],
                    [
                      36.99149334300006,
                      6.67049496900006
                    ],
                    [
                      36.991061939000076,
                      6.667059907000066
                    ],
                    [
                      36.99187042400007,
                      6.662424894000026
                    ],
                    [
                      36.99147547600006,
                      6.65944653400004
                    ],
                    [
                      36.99342774400003,
                      6.655671136000024
                    ],
                    [
                      36.99364196500005,
                      6.651527133000059
                    ],
                    [
                      36.99295828600003,
                      6.649747985000033
                    ],
                    [
                      36.99168963500006,
                      6.64619009200004
                    ],
                    [
                      36.99051328300004,
                      6.644211572000074
                    ],
                    [
                      36.98951410900003,
                      6.6423612900000535
                    ],
                    [
                      36.988966262000076,
                      6.641346780000049
                    ],
                    [
                      36.98791307500005,
                      6.637534168000059
                    ],
                    [
                      36.988386742000046,
                      6.635671841000033
                    ],
                    [
                      36.98906171300007,
                      6.6335425020000685
                    ],
                    [
                      36.98956710700003,
                      6.631948126000054
                    ],
                    [
                      36.99108616500007,
                      6.630905638000058
                    ],
                    [
                      36.991355989000056,
                      6.621818494000024
                    ],
                    [
                      36.99081341200008,
                      6.61191245200007
                    ],
                    [
                      36.98978356400005,
                      6.607247659000052
                    ],
                    [
                      36.989072803000056,
                      6.605570599000032
                    ],
                    [
                      36.988052270000026,
                      6.603162615000031
                    ],
                    [
                      36.988549515000045,
                      6.60169075400006
                    ],
                    [
                      36.98911362100006,
                      6.600020974000074
                    ],
                    [
                      36.98942140100007,
                      6.599590056000068
                    ],
                    [
                      36.99074337800005,
                      6.598016656000027
                    ],
                    [
                      36.99247372100007,
                      6.596014332000038
                    ],
                    [
                      36.99405745100006,
                      6.594776854000031
                    ],
                    [
                      36.995736855000075,
                      6.593539753000073
                    ],
                    [
                      36.99765679400008,
                      6.591968725000072
                    ],
                    [
                      36.999862035000035,
                      6.590829396000061
                    ],
                    [
                      37.00115620400004,
                      6.590212653000037
                    ],
                    [
                      37.00350284900003,
                      6.589600115000053
                    ],
                    [
                      37.00455494500005,
                      6.589700004000065
                    ],
                    [
                      37.00723474800003,
                      6.589519346000031
                    ],
                    [
                      37.00919523600004,
                      6.589766373000032
                    ],
                    [
                      37.010126211000056,
                      6.590248494000036
                    ],
                    [
                      37.012501401000065,
                      6.591470439000034
                    ],
                    [
                      37.012656598000035,
                      6.591550282000071
                    ],
                    [
                      37.01409085800003,
                      6.591795197000067
                    ],
                    [
                      37.01557201000003,
                      6.592279499000028
                    ],
                    [
                      37.01681301100007,
                      6.593002049000063
                    ],
                    [
                      37.018102998000074,
                      6.593437745000074
                    ],
                    [
                      37.01910689300007,
                      6.593633097000065
                    ],
                    [
                      37.02139983600006,
                      6.594503338000038
                    ],
                    [
                      37.02412601100008,
                      6.59470551000004
                    ],
                    [
                      37.025752606000026,
                      6.594711950000033
                    ],
                    [
                      37.02766133000006,
                      6.595963376000043
                    ],
                    [
                      37.02925985200005,
                      6.597022207000066
                    ],
                    [
                      37.03121568200004,
                      6.598465178000026
                    ],
                    [
                      37.033025544000054,
                      6.600529507000033
                    ],
                    [
                      37.034550255000056,
                      6.602114294000046
                    ],
                    [
                      37.03588115600007,
                      6.6043202550000615
                    ],
                    [
                      37.03726028500006,
                      6.606430724000063
                    ],
                    [
                      37.03880630900005,
                      6.608685374000061
                    ],
                    [
                      37.040473837000036,
                      6.610462084000062
                    ],
                    [
                      37.04304719800007,
                      6.613055666000037
                    ],
                    [
                      37.04581402800005,
                      6.615123744000073
                    ],
                    [
                      37.04733239400008,
                      6.61643988000003
                    ],
                    [
                      37.04819813300003,
                      6.617190309000023
                    ],
                    [
                      37.05284979400005,
                      6.620557493000035
                    ],
                    [
                      37.054520973000024,
                      6.621425196000075
                    ],
                    [
                      37.05566811700004,
                      6.621716739000021
                    ],
                    [
                      37.05767496800007,
                      6.62239438000006
                    ],
                    [
                      37.05996684000007,
                      6.6235993910000275
                    ],
                    [
                      37.06149563300005,
                      6.624179469000069
                    ],
                    [
                      37.06483676200003,
                      6.6262497200000325
                    ],
                    [
                      37.066749266000045,
                      6.626592068000036
                    ],
                    [
                      37.06904360800007,
                      6.627175107000028
                    ],
                    [
                      37.072271690000036,
                      6.627570394000031
                    ],
                    [
                      37.073610623000036,
                      6.6277669620000665
                    ],
                    [
                      37.07652809500007,
                      6.628065333000052
                    ],
                    [
                      37.07767528000005,
                      6.628356833000055
                    ],
                    [
                      37.080351869000026,
                      6.629084834000025
                    ],
                    [
                      37.082120874000054,
                      6.6294265740000355
                    ],
                    [
                      37.084415267000054,
                      6.630009551000057
                    ],
                    [
                      37.08699582300005,
                      6.630832837000071
                    ],
                    [
                      37.08833459700003,
                      6.6310772120000365
                    ],
                    [
                      37.09137210500006,
                      6.631280280000055
                    ],
                    [
                      37.094097884000064,
                      6.631673504000048
                    ],
                    [
                      37.09723651100006,
                      6.632095115000027
                    ],
                    [
                      37.09739764700004,
                      6.632116760000031
                    ],
                    [
                      37.09983581300003,
                      6.63265238200006
                    ],
                    [
                      37.100275246000024,
                      6.632879088000038
                    ],
                    [
                      37.10198470900008,
                      6.633761007000032
                    ],
                    [
                      37.10351654400006,
                      6.6335754930000235
                    ],
                    [
                      37.10442417500008,
                      6.63396171100004
                    ],
                    [
                      37.10571293800007,
                      6.634779975000072
                    ],
                    [
                      37.107381745000055,
                      6.6363173390000725
                    ],
                    [
                      37.10892436900008,
                      6.639576587000022
                    ],
                    [
                      37.110350492000066,
                      6.642022050000037
                    ],
                    [
                      37.11052244600006,
                      6.6423612900000535
                    ],
                    [
                      37.11139530200006,
                      6.644083310000042
                    ],
                    [
                      37.11339581100003,
                      6.646483118000049
                    ],
                    [
                      37.11573036900006,
                      6.649123415000076
                    ],
                    [
                      37.115901715000064,
                      6.6492458090000355
                    ],
                    [
                      37.11876058400003,
                      6.6512879150000686
                    ],
                    [
                      37.12085885600004,
                      6.653161800000021
                    ],
                    [
                      37.12133353100006,
                      6.654168324000068
                    ],
                    [
                      37.12190554400007,
                      6.654744624000045
                    ],
                    [
                      37.122241581000026,
                      6.65445883700005
                    ],
                    [
                      37.122912746000054,
                      6.654126478000023
                    ],
                    [
                      37.12329536100003,
                      6.654175775000056
                    ],
                    [
                      37.124011651000046,
                      6.6545612440000355
                    ],
                    [
                      37.12487348800005,
                      6.654420982000033
                    ],
                    [
                      37.12631042800007,
                      6.6540436780000505
                    ],
                    [
                      37.12779431000007,
                      6.653905767000026
                    ],
                    [
                      37.12889448900006,
                      6.654005620000021
                    ],
                    [
                      37.13037656300003,
                      6.654346135000026
                    ],
                    [
                      37.13266991900008,
                      6.655263840000032
                    ],
                    [
                      37.13410342900005,
                      6.655795539000053
                    ],
                    [
                      37.136013459000026,
                      6.656855318000055
                    ],
                    [
                      37.136967395000056,
                      6.657672267000066
                    ],
                    [
                      37.13770745100004,
                      6.658105656000032
                    ],
                    [
                      37.13927930300008,
                      6.660025349000023
                    ],
                    [
                      37.14037337900004,
                      6.661751865000042
                    ],
                    [
                      37.14146746200004,
                      6.663478381000061
                    ],
                    [
                      37.14294292100004,
                      6.665589087000058
                    ],
                    [
                      37.143988808000074,
                      6.667411108000067
                    ],
                    [
                      37.14537110100008,
                      6.6688516390000245
                    ],
                    [
                      37.146612006000055,
                      6.669717504000062
                    ],
                    [
                      37.14941025400003,
                      6.670015077000073
                    ],
                    [
                      37.152424739000026,
                      6.67007422100005
                    ],
                    [
                      37.15433881600006,
                      6.670081386000049
                    ],
                    [
                      37.15644448000006,
                      6.670041415000071
                    ],
                    [
                      37.15855050500005,
                      6.669905748000076
                    ],
                    [
                      37.16003320400006,
                      6.670102660000055
                    ],
                    [
                      37.160879384000054,
                      6.670189064000056
                    ],
                    [
                      37.162951114000066,
                      6.670400605000054
                    ],
                    [
                      37.164913055000056,
                      6.670407907000026
                    ],
                    [
                      37.166109360000064,
                      6.670412356000043
                    ],
                    [
                      37.167306379000024,
                      6.670225425000069
                    ],
                    [
                      37.16867159200007,
                      6.669847735000076
                    ],
                    [
                      37.169246885000064,
                      6.669562800000051
                    ],
                    [
                      37.171643225000025,
                      6.668566939000073
                    ],
                    [
                      37.173702467000055,
                      6.66814395800003
                    ],
                    [
                      37.17600220700007,
                      6.667386941000075
                    ],
                    [
                      37.17806126800008,
                      6.6670117850000565
                    ],
                    [
                      37.179640394000046,
                      6.667017612000052
                    ],
                    [
                      37.18074011500005,
                      6.667260894000037
                    ],
                    [
                      37.18203354000008,
                      6.66688289700005
                    ],
                    [
                      37.18371154300007,
                      6.666027857000074
                    ],
                    [
                      37.186975346000054,
                      6.663360505000071
                    ],
                    [
                      37.187961408000035,
                      6.661976602000038
                    ],
                    [
                      37.188441684000054,
                      6.661499909000042
                    ],
                    [
                      37.189595395000026,
                      6.660068770000066
                    ],
                    [
                      37.19070037100005,
                      6.658876676000034
                    ],
                    [
                      37.19156310500006,
                      6.6584970690000205
                    ],
                    [
                      37.19252469200006,
                      6.65725659800006
                    ],
                    [
                      37.19339179600007,
                      6.655680860000075
                    ],
                    [
                      37.19440189100004,
                      6.6540114480000625
                    ],
                    [
                      37.19444514000003,
                      6.653939969000021
                    ],
                    [
                      37.194980507000025,
                      6.653055145000053
                    ],
                    [
                      37.19623302000008,
                      6.650763115000075
                    ],
                    [
                      37.19815264600004,
                      6.649239043000023
                    ],
                    [
                      37.19987737400004,
                      6.648671170000057
                    ],
                    [
                      37.201408436000065,
                      6.648724583000046
                    ],
                    [
                      37.202557384000045,
                      6.64858521900004
                    ],
                    [
                      37.20679169400006,
                      6.64874412000006
                    ],
                    [
                      37.20808281200004,
                      6.648988028000076
                    ],
                    [
                      37.21037811900004,
                      6.649426950000077
                    ],
                    [
                      37.21243313700006,
                      6.650152072000026
                    ],
                    [
                      37.21611167000003,
                      6.651839971000072
                    ],
                    [
                      37.21869101400006,
                      6.653141119000054
                    ],
                    [
                      37.21988628100007,
                      6.653432502000044
                    ],
                    [
                      37.22208868100006,
                      6.653105500000038
                    ],
                    [
                      37.22694704700007,
                      6.652740170000072
                    ],
                    [
                      37.22742556800006,
                      6.652741885000069
                    ],
                    [
                      37.22847694500007,
                      6.653128425000034
                    ],
                    [
                      37.22976895600004,
                      6.653133052000044
                    ],
                    [
                      37.230116820000035,
                      6.653086890000054
                    ],
                    [
                      37.231875485000046,
                      6.652853508000021
                    ],
                    [
                      37.23331139600003,
                      6.652762946000053
                    ],
                    [
                      37.23445985300003,
                      6.652767047000054
                    ],
                    [
                      37.23608581000008,
                      6.65305993000004
                    ],
                    [
                      37.237328268000056,
                      6.65354282800007
                    ],
                    [
                      37.238903993000065,
                      6.654505381000035
                    ],
                    [
                      37.24052570400005,
                      6.655994410000062
                    ],
                    [
                      37.24125996500004,
                      6.65685712800007
                    ],
                    [
                      37.24166940400005,
                      6.6573381950000226
                    ],
                    [
                      37.24252054500005,
                      6.6602120410000225
                    ],
                    [
                      37.241662150000025,
                      6.666094163000025
                    ],
                    [
                      37.24170727600006,
                      6.666859875000057
                    ],
                    [
                      37.24198979600004,
                      6.668152749000058
                    ],
                    [
                      37.24194545000006,
                      6.668305868000061
                    ],
                    [
                      37.241699090000054,
                      6.669156499000053
                    ],
                    [
                      37.24083293700005,
                      6.670493125000064
                    ],
                    [
                      37.239967120000074,
                      6.671734057000037
                    ],
                    [
                      37.239339545000064,
                      6.673262916000056
                    ],
                    [
                      37.23926852300008,
                      6.6740038700000355
                    ],
                    [
                      37.23913486500004,
                      6.673648382000067
                    ],
                    [
                      37.23848755300003,
                      6.672798792000037
                    ],
                    [
                      37.23834894200007,
                      6.672616867000045
                    ],
                    [
                      37.237179162000075,
                      6.671871061000047
                    ],
                    [
                      37.23596110400007,
                      6.671244696000031
                    ],
                    [
                      37.234884898000075,
                      6.671097306000036
                    ],
                    [
                      37.23387919000004,
                      6.671309016000066
                    ],
                    [
                      37.232800671000064,
                      6.671807544000046
                    ],
                    [
                      37.23248635900006,
                      6.672715505000042
                    ],
                    [
                      37.23209983600003,
                      6.673742823000055
                    ],
                    [
                      37.23196587700005,
                      6.674400235000064
                    ],
                    [
                      37.23181896600005,
                      6.675332719000039
                    ],
                    [
                      37.23155361900007,
                      6.6759298500000455
                    ],
                    [
                      37.23109496400008,
                      6.677052601000071
                    ],
                    [
                      37.23123612300003,
                      6.677722961000029
                    ],
                    [
                      37.231090324000036,
                      6.67834444500005
                    ],
                    [
                      37.23102685500004,
                      6.679360958000075
                    ],
                    [
                      37.23075815100003,
                      6.680891085000042
                    ],
                    [
                      37.23075256300007,
                      6.682446081000023
                    ],
                    [
                      37.230628366000076,
                      6.683713571000055
                    ],
                    [
                      37.23051445500005,
                      6.685447603000057
                    ],
                    [
                      37.23050791500003,
                      6.687265751000041
                    ],
                    [
                      37.23000250300004,
                      6.688077326000041
                    ],
                    [
                      37.229137569000045,
                      6.689055069000062
                    ],
                    [
                      37.228488327000036,
                      6.689937893000035
                    ],
                    [
                      37.22842622400003,
                      6.690571637000062
                    ],
                    [
                      37.22839565600003,
                      6.692413619000035
                    ],
                    [
                      37.228772727000035,
                      6.694017838000036
                    ],
                    [
                      37.22907905000005,
                      6.69533472300003
                    ],
                    [
                      37.229086831000075,
                      6.69649503100004
                    ],
                    [
                      37.22881965200003,
                      6.697594539000022
                    ],
                    [
                      37.22826662600005,
                      6.698334166000052
                    ],
                    [
                      37.227547654000034,
                      6.698642575000065
                    ],
                    [
                      37.225776008000025,
                      6.698899335000021
                    ],
                    [
                      37.22434108900006,
                      6.698678842000049
                    ],
                    [
                      37.22410154700003,
                      6.698749745000043
                    ],
                    [
                      37.223358731000076,
                      6.699034138000059
                    ],
                    [
                      37.222711109000045,
                      6.699462413000049
                    ],
                    [
                      37.222493848000056,
                      6.69998793700006
                    ],
                    [
                      37.22239423700006,
                      6.7010641210000585
                    ],
                    [
                      37.222616662000064,
                      6.702416587000073
                    ],
                    [
                      37.222900337000056,
                      6.703374542000063
                    ],
                    [
                      37.22302283600004,
                      6.7041581590000305
                    ],
                    [
                      37.22353930300005,
                      6.70533855900004
                    ],
                    [
                      37.22368044800004,
                      6.706008919000055
                    ],
                    [
                      37.22436970200005,
                      6.707303268000032
                    ],
                    [
                      37.22509489400005,
                      6.708585784000036
                    ],
                    [
                      37.22535508000004,
                      6.709424040000044
                    ],
                    [
                      37.22578172900006,
                      6.710549975000049
                    ],
                    [
                      37.225753816000065,
                      6.711650343000031
                    ],
                    [
                      37.22543936100004,
                      6.7125822100000505
                    ],
                    [
                      37.22533913900003,
                      6.713825856000028
                    ],
                    [
                      37.22523883000008,
                      6.715093424000031
                    ],
                    [
                      37.22495909300005,
                      6.716348380000056
                    ],
                    [
                      37.22466387600008,
                      6.718572170000073
                    ],
                    [
                      37.224705054000026,
                      6.720414406000032
                    ],
                    [
                      37.22490545900007,
                      6.72124048400002
                    ],
                    [
                      37.22547551300005,
                      6.722414787000048
                    ],
                    [
                      37.226188886000045,
                      6.723661382000046
                    ],
                    [
                      37.227141732000064,
                      6.724860996000075
                    ],
                    [
                      37.22736051600003,
                      6.725081310000064
                    ],
                    [
                      37.22816697800005,
                      6.725893409000037
                    ],
                    [
                      37.229073533000076,
                      6.726662236000038
                    ],
                    [
                      37.23013541700004,
                      6.727491432000022
                    ],
                    [
                      37.23116197400003,
                      6.728164996000032
                    ],
                    [
                      37.232524503000036,
                      6.728576619000023
                    ],
                    [
                      37.23414991800007,
                      6.729084880000073
                    ],
                    [
                      37.23505890900003,
                      6.729183855000031
                    ],
                    [
                      37.23630067500005,
                      6.7299060340000665
                    ],
                    [
                      37.23720863400007,
                      6.730292083000052
                    ],
                    [
                      37.23811538500007,
                      6.731013051000048
                    ],
                    [
                      37.23872228100004,
                      6.731936288000043
                    ],
                    [
                      37.23965167700004,
                      6.733016189000068
                    ],
                    [
                      37.24043758000005,
                      6.734071648000054
                    ],
                    [
                      37.24127074300003,
                      6.735294741000075
                    ],
                    [
                      37.24198494900003,
                      6.736326019000046
                    ],
                    [
                      37.242987183000025,
                      6.737119098000051
                    ],
                    [
                      37.24419201100005,
                      6.7381401760000585
                    ],
                    [
                      37.245766693000064,
                      6.739461625000047
                    ],
                    [
                      37.247294382000064,
                      6.740543667000054
                    ],
                    [
                      37.24858303000008,
                      6.741553078000038
                    ],
                    [
                      37.24941699900006,
                      6.742560857000058
                    ],
                    [
                      37.24977252600007,
                      6.743519072000026
                    ],
                    [
                      37.25000737000005,
                      6.744763937000073
                    ],
                    [
                      37.249834693000025,
                      6.746305389000042
                    ],
                    [
                      37.249791594000044,
                      6.746408970000061
                    ],
                    [
                      37.24966571700003,
                      6.746711482000023
                    ],
                    [
                      37.248297869000055,
                      6.747759206000069
                    ],
                    [
                      37.247194550000074,
                      6.748449022000045
                    ],
                    [
                      37.24633114000005,
                      6.748972234000064
                    ],
                    [
                      37.24565952000006,
                      6.749400441000034
                    ],
                    [
                      37.244940814000074,
                      6.749613166000074
                    ],
                    [
                      37.244519823000076,
                      6.750221697000029
                    ],
                    [
                      37.24348449100006,
                      6.751964379000071
                    ],
                    [
                      37.243165102000034,
                      6.754259876000049
                    ],
                    [
                      37.24318342200007,
                      6.755814964000024
                    ],
                    [
                      37.243348782000055,
                      6.756413645000066
                    ],
                    [
                      37.24338049200003,
                      6.757574045000069
                    ],
                    [
                      37.24356091000004,
                      6.758530484000062
                    ],
                    [
                      37.243615316000046,
                      6.7588189110000485
                    ],
                    [
                      37.243659121000064,
                      6.7599434690000635
                    ],
                    [
                      37.243941635000056,
                      6.761236353000072
                    ],
                    [
                      37.244452840000065,
                      6.762159249000035
                    ],
                    [
                      37.24507169700007,
                      6.763094494000029
                    ],
                    [
                      37.246050222000065,
                      6.763839649000033
                    ],
                    [
                      37.247172514000056,
                      6.764537474000065
                    ],
                    [
                      37.24815276900006,
                      6.764804162000075
                    ],
                    [
                      37.24934798400005,
                      6.765191240000036
                    ],
                    [
                      37.25020798000003,
                      6.765624957000057
                    ],
                    [
                      37.25154438100003,
                      6.7666823960000215
                    ],
                    [
                      37.252317997000034,
                      6.7678454680000755
                    ],
                    [
                      37.25288694600005,
                      6.7693546940000715
                    ],
                    [
                      37.253601040000035,
                      6.770433818000072
                    ],
                    [
                      37.25464984300004,
                      6.771609839000064
                    ],
                    [
                      37.25589208700006,
                      6.772236311000029
                    ],
                    [
                      37.25725476900004,
                      6.772647900000038
                    ],
                    [
                      37.25852301100008,
                      6.772700293000071
                    ],
                    [
                      37.25996881900005,
                      6.7732916010000395
                    ],
                    [
                      37.26168929600004,
                      6.774039391000031
                    ],
                    [
                      37.26295557700007,
                      6.774642012000072
                    ],
                    [
                      37.264150492000056,
                      6.775124755000036
                    ],
                    [
                      37.264937872000075,
                      6.775797431000058
                    ],
                    [
                      37.26586713900008,
                      6.776949086000059
                    ],
                    [
                      37.26631732900006,
                      6.778218648000063
                    ],
                    [
                      37.266575974000034,
                      6.779511451000076
                    ],
                    [
                      37.26641977000003,
                      6.779690320000043
                    ],
                    [
                      37.26723442500003,
                      6.779430068000067
                    ],
                    [
                      37.26718946400007,
                      6.778616502000034
                    ],
                    [
                      37.26688167100008,
                      6.777682380000044
                    ],
                    [
                      37.26645438700007,
                      6.776699983000071
                    ],
                    [
                      37.26650293600005,
                      6.776508767000053
                    ],
                    [
                      37.26774751100004,
                      6.777163616000053
                    ],
                    [
                      37.26817403000007,
                      6.77836132300007
                    ],
                    [
                      37.26878432800004,
                      6.781712819000063
                    ],
                    [
                      37.268589277000046,
                      6.782716918000062
                    ],
                    [
                      37.26915341900008,
                      6.785589777000041
                    ],
                    [
                      37.26924522100006,
                      6.786690595000039
                    ],
                    [
                      37.270004078000056,
                      6.7886550480000665
                    ],
                    [
                      37.271433588000036,
                      6.790478351000047
                    ],
                    [
                      37.272435888000075,
                      6.791295331000072
                    ],
                    [
                      37.27360751900005,
                      6.791610515000059
                    ],
                    [
                      37.274132861000055,
                      6.79194731900003
                    ],
                    [
                      37.27407834200005,
                      6.79381317800005
                    ],
                    [
                      37.27373576300005,
                      6.795917248000023
                    ],
                    [
                      37.273780729000066,
                      6.796730816000036
                    ],
                    [
                      37.274397546000046,
                      6.798264136000057
                    ],
                    [
                      37.27521027100005,
                      6.798554117000037
                    ],
                    [
                      37.27673828700006,
                      6.799612205000074
                    ],
                    [
                      37.27716517700003,
                      6.800714219000042
                    ],
                    [
                      37.27725153700004,
                      6.803346144000045
                    ],
                    [
                      37.27693502000005,
                      6.804852216000029
                    ],
                    [
                      37.27688203300005,
                      6.806287455000074
                    ],
                    [
                      37.276733308000075,
                      6.807722352000042
                    ],
                    [
                      37.277016083000035,
                      6.80896739700006
                    ],
                    [
                      37.27810819200005,
                      6.81145936300004
                    ],
                    [
                      37.27886522600005,
                      6.813950136000074
                    ],
                    [
                      37.27956907200007,
                      6.816220900000076
                    ],
                    [
                      37.27962243500008,
                      6.8163930620000315
                    ],
                    [
                      37.279928383000026,
                      6.817853504000027
                    ],
                    [
                      37.27973076100005,
                      6.8195753150000655
                    ],
                    [
                      37.280252381000025,
                      6.820964755000034
                    ],
                    [
                      37.280918978000045,
                      6.821971930000075
                    ],
                    [
                      37.28191998800003,
                      6.82317168700007
                    ],
                    [
                      37.282682332000036,
                      6.824179204000075
                    ],
                    [
                      37.28310532200004,
                      6.826381703000038
                    ],
                    [
                      37.28343496100007,
                      6.827914003000046
                    ],
                    [
                      37.284053190000066,
                      6.829064549000066
                    ],
                    [
                      37.28505473000007,
                      6.830120763000025
                    ],
                    [
                      37.28590627300008,
                      6.83104521100006
                    ],
                    [
                      37.28627075900005,
                      6.831440902000054
                    ],
                    [
                      37.286421924000024,
                      6.831732466000062
                    ],
                    [
                      37.286755654000046,
                      6.832376150000073
                    ],
                    [
                      37.28736430600003,
                      6.833550093000042
                    ],
                    [
                      37.28755629200003,
                      6.833614815000033
                    ],
                    [
                      37.28851185900004,
                      6.833936954000023
                    ],
                    [
                      37.28980473100006,
                      6.833845850000046
                    ],
                    [
                      37.291095565000035,
                      6.8343289100000675
                    ],
                    [
                      37.292912820000026,
                      6.8348616810000635
                    ],
                    [
                      37.294249157000024,
                      6.836014766000062
                    ],
                    [
                      37.29510762800004,
                      6.836926918000074
                    ],
                    [
                      37.295295725000074,
                      6.83788454300003
                    ],
                    [
                      37.296153523000044,
                      6.838988083000061
                    ],
                    [
                      37.29696328400007,
                      6.840139301000022
                    ],
                    [
                      37.297726700000055,
                      6.840859723000051
                    ],
                    [
                      37.29877193400006,
                      6.843112277000046
                    ],
                    [
                      37.29974680600003,
                      6.844957874000045
                    ],
                    [
                      37.30007819100007,
                      6.846011703000045
                    ],
                    [
                      37.300743674000046,
                      6.847353802000043
                    ],
                    [
                      37.301074724000046,
                      6.8485033260000705
                    ],
                    [
                      37.30211862900006,
                      6.8511386600000606
                    ],
                    [
                      37.30278378400004,
                      6.85257645400003
                    ],
                    [
                      37.30277464400007,
                      6.855160221000062
                    ],
                    [
                      37.30319772300004,
                      6.857362730000034
                    ],
                    [
                      37.303837259000034,
                      6.858459925000034
                    ],
                    [
                      37.304078066000045,
                      6.85887305600005
                    ],
                    [
                      37.30474441600006,
                      6.859975918000032
                    ],
                    [
                      37.30579478000004,
                      6.860793046000026
                    ],
                    [
                      37.30670254000006,
                      6.8613225810000245
                    ],
                    [
                      37.30760556900003,
                      6.863191847000053
                    ],
                    [
                      37.30833456700003,
                      6.863854605000029
                    ],
                    [
                      37.30908496300003,
                      6.864536816000054
                    ],
                    [
                      37.31100030500005,
                      6.86444786800007
                    ],
                    [
                      37.31205541200006,
                      6.863925252000058
                    ],
                    [
                      37.31258304900007,
                      6.863640018000069
                    ],
                    [
                      37.31382510700007,
                      6.864409960000046
                    ],
                    [
                      37.315449331000025,
                      6.865420484000026
                    ],
                    [
                      37.317701154000076,
                      6.86494990500006
                    ],
                    [
                      37.31990862200007,
                      6.863474340000039
                    ],
                    [
                      37.32120293000003,
                      6.863000386000067
                    ],
                    [
                      37.321739723000064,
                      6.863176648000035
                    ],
                    [
                      37.323044035000066,
                      6.863604933000033
                    ],
                    [
                      37.324908497000024,
                      6.864377025000067
                    ],
                    [
                      37.32615058400006,
                      6.8651469410000345
                    ],
                    [
                      37.32639331100006,
                      6.865279034000025
                    ],
                    [
                      37.32853985600008,
                      6.866447190000031
                    ],
                    [
                      37.330550139000025,
                      6.8665977400000315
                    ],
                    [
                      37.33160440700004,
                      6.866314317000047
                    ],
                    [
                      37.33237375200008,
                      6.865360018000047
                    ],
                    [
                      37.33338080800007,
                      6.864885030000039
                    ],
                    [
                      37.334432743000036,
                      6.865271475000043
                    ],
                    [
                      37.335097681000036,
                      6.866804948000038
                    ],
                    [
                      37.33557211700003,
                      6.868050667000034
                    ],
                    [
                      37.335949637000056,
                      6.869630991000065
                    ],
                    [
                      37.335957275000055,
                      6.869654940000032
                    ],
                    [
                      37.33642324400006,
                      6.871115951000036
                    ],
                    [
                      37.33613182700003,
                      6.872311161000027
                    ],
                    [
                      37.33689286200007,
                      6.873749271000065
                    ],
                    [
                      37.338039243000026,
                      6.874518833000025
                    ],
                    [
                      37.33966771900003,
                      6.874333086000036
                    ],
                    [
                      37.34053149300007,
                      6.873761891000072
                    ],
                    [
                      37.34091815800008,
                      6.872710553000047
                    ],
                    [
                      37.341758570000025,
                      6.871971803000065
                    ],
                    [
                      37.343436076000046,
                      6.8714512670000545
                    ],
                    [
                      37.34511093100008,
                      6.871696301000043
                    ],
                    [
                      37.34657074900008,
                      6.872118603000047
                    ],
                    [
                      37.34678496300006,
                      6.872180571000058
                    ],
                    [
                      37.34917797800006,
                      6.872428069000023
                    ],
                    [
                      37.35233884000007,
                      6.872151855000027
                    ],
                    [
                      37.35487812800005,
                      6.871634239000059
                    ],
                    [
                      37.35578910500004,
                      6.871254571000065
                    ],
                    [
                      37.35732428600005,
                      6.870350698000038
                    ],
                    [
                      37.35921796500003,
                      6.869615519000035
                    ],
                    [
                      37.36103990700008,
                      6.868856163000032
                    ],
                    [
                      37.363196163000055,
                      6.868337186000076
                    ],
                    [
                      37.36774478900003,
                      6.868256998000049
                    ],
                    [
                      37.370140752000054,
                      6.867643104000024
                    ],
                    [
                      37.37215239600005,
                      6.8674106900000425
                    ],
                    [
                      37.37402170800004,
                      6.866794987000048
                    ],
                    [
                      37.37502955900004,
                      6.866080656000065
                    ],
                    [
                      37.377422753000076,
                      6.86628016100002
                    ],
                    [
                      37.37864369600004,
                      6.866260365000073
                    ],
                    [
                      37.37993880200003,
                      6.865546994000056
                    ],
                    [
                      37.38128388400003,
                      6.864211738000051
                    ],
                    [
                      37.38368176100005,
                      6.863023574000067
                    ],
                    [
                      37.38545836000003,
                      6.8614983550000375
                    ],
                    [
                      37.38620913400007,
                      6.861242437000044
                    ],
                    [
                      37.38684839300004,
                      6.861024530000066
                    ],
                    [
                      37.388465465000024,
                      6.86085530500003
                    ],
                    [
                      37.38862047200007,
                      6.86083908300003
                    ],
                    [
                      37.39014995500003,
                      6.861609819000023
                    ],
                    [
                      37.39268164600003,
                      6.863340916000027
                    ],
                    [
                      37.39449776600003,
                      6.86430400200004
                    ],
                    [
                      37.396041129000025,
                      6.865040982000039
                    ],
                    [
                      37.39722244200004,
                      6.86560507400003
                    ],
                    [
                      37.39915915500006,
                      6.866305374000035
                    ],
                    [
                      37.40007848700003,
                      6.866464925000059
                    ],
                    [
                      37.40140811800006,
                      6.866695681000067
                    ],
                    [
                      37.40332242300008,
                      6.866941312000051
                    ],
                    [
                      37.40538323200008,
                      6.86632611400006
                    ],
                    [
                      37.40672316800004,
                      6.866521970000065
                    ],
                    [
                      37.40772764400003,
                      6.866812411000069
                    ],
                    [
                      37.41006793300005,
                      6.868542798000021
                    ],
                    [
                      37.411445824000054,
                      6.869425561000071
                    ],
                    [
                      37.41164457100007,
                      6.869552889000033
                    ],
                    [
                      37.413558108000075,
                      6.87003773400005
                    ],
                    [
                      37.41537589400008,
                      6.870522256000072
                    ],
                    [
                      37.41647456100003,
                      6.871291499000051
                    ],
                    [
                      37.41883813700008,
                      6.873237262000032
                    ],
                    [
                      37.421033762000036,
                      6.875302091000037
                    ],
                    [
                      37.42203779700003,
                      6.8757360580000295
                    ],
                    [
                      37.423137120000035,
                      6.876313890000063
                    ],
                    [
                      37.42385357000006,
                      6.87684260900005
                    ],
                    [
                      37.42461522100007,
                      6.878184942000075
                    ],
                    [
                      37.42427927800003,
                      6.878423091000059
                    ],
                    [
                      37.42518330900003,
                      6.880148700000063
                    ],
                    [
                      37.42551310500005,
                      6.881776717000037
                    ],
                    [
                      37.425174162000076,
                      6.882924023000044
                    ],
                    [
                      37.425408514000026,
                      6.8844560240000305
                    ],
                    [
                      37.426433753000026,
                      6.885727449000058
                    ],
                    [
                      37.42762555400003,
                      6.887310451000076
                    ],
                    [
                      37.428769798000076,
                      6.888797595000028
                    ],
                    [
                      37.42934184300003,
                      6.889565091000065
                    ],
                    [
                      37.43029315800004,
                      6.891482257000064
                    ],
                    [
                      37.43177431400005,
                      6.892444142000045
                    ],
                    [
                      37.433160186000066,
                      6.893262158000027
                    ],
                    [
                      37.434162859000025,
                      6.894126766000056
                    ],
                    [
                      37.43497463800003,
                      6.894799343000045
                    ],
                    [
                      37.43492471600007,
                      6.895421244000033
                    ],
                    [
                      37.43539913200004,
                      6.896762630000069
                    ],
                    [
                      37.43577857100007,
                      6.897864449000053
                    ],
                    [
                      37.43527196800005,
                      6.89903514100007
                    ],
                    [
                      37.434644794000064,
                      6.900468618000048
                    ],
                    [
                      37.434208983000076,
                      6.9019505720000325
                    ],
                    [
                      37.43434854100008,
                      6.903195158000074
                    ],
                    [
                      37.43456599800004,
                      6.904525983000042
                    ],
                    [
                      37.43463017100004,
                      6.904918722000048
                    ],
                    [
                      37.43409103400006,
                      6.90869718700003
                    ],
                    [
                      37.43303037100003,
                      6.910894849000044
                    ],
                    [
                      37.431412641000065,
                      6.912346028000059
                    ],
                    [
                      37.431037323000055,
                      6.91268270300003
                    ],
                    [
                      37.42988497600004,
                      6.913635925000051
                    ],
                    [
                      37.429355420000036,
                      6.914495496000029
                    ],
                    [
                      37.42906385400005,
                      6.915786510000032
                    ],
                    [
                      37.42920054700005,
                      6.917892403000053
                    ],
                    [
                      37.42948120600005,
                      6.919903069000043
                    ],
                    [
                      37.430482176000055,
                      6.921294050000029
                    ],
                    [
                      37.43042828400007,
                      6.923112209000067
                    ],
                    [
                      37.429321575000074,
                      6.924735488000067
                    ],
                    [
                      37.428624644000024,
                      6.925522725000064
                    ],
                    [
                      37.42756723300005,
                      6.9267155010000465
                    ],
                    [
                      37.42694109100006,
                      6.927814000000069
                    ],
                    [
                      37.42631494700004,
                      6.928912498000045
                    ],
                    [
                      37.42590279500007,
                      6.9296009460000505
                    ],
                    [
                      37.42540006400003,
                      6.9304406950000725
                    ],
                    [
                      37.423862514000064,
                      6.932014673000026
                    ],
                    [
                      37.42323365100003,
                      6.933926617000054
                    ],
                    [
                      37.42294268200004,
                      6.935026219000065
                    ],
                    [
                      37.42360686500007,
                      6.936894606000067
                    ],
                    [
                      37.42369627000005,
                      6.938808934000065
                    ],
                    [
                      37.42357265600003,
                      6.939980867000031
                    ],
                    [
                      37.42299245600003,
                      6.941653716000076
                    ],
                    [
                      37.422902599000054,
                      6.942036983000037
                    ],
                    [
                      37.42255527100008,
                      6.943518442000027
                    ],
                    [
                      37.422073064000074,
                      6.944521703000021
                    ],
                    [
                      37.42067910800006,
                      6.946096136000051
                    ],
                    [
                      37.42052986200008,
                      6.947770414000047
                    ],
                    [
                      37.42100329500005,
                      6.949398914000028
                    ],
                    [
                      37.42147768800004,
                      6.950740316000065
                    ],
                    [
                      37.42209462400007,
                      6.952417146000073
                    ],
                    [
                      37.42192438700005,
                      6.953206115000057
                    ],
                    [
                      37.42148717600003,
                      6.955070836000061
                    ],
                    [
                      37.42129147400004,
                      6.956314302000067
                    ],
                    [
                      37.42128683800007,
                      6.95770195700004
                    ],
                    [
                      37.421236074000035,
                      6.958563100000049
                    ],
                    [
                      37.42142378600005,
                      6.959712142000058
                    ],
                    [
                      37.42113214400007,
                      6.961003138000024
                    ],
                    [
                      37.42122600000005,
                      6.961577659000056
                    ],
                    [
                      37.422396150000054,
                      6.962903746000052
                    ],
                    [
                      37.42241567600007,
                      6.963830612000038
                    ],
                    [
                      37.422125150000056,
                      6.964786656000058
                    ],
                    [
                      37.42219546300004,
                      6.965241473000049
                    ],
                    [
                      37.42238397600005,
                      6.966151266000054
                    ],
                    [
                      37.422522042000026,
                      6.967826501000047
                    ],
                    [
                      37.42251644300006,
                      6.969501257000047
                    ],
                    [
                      37.42308630500003,
                      6.970938680000074
                    ],
                    [
                      37.423326177000035,
                      6.972323882000069
                    ],
                    [
                      37.42365009100007,
                      6.974194411000042
                    ],
                    [
                      37.423070462000055,
                      6.975675847000048
                    ],
                    [
                      37.42268318600003,
                      6.9769186720000675
                    ],
                    [
                      37.42256098100006,
                      6.977659949000042
                    ],
                    [
                      37.42298525700005,
                      6.979671096000061
                    ],
                    [
                      37.42388923200008,
                      6.981444593000049
                    ],
                    [
                      37.42357744100008,
                      6.9827117990000716
                    ],
                    [
                      37.42543527200007,
                      6.985132949000047
                    ],
                    [
                      37.42614882200007,
                      6.9865708540000355
                    ],
                    [
                      37.427025324000056,
                      6.9888240790000395
                    ],
                    [
                      37.427258058000064,
                      6.990834588000041
                    ],
                    [
                      37.42741455200007,
                      6.994160739000051
                    ],
                    [
                      37.426930678000076,
                      6.995642497000063
                    ],
                    [
                      37.42654001900007,
                      6.997890175000066
                    ],
                    [
                      37.42639201700007,
                      6.999181651000072
                    ],
                    [
                      37.426722770000026,
                      7.000522577000027
                    ],
                    [
                      37.42710317800004,
                      7.001337312000032
                    ],
                    [
                      37.42686045900007,
                      7.002890335000075
                    ],
                    [
                      37.42790847100008,
                      7.004568617000075
                    ],
                    [
                      37.42938592000007,
                      7.006726839000066
                    ],
                    [
                      37.43055317300008,
                      7.007976172000042
                    ],
                    [
                      37.43102841600006,
                      7.009078328000044
                    ],
                    [
                      37.43231815900003,
                      7.010087500000054
                    ],
                    [
                      37.43200064500007,
                      7.012525519000064
                    ],
                    [
                      37.432209201000035,
                      7.014607728000044
                    ],
                    [
                      37.433300399000075,
                      7.017124853000041
                    ],
                    [
                      37.43278991300008,
                      7.019396063000045
                    ],
                    [
                      37.432763806000025,
                      7.0198849490000725
                    ],
                    [
                      37.43273020600003,
                      7.0205141700000695
                    ],
                    [
                      37.43339275100004,
                      7.020839398000021
                    ],
                    [
                      37.432806680000056,
                      7.02212230300006
                    ],
                    [
                      37.43313809400007,
                      7.023271831000045
                    ],
                    [
                      37.43246293100003,
                      7.0246572480000395
                    ],
                    [
                      37.43236329600006,
                      7.02580533500003
                    ],
                    [
                      37.43255375000007,
                      7.026140928000075
                    ],
                    [
                      37.43358131700006,
                      7.026790348000077
                    ],
                    [
                      37.43487110700005,
                      7.0277995250000345
                    ],
                    [
                      37.43627520200005,
                      7.0288142890000245
                    ],
                    [
                      37.43826347900006,
                      7.030251240000041
                    ],
                    [
                      37.43896940800005,
                      7.0310921050000275
                    ],
                    [
                      37.44007630400006,
                      7.03241057200006
                    ],
                    [
                      37.44007199200007,
                      7.033702535000032
                    ],
                    [
                      37.44021371100007,
                      7.034704310000052
                    ],
                    [
                      37.440351548000024,
                      7.035678656000073
                    ],
                    [
                      37.44077637200007,
                      7.037915767000072
                    ],
                    [
                      37.441340550000064,
                      7.038761562000047
                    ],
                    [
                      37.44194399300005,
                      7.039666217000047
                    ],
                    [
                      37.443091104000075,
                      7.040387801000065
                    ],
                    [
                      37.44486405600003,
                      7.040154441000027
                    ],
                    [
                      37.44572284100008,
                      7.041162168000028
                    ],
                    [
                      37.446243011000035,
                      7.043173641000067
                    ],
                    [
                      37.44648144300004,
                      7.0444462100000464
                    ],
                    [
                      37.44668042600006,
                      7.045508233000021
                    ],
                    [
                      37.445166897000036,
                      7.046938735000026
                    ],
                    [
                      37.44343830300005,
                      7.048224959000038
                    ],
                    [
                      37.44214017100006,
                      7.0496920520000685
                    ],
                    [
                      37.44105769000004,
                      7.051123970000049
                    ],
                    [
                      37.44105145000003,
                      7.052990136000062
                    ],
                    [
                      37.44140924000004,
                      7.053421989000071
                    ],
                    [
                      37.44198160900004,
                      7.054141664000042
                    ],
                    [
                      37.44291009400007,
                      7.055795619000037
                    ],
                    [
                      37.44383882300008,
                      7.05737780000004
                    ],
                    [
                      37.44455321800007,
                      7.058600382000066
                    ],
                    [
                      37.445552606000035,
                      7.060541679000039
                    ],
                    [
                      37.446696417000055,
                      7.0622681270000385
                    ],
                    [
                      37.44862840900004,
                      7.064643186000069
                    ],
                    [
                      37.448625297000035,
                      7.065576273000033
                    ],
                    [
                      37.44912345000006,
                      7.06701346400007
                    ],
                    [
                      37.449620168000024,
                      7.068881309000062
                    ],
                    [
                      37.45026178400008,
                      7.070390754000073
                    ],
                    [
                      37.45083179300008,
                      7.071828184000026
                    ],
                    [
                      37.451975883000046,
                      7.073482852000041
                    ],
                    [
                      37.45290514800007,
                      7.074921475000053
                    ],
                    [
                      37.45404781900004,
                      7.077006797000024
                    ],
                    [
                      37.454763694000064,
                      7.0777987200000325
                    ],
                    [
                      37.45533610900003,
                      7.07851838800002
                    ],
                    [
                      37.45576243800008,
                      7.079955340000026
                    ],
                    [
                      37.45568843900003,
                      7.080601086000058
                    ],
                    [
                      37.45582617200006,
                      7.082395964000057
                    ],
                    [
                      37.455893487000026,
                      7.083759948000022
                    ],
                    [
                      37.45581876800003,
                      7.084621021000032
                    ],
                    [
                      37.45617396500006,
                      7.085842408000076
                    ],
                    [
                      37.456167994000054,
                      7.08763680900006
                    ],
                    [
                      37.45645026500006,
                      7.089180948000035
                    ],
                    [
                      37.45637805500007,
                      7.089288373000045
                    ],
                    [
                      37.45660867200007,
                      7.08939007500004
                    ],
                    [
                      37.45759488500005,
                      7.090692062000073
                    ],
                    [
                      37.45759082600006,
                      7.091912256000057
                    ],
                    [
                      37.45816254300007,
                      7.092847253000059
                    ],
                    [
                      37.45858673600003,
                      7.094930192000049
                    ],
                    [
                      37.45875173600007,
                      7.0965476240000385
                    ],
                    [
                      37.45886507500006,
                      7.097658638000041
                    ],
                    [
                      37.45972325900004,
                      7.098881694000056
                    ],
                    [
                      37.459647346000054,
                      7.100101650000056
                    ],
                    [
                      37.459283060000075,
                      7.101607755000032
                    ],
                    [
                      37.45942342400008,
                      7.102613098000063
                    ],
                    [
                      37.459238173000074,
                      7.104299240000046
                    ],
                    [
                      37.45951818300006,
                      7.106525254000076
                    ],
                    [
                      37.45936846200004,
                      7.108525378000024
                    ],
                    [
                      37.45921737100008,
                      7.110543759000052
                    ],
                    [
                      37.45950144400007,
                      7.11154958000003
                    ],
                    [
                      37.459567320000076,
                      7.113344221000034
                    ],
                    [
                      37.459706725000046,
                      7.11463666800006
                    ],
                    [
                      37.45964376300003,
                      7.115215611000053
                    ],
                    [
                      37.45955846600003,
                      7.115999935000048
                    ],
                    [
                      37.45777636200006,
                      7.118242612000074
                    ],
                    [
                      37.456621219000056,
                      7.1198657010000375
                    ],
                    [
                      37.45613705200003,
                      7.121395323000058
                    ],
                    [
                      37.45536593300005,
                      7.1227804330000595
                    ],
                    [
                      37.45507033300004,
                      7.125219853000033
                    ],
                    [
                      37.45542401500006,
                      7.126126442000043
                    ],
                    [
                      37.45432690100006,
                      7.127959807000025
                    ],
                    [
                      37.45434771600003,
                      7.1301294370000505
                    ],
                    [
                      37.45460044400005,
                      7.131819646000054
                    ],
                    [
                      37.45544410200006,
                      7.13519806100004
                    ],
                    [
                      37.45615884600005,
                      7.136348879000025
                    ],
                    [
                      37.457685438000055,
                      7.138268027000038
                    ],
                    [
                      37.45902121600005,
                      7.139947280000058
                    ],
                    [
                      37.46105125400004,
                      7.141748476000032
                    ],
                    [
                      37.462634723000065,
                      7.1426374590000705
                    ],
                    [
                      37.46353778500003,
                      7.1431444500000225
                    ],
                    [
                      37.46593011400006,
                      7.144061588000056
                    ],
                    [
                      37.46784401700006,
                      7.144785720000073
                    ],
                    [
                      37.469137518000025,
                      7.144790016000059
                    ],
                    [
                      37.470717352000065,
                      7.14513021700003
                    ],
                    [
                      37.473111301000074,
                      7.145568813000068
                    ],
                    [
                      37.476128532000075,
                      7.145865904000061
                    ],
                    [
                      37.47921913700003,
                      7.145708626000044
                    ],
                    [
                      37.480991567000046,
                      7.145762320000074
                    ],
                    [
                      37.48209202700008,
                      7.1461966090000715
                    ],
                    [
                      37.483672830000046,
                      7.146249663000049
                    ],
                    [
                      37.48472601700007,
                      7.146492383000066
                    ],
                    [
                      37.48649688100005,
                      7.1470245690000525
                    ],
                    [
                      37.486657524000066,
                      7.147098139000036
                    ],
                    [
                      37.487536187000046,
                      7.147500542000046
                    ],
                    [
                      37.48860169300008,
                      7.147988511000051
                    ],
                    [
                      37.48973061500004,
                      7.148457141000051
                    ],
                    [
                      37.49104171600004,
                      7.149001394000038
                    ],
                    [
                      37.49264674700004,
                      7.150077743000054
                    ],
                    [
                      37.493623126000045,
                      7.150732506000054
                    ],
                    [
                      37.49506256300003,
                      7.152040552000074
                    ],
                    [
                      37.49610701700004,
                      7.152989662000039
                    ],
                    [
                      37.496833570000035,
                      7.153864227000042
                    ],
                    [
                      37.49780113700007,
                      7.1550289000000475
                    ],
                    [
                      37.499328916000024,
                      7.156660850000037
                    ],
                    [
                      37.50018753400008,
                      7.157812096000043
                    ],
                    [
                      37.501142601000026,
                      7.158772248000048
                    ],
                    [
                      37.501828268000054,
                      7.159461563000036
                    ],
                    [
                      37.50295723800008,
                      7.160596533000046
                    ],
                    [
                      37.50352166000005,
                      7.161317767000071
                    ],
                    [
                      37.50417770100006,
                      7.162156071000027
                    ],
                    [
                      37.504491107000035,
                      7.162556547000065
                    ],
                    [
                      37.50493915200008,
                      7.163480064000055
                    ],
                    [
                      37.50507107800007,
                      7.163751990000037
                    ],
                    [
                      37.50595935900003,
                      7.165582913000037
                    ],
                    [
                      37.50664790600007,
                      7.167475311000032
                    ],
                    [
                      37.507077793000065,
                      7.1683075980000694
                    ],
                    [
                      37.50771327100006,
                      7.169537916000024
                    ],
                    [
                      37.508870812000055,
                      7.171049098000026
                    ],
                    [
                      37.51041528300004,
                      7.172894835000022
                    ],
                    [
                      37.51256539000008,
                      7.174720187000048
                    ],
                    [
                      37.513855431000025,
                      7.17582496600005
                    ],
                    [
                      37.515143618000025,
                      7.177503965000028
                    ],
                    [
                      37.51701063300004,
                      7.177988523000067
                    ],
                    [
                      37.51815804300003,
                      7.178757866000069
                    ],
                    [
                      37.519567351000035,
                      7.180030502000022
                    ],
                    [
                      37.520808276000025,
                      7.181517928000062
                    ],
                    [
                      37.522722921000025,
                      7.1820983270000625
                    ],
                    [
                      37.52363202500004,
                      7.1824840720000225
                    ],
                    [
                      37.52434917100004,
                      7.182964904000073
                    ],
                    [
                      37.52588098900003,
                      7.18340050200004
                    ],
                    [
                      37.52717093700005,
                      7.184553106000067
                    ],
                    [
                      37.52783555700006,
                      7.186469342000066
                    ],
                    [
                      37.52797483100005,
                      7.187857514000029
                    ],
                    [
                      37.52773002500004,
                      7.189483715000051
                    ],
                    [
                      37.530421373000024,
                      7.189943259000074
                    ],
                    [
                      37.530093617000034,
                      7.190781036000033
                    ],
                    [
                      37.529766546000076,
                      7.193103754000049
                    ],
                    [
                      37.53094157100003,
                      7.19608295200004
                    ],
                    [
                      37.53089046800005,
                      7.198335059000044
                    ],
                    [
                      37.52998591700003,
                      7.200420521000069
                    ],
                    [
                      37.527291078000076,
                      7.204336511000065
                    ],
                    [
                      37.52629486600006,
                      7.205442197000025
                    ],
                    [
                      37.52407403300003,
                      7.206694195000068
                    ],
                    [
                      37.52383739700008,
                      7.20789439400005
                    ],
                    [
                      37.52234892300004,
                      7.208846634000054
                    ],
                    [
                      37.52095720500006,
                      7.209512067000048
                    ],
                    [
                      37.52028685600004,
                      7.20936634100002
                    ],
                    [
                      37.51841660300005,
                      7.20983880600005
                    ],
                    [
                      37.51673489500007,
                      7.211268921000055
                    ],
                    [
                      37.51514744900004,
                      7.2131778560000726
                    ],
                    [
                      37.513180255000066,
                      7.213984946000039
                    ],
                    [
                      37.51121477500004,
                      7.214265659000034
                    ],
                    [
                      37.509967403000076,
                      7.214740113000062
                    ],
                    [
                      37.508622944000024,
                      7.215597063000075
                    ],
                    [
                      37.50790514900007,
                      7.215307606000067
                    ],
                    [
                      37.50682947700005,
                      7.214562384000033
                    ],
                    [
                      37.50678603800003,
                      7.2145318050000355
                    ],
                    [
                      37.505395306000025,
                      7.2135528010000485
                    ],
                    [
                      37.503146109000056,
                      7.212684102000026
                    ],
                    [
                      37.50180511000008,
                      7.212488299000029
                    ],
                    [
                      37.500225639000064,
                      7.211956747000045
                    ],
                    [
                      37.49931777200004,
                      7.2111881360000325
                    ],
                    [
                      37.49826789700006,
                      7.209892685000057
                    ],
                    [
                      37.49674108800008,
                      7.207925740000064
                    ],
                    [
                      37.495641103000025,
                      7.207300048000036
                    ],
                    [
                      37.49344019400007,
                      7.206335766000052
                    ],
                    [
                      37.49138129900007,
                      7.205898313000034
                    ],
                    [
                      37.49013679300003,
                      7.205511392000062
                    ],
                    [
                      37.48815128500007,
                      7.204619577000074
                    ],
                    [
                      37.487477357000046,
                      7.204379524000046
                    ],
                    [
                      37.48733769800003,
                      7.204329777000055
                    ],
                    [
                      37.48614127400003,
                      7.203895155000055
                    ],
                    [
                      37.48465578100007,
                      7.203938088000029
                    ],
                    [
                      37.483965339000065,
                      7.203807432000076
                    ],
                    [
                      37.48259675400004,
                      7.203548450000028
                    ],
                    [
                      37.48122059200006,
                      7.20337201600006
                    ],
                    [
                      37.48068099500006,
                      7.2033028340000556
                    ],
                    [
                      37.478621977000046,
                      7.202913180000053
                    ],
                    [
                      37.47646969300007,
                      7.201757583000074
                    ],
                    [
                      37.475734431000035,
                      7.2013306780000335
                    ],
                    [
                      37.47522633800003,
                      7.2010356710000565
                    ],
                    [
                      37.47345498100003,
                      7.200599103000059
                    ],
                    [
                      37.47220859300006,
                      7.200786350000044
                    ],
                    [
                      37.47086798000004,
                      7.200494764000041
                    ],
                    [
                      37.46959932100003,
                      7.200179490000039
                    ],
                    [
                      37.46754049700007,
                      7.19974194100007
                    ],
                    [
                      37.46543392700005,
                      7.199256371000047
                    ],
                    [
                      37.46519849600003,
                      7.199214666000046
                    ],
                    [
                      37.46433257000007,
                      7.199061273000041
                    ],
                    [
                      37.45963015600006,
                      7.201103070000045
                    ],
                    [
                      37.45876715500003,
                      7.20149856200004
                    ],
                    [
                      37.45745520000003,
                      7.202099795000038
                    ],
                    [
                      37.45678262700005,
                      7.202755916000058
                    ],
                    [
                      37.455881764000026,
                      7.20439215600004
                    ],
                    [
                      37.45472892500004,
                      7.205249581000032
                    ],
                    [
                      37.45415120700005,
                      7.206061095000052
                    ],
                    [
                      37.45304497700005,
                      7.2073014780000335
                    ],
                    [
                      37.45275327300004,
                      7.208544615000051
                    ],
                    [
                      37.45114288000008,
                      7.210094315000049
                    ],
                    [
                      37.450087636000035,
                      7.210425695000026
                    ],
                    [
                      37.44917303900007,
                      7.211666714000046
                    ],
                    [
                      37.44829635000008,
                      7.212023747000046
                    ],
                    [
                      37.447541682000065,
                      7.212331086000063
                    ],
                    [
                      37.44658095500006,
                      7.213045582000063
                    ],
                    [
                      37.44618130600003,
                      7.213154985000074
                    ],
                    [
                      37.445918007000046,
                      7.213497086000075
                    ],
                    [
                      37.44471598900003,
                      7.214920001000053
                    ],
                    [
                      37.44441698000003,
                      7.215335054000036
                    ],
                    [
                      37.44369205300006,
                      7.217150912000022
                    ],
                    [
                      37.44272934600008,
                      7.218439598000032
                    ],
                    [
                      37.441624690000026,
                      7.219201439000074
                    ],
                    [
                      37.440087652000045,
                      7.220296753000071
                    ],
                    [
                      37.43821635300003,
                      7.221055963000026
                    ],
                    [
                      37.43744774600003,
                      7.221627539000053
                    ],
                    [
                      37.43526540300007,
                      7.222266044000037
                    ],
                    [
                      37.43397153900003,
                      7.222309456000062
                    ],
                    [
                      37.43210236900006,
                      7.2224465890000715
                    ],
                    [
                      37.430231384000024,
                      7.223110061000057
                    ],
                    [
                      37.427690910000024,
                      7.223388416000034
                    ],
                    [
                      37.42672980300006,
                      7.224198558000069
                    ],
                    [
                      37.42600644600003,
                      7.225535871000034
                    ],
                    [
                      37.42490191700006,
                      7.226249812000049
                    ],
                    [
                      37.42231102400007,
                      7.227245711000023
                    ],
                    [
                      37.42087241100006,
                      7.227575682000065
                    ],
                    [
                      37.41857115900007,
                      7.227950508000049
                    ],
                    [
                      37.41823078600004,
                      7.228156368000043
                    ],
                    [
                      37.41672251700004,
                      7.229068570000038
                    ],
                    [
                      37.41635923700005,
                      7.2292871070000615
                    ],
                    [
                      37.41537806000008,
                      7.2298773490000485
                    ],
                    [
                      37.414800909000064,
                      7.230497393000064
                    ],
                    [
                      37.41374427000005,
                      7.231211467000037
                    ],
                    [
                      37.41215169800006,
                      7.234459719000029
                    ],
                    [
                      37.41089668700005,
                      7.2370870900000455
                    ],
                    [
                      37.40978859200004,
                      7.23880581700007
                    ],
                    [
                      37.408848008000064,
                      7.239738543000044
                    ],
                    [
                      37.40877883500008,
                      7.23980713800006
                    ],
                    [
                      37.407024275000026,
                      7.241403970000022
                    ],
                    [
                      37.405100453000045,
                      7.24312817200007
                    ],
                    [
                      37.40452472900006,
                      7.243644154000037
                    ],
                    [
                      37.40370695300004,
                      7.24455043200004
                    ],
                    [
                      37.40284243600007,
                      7.245121594000068
                    ],
                    [
                      37.40264689500003,
                      7.2462214510000535
                    ],
                    [
                      37.40130270100008,
                      7.2469344740000565
                    ],
                    [
                      37.39871622000004,
                      7.246638276000056
                    ],
                    [
                      37.39737675500004,
                      7.246011514000031
                    ],
                    [
                      37.39589253100007,
                      7.245671335000054
                    ],
                    [
                      37.39464518200003,
                      7.246097581000072
                    ],
                    [
                      37.39402294700005,
                      7.24590398600003
                    ],
                    [
                      37.39248928600006,
                      7.245994267000071
                    ],
                    [
                      37.39152909400008,
                      7.246517217000076
                    ],
                    [
                      37.39071247900006,
                      7.24708852200007
                    ],
                    [
                      37.38912987900005,
                      7.247465714000043
                    ],
                    [
                      37.388195935000056,
                      7.2473427820000325
                    ],
                    [
                      37.38666312400005,
                      7.247193799000058
                    ],
                    [
                      37.38541917400005,
                      7.2466630410000334
                    ],
                    [
                      37.38412369100007,
                      7.246370730000024
                    ],
                    [
                      37.38369555600008,
                      7.246274124000024
                    ],
                    [
                      37.382065555000054,
                      7.2465075750000665
                    ],
                    [
                      37.379376440000044,
                      7.248124874000041
                    ],
                    [
                      37.37716784300005,
                      7.249361074000035
                    ],
                    [
                      37.374285316000055,
                      7.251456135000069
                    ],
                    [
                      37.37168768500004,
                      7.254269928000042
                    ],
                    [
                      37.36964235800008,
                      7.2567268140000465
                    ],
                    [
                      37.36814986500008,
                      7.258683259000065
                    ],
                    [
                      37.36708809600003,
                      7.2607847930000275
                    ],
                    [
                      37.36598012600007,
                      7.262407666000058
                    ],
                    [
                      37.36450705200008,
                      7.264025856000046
                    ],
                    [
                      37.364200090000054,
                      7.264363055000047
                    ],
                    [
                      37.36309019400005,
                      7.266512247000037
                    ],
                    [
                      37.361811447000036,
                      7.268971841000052
                    ],
                    [
                      37.36113695200004,
                      7.269974227000034
                    ],
                    [
                      37.35955062000005,
                      7.271356101000038
                    ],
                    [
                      37.35916449500007,
                      7.272120283000049
                    ],
                    [
                      37.35853669100004,
                      7.273457772000029
                    ],
                    [
                      37.35786061600004,
                      7.274890781000067
                    ],
                    [
                      37.356799446000025,
                      7.276800879000064
                    ],
                    [
                      37.35645948700005,
                      7.2780437090000305
                    ],
                    [
                      37.35594597200003,
                      7.280888836000031
                    ],
                    [
                      37.35574924000008,
                      7.282275729000048
                    ],
                    [
                      37.35531099100007,
                      7.284188080000035
                    ],
                    [
                      37.35453450500006,
                      7.286864775000026
                    ],
                    [
                      37.35453206100004,
                      7.28753464600004
                    ],
                    [
                      37.35521749600008,
                      7.2910705110000436
                    ],
                    [
                      37.35506244900006,
                      7.293206627000075
                    ],
                    [
                      37.35509490700008,
                      7.293456646000038
                    ],
                    [
                      37.355155669000055,
                      7.293924694000054
                    ],
                    [
                      37.35500701600006,
                      7.295263912000053
                    ],
                    [
                      37.35433070800008,
                      7.296744753000041
                    ],
                    [
                      37.35331422300004,
                      7.299516261000065
                    ],
                    [
                      37.353260877000025,
                      7.300999369000067
                    ],
                    [
                      37.35296564500004,
                      7.303103624000073
                    ],
                    [
                      37.35307607800007,
                      7.305663920000029
                    ],
                    [
                      37.35355208400006,
                      7.3071600360000275
                    ],
                    [
                      37.35407175100005,
                      7.308586311000056
                    ],
                    [
                      37.35425801000008,
                      7.310070293000024
                    ],
                    [
                      37.354012967000074,
                      7.311552702000029
                    ],
                    [
                      37.353571499000054,
                      7.314326301000051
                    ],
                    [
                      37.35361153000008,
                      7.316479628000025
                    ],
                    [
                      37.35453997800005,
                      7.318133792000026
                    ],
                    [
                      37.35515807000007,
                      7.31947580700006
                    ],
                    [
                      37.35543824700005,
                      7.321486467000057
                    ],
                    [
                      37.35461460200003,
                      7.323923729000057
                    ],
                    [
                      37.35374253100008,
                      7.324920966000036
                    ],
                    [
                      37.353417544000024,
                      7.325292597000043
                    ],
                    [
                      37.35336331800005,
                      7.325354606000076
                    ],
                    [
                      37.35239341800008,
                      7.328461203000074
                    ],
                    [
                      37.35169016200007,
                      7.330731424000021
                    ],
                    [
                      37.35168277100007,
                      7.332741029000033
                    ],
                    [
                      37.352682679000054,
                      7.334515085000021
                    ],
                    [
                      37.35296055200007,
                      7.337147766000044
                    ],
                    [
                      37.35318696600007,
                      7.338831553000034
                    ],
                    [
                      37.35325943200007,
                      7.3393704720000414
                    ],
                    [
                      37.35356510100007,
                      7.342174064000062
                    ],
                    [
                      37.34947988600004,
                      7.357735476000073
                    ],
                    [
                      37.35658932900003,
                      7.36093179900007
                    ],
                    [
                      37.379733601000055,
                      7.380000817000052
                    ],
                    [
                      37.39028494200005,
                      7.402422383000044
                    ],
                    [
                      37.39496328000007,
                      7.424973833000024
                    ],
                    [
                      37.39528231700007,
                      7.426511709000067
                    ],
                    [
                      37.396724823000056,
                      7.433465161000072
                    ],
                    [
                      37.39897659600007,
                      7.4491311190000715
                    ],
                    [
                      37.40062474900003,
                      7.46059759000002
                    ],
                    [
                      37.40721963300007,
                      7.492180415000064
                    ],
                    [
                      37.425274313000045,
                      7.523823253000046
                    ],
                    [
                      37.43865408700003,
                      7.546135248000041
                    ],
                    [
                      37.44510397000005,
                      7.564316881000025
                    ],
                    [
                      37.43540412800007,
                      7.5840586430000485
                    ],
                    [
                      37.428004248000036,
                      7.610490998000046
                    ],
                    [
                      37.42702299200005,
                      7.613293411000029
                    ],
                    [
                      37.41984156800004,
                      7.633803167000053
                    ],
                    [
                      37.418219547000035,
                      7.636803670000063
                    ],
                    [
                      37.40697459100005,
                      7.657605201000024
                    ],
                    [
                      37.401194678000024,
                      7.682667443000071
                    ],
                    [
                      37.40164466300007,
                      7.709559839000065
                    ],
                    [
                      37.40002468700004,
                      7.74105264800005
                    ],
                    [
                      37.40209463900004,
                      7.77047527700006
                    ],
                    [
                      37.403704607000066,
                      7.800137926000048
                    ],
                    [
                      37.40484457800005,
                      7.827260347000049
                    ],
                    [
                      37.41177445400007,
                      7.85392272200005
                    ],
                    [
                      37.42424423600005,
                      7.877604839000071
                    ],
                    [
                      37.43440405800004,
                      7.898066667000023
                    ],
                    [
                      37.436714014000074,
                      7.91852848700006
                    ],
                    [
                      37.42885414600005,
                      7.930709570000033
                    ],
                    [
                      37.41661434900004,
                      7.943580719000067
                    ],
                    [
                      37.40381144300005,
                      7.95115768900007
                    ],
                    [
                      37.398973614000056,
                      7.954020795000076
                    ],
                    [
                      37.38981479700004,
                      7.961972350000053
                    ],
                    [
                      37.38773482800008,
                      7.974383455000066
                    ],
                    [
                      37.38981479100005,
                      7.984724375000042
                    ],
                    [
                      37.39179029300004,
                      7.9929005120000625
                    ],
                    [
                      37.39816086500008,
                      7.993256699000028
                    ],
                    [
                      37.404124479000075,
                      7.993590132000065
                    ],
                    [
                      37.40944778200003,
                      7.998311931000046
                    ],
                    [
                      37.41038039400007,
                      7.9986787780000554
                    ],
                    [
                      37.41668941200004,
                      8.001160459000062
                    ],
                    [
                      37.424539365000044,
                      8.002820525000061
                    ],
                    [
                      37.43261931500007,
                      8.00334054800004
                    ],
                    [
                      37.446019239000066,
                      8.005260624000073
                    ],
                    [
                      37.45964915500008,
                      8.007650717000047
                    ],
                    [
                      37.47717833000007,
                      8.01404298600005
                    ],
                    [
                      37.477639053000075,
                      8.014210995000042
                    ],
                    [
                      37.49079898100007,
                      8.017061117000026
                    ],
                    [
                      37.497048936000056,
                      8.01456100300004
                    ],
                    [
                      37.50168891200008,
                      8.011820873000033
                    ],
                    [
                      37.50679887300004,
                      8.007470677000072
                    ],
                    [
                      37.51399882700008,
                      7.999670325000068
                    ],
                    [
                      37.518428791000076,
                      7.991859969000075
                    ],
                    [
                      37.52033877400004,
                      7.983509595000044
                    ],
                    [
                      37.521728763000056,
                      7.977069308000068
                    ],
                    [
                      37.524958738000066,
                      7.972019076000038
                    ],
                    [
                      37.52692194200006,
                      7.96862585100007
                    ],
                    [
                      37.52841871800007,
                      7.966038807000075
                    ],
                    [
                      37.53280868100006,
                      7.95960851600006
                    ],
                    [
                      37.53927864000008,
                      7.95385826200004
                    ],
                    [
                      37.54943857500007,
                      7.949258044000032
                    ],
                    [
                      37.557518523000056,
                      7.948338000000035
                    ],
                    [
                      37.57276844000006,
                      7.9522381620000715
                    ],
                    [
                      37.58043193800006,
                      7.955767197000057
                    ],
                    [
                      37.58870834500004,
                      7.959578476000047
                    ],
                    [
                      37.60282978400005,
                      7.964857662000043
                    ],
                    [
                      37.601076223000064,
                      7.974108487000024
                    ],
                    [
                      37.601539915000046,
                      7.985992303000046
                    ],
                    [
                      37.60189120200005,
                      7.994995346000053
                    ],
                    [
                      37.601496617000066,
                      8.000267604000044
                    ],
                    [
                      37.601391215000035,
                      8.001675937000073
                    ],
                    [
                      37.601466138000035,
                      8.005221451000068
                    ],
                    [
                      37.60158120700004,
                      8.010666743000058
                    ],
                    [
                      37.59992123500007,
                      8.019877560000054
                    ],
                    [
                      37.597291272000064,
                      8.035998997000036
                    ],
                    [
                      37.59659035000004,
                      8.041120901000056
                    ],
                    [
                      37.596518067000034,
                      8.04164909800005
                    ],
                    [
                      37.594471931000044,
                      8.056600996000043
                    ],
                    [
                      37.594421315000034,
                      8.056970866000029
                    ],
                    [
                      37.591801358000055,
                      8.074012381000045
                    ],
                    [
                      37.591963821000036,
                      8.083258528000044
                    ],
                    [
                      37.59213734300005,
                      8.093134079000038
                    ],
                    [
                      37.595431285000075,
                      8.111725733000071
                    ],
                    [
                      37.59917121500007,
                      8.127077099000076
                    ],
                    [
                      37.59954584800005,
                      8.128402951000055
                    ],
                    [
                      37.60482394400003,
                      8.147082520000026
                    ],
                    [
                      37.60576109900006,
                      8.150399180000022
                    ],
                    [
                      37.60800457900007,
                      8.155763289000049
                    ],
                    [
                      37.61697090500007,
                      8.177201565000075
                    ],
                    [
                      37.623886783000046,
                      8.200043598000036
                    ],
                    [
                      37.62168081500005,
                      8.20903439400007
                    ],
                    [
                      37.61529691800007,
                      8.21146446900002
                    ],
                    [
                      37.61536900400006,
                      8.212131813000042
                    ],
                    [
                      37.61545356800008,
                      8.212677619000033
                    ],
                    [
                      37.615501520000066,
                      8.21341583700007
                    ],
                    [
                      37.615790279000066,
                      8.214927595000063
                    ],
                    [
                      37.61592451000007,
                      8.216255884000077
                    ],
                    [
                      37.616244366000046,
                      8.217331571000045
                    ],
                    [
                      37.61638527500003,
                      8.218250818000058
                    ],
                    [
                      37.616656815000056,
                      8.218897756000047
                    ],
                    [
                      37.61714355000004,
                      8.219818192000048
                    ],
                    [
                      37.617227918000026,
                      8.220421419000047
                    ],
                    [
                      37.61723454300005,
                      8.22065060400007
                    ],
                    [
                      37.61768682200005,
                      8.222064093000029
                    ],
                    [
                      37.617851752000036,
                      8.22284400500007
                    ],
                    [
                      37.61797037100007,
                      8.223404930000072
                    ],
                    [
                      37.61768267200006,
                      8.223973259000047
                    ],
                    [
                      37.617244922000054,
                      8.224838001000023
                    ],
                    [
                      37.61620559800008,
                      8.22674851100004
                    ],
                    [
                      37.61514606900005,
                      8.22755834800006
                    ],
                    [
                      37.615053104000026,
                      8.227616394000052
                    ],
                    [
                      37.614231464000056,
                      8.228129420000073
                    ],
                    [
                      37.61341441800005,
                      8.228270159000033
                    ],
                    [
                      37.611973454000065,
                      8.228265183000076
                    ],
                    [
                      37.60962121400007,
                      8.227874235000058
                    ],
                    [
                      37.60793942500004,
                      8.228059820000055
                    ],
                    [
                      37.606688587000065,
                      8.228629709000074
                    ],
                    [
                      37.606202746000065,
                      8.22895840800004
                    ],
                    [
                      37.605773802000044,
                      8.22924861100006
                    ],
                    [
                      37.60548176000003,
                      8.230348192000065
                    ],
                    [
                      37.605286619000026,
                      8.23120885000003
                    ],
                    [
                      37.60437082100003,
                      8.232114856000067
                    ],
                    [
                      37.60388915600004,
                      8.232495997000058
                    ],
                    [
                      37.60326205100006,
                      8.233259447000023
                    ],
                    [
                      37.602972513000054,
                      8.233641255000066
                    ],
                    [
                      37.60215310600006,
                      8.234451885000055
                    ],
                    [
                      37.60176817300004,
                      8.23464195200006
                    ],
                    [
                      37.60080802300007,
                      8.234495052000057
                    ],
                    [
                      37.59901319100004,
                      8.232670425000038
                    ],
                    [
                      37.59752789100003,
                      8.231612502000075
                    ],
                    [
                      37.596714880000036,
                      8.230604775000074
                    ],
                    [
                      37.59580429300007,
                      8.230027372000052
                    ],
                    [
                      37.594650681000076,
                      8.230262597000035
                    ],
                    [
                      37.59397654600008,
                      8.230738755000061
                    ],
                    [
                      37.59368750900006,
                      8.230977002000031
                    ],
                    [
                      37.593347401000074,
                      8.232076401000029
                    ],
                    [
                      37.591569364000065,
                      8.232309428000065
                    ],
                    [
                      37.59089640600007,
                      8.232450621000055
                    ],
                    [
                      37.59046140800007,
                      8.23321472200007
                    ],
                    [
                      37.590379953000024,
                      8.233242803000053
                    ],
                    [
                      37.58949957800007,
                      8.23354630600005
                    ],
                    [
                      37.588920648000055,
                      8.234262047000072
                    ],
                    [
                      37.58790891600006,
                      8.235119818000044
                    ],
                    [
                      37.58555838400008,
                      8.234250217000067
                    ],
                    [
                      37.583399652000026,
                      8.23347698300006
                    ],
                    [
                      37.58236883300003,
                      8.232946979000076
                    ],
                    [
                      37.58040207400006,
                      8.232222260000071
                    ],
                    [
                      37.57881753200007,
                      8.232073102000072
                    ],
                    [
                      37.577568703000054,
                      8.232068681000044
                    ],
                    [
                      37.576077834000046,
                      8.232589763000021
                    ],
                    [
                      37.57434372300003,
                      8.233971300000064
                    ],
                    [
                      37.57342837300007,
                      8.234733669000036
                    ],
                    [
                      37.573318863000054,
                      8.234784107000053
                    ],
                    [
                      37.572308124000074,
                      8.235249636000049
                    ],
                    [
                      37.57198500900006,
                      8.23539845700003
                    ],
                    [
                      37.57068247600006,
                      8.236972912000056
                    ],
                    [
                      37.56938079200006,
                      8.238308109000059
                    ],
                    [
                      37.56851259500007,
                      8.239309889000026
                    ],
                    [
                      37.568054231000076,
                      8.239722027000028
                    ],
                    [
                      37.567982517000075,
                      8.239786509000055
                    ],
                    [
                      37.566924422000056,
                      8.24016554000002
                    ],
                    [
                      37.56586804900007,
                      8.240066064000075
                    ],
                    [
                      37.56473980100003,
                      8.23991847700006
                    ],
                    [
                      37.56370859900005,
                      8.239722036000046
                    ],
                    [
                      37.56243579300008,
                      8.239479570000071
                    ],
                    [
                      37.56123446400005,
                      8.239618817000064
                    ],
                    [
                      37.56110988300003,
                      8.23972204100005
                    ],
                    [
                      37.55945189700003,
                      8.241095804000054
                    ],
                    [
                      37.557813070000066,
                      8.242668998000056
                    ],
                    [
                      37.556704153000055,
                      8.243813432000024
                    ],
                    [
                      37.55569285900003,
                      8.244527555000047
                    ],
                    [
                      37.554297819000055,
                      8.245096740000065
                    ],
                    [
                      37.553096821000054,
                      8.245140260000028
                    ],
                    [
                      37.552137033000065,
                      8.244897541000057
                    ],
                    [
                      37.551561683000045,
                      8.24460835900004
                    ],
                    [
                      37.551177421000034,
                      8.244606971000053
                    ],
                    [
                      37.55026531900006,
                      8.244460121000031
                    ],
                    [
                      37.54961167600004,
                      8.244921675000057
                    ],
                    [
                      37.549591117000034,
                      8.244936192000068
                    ],
                    [
                      37.54886765800006,
                      8.245747038000047
                    ],
                    [
                      37.54886479700008,
                      8.245761569000024
                    ],
                    [
                      37.54837825100003,
                      8.248233506000076
                    ],
                    [
                      37.54770089400006,
                      8.249570874000028
                    ],
                    [
                      37.546281462000024,
                      8.25023563800005
                    ],
                    [
                      37.544408160000046,
                      8.250228839000044
                    ],
                    [
                      37.54277607700004,
                      8.249935804000074
                    ],
                    [
                      37.54162240100004,
                      8.250170861000072
                    ],
                    [
                      37.540903306000075,
                      8.24978543900005
                    ],
                    [
                      37.54023154400005,
                      8.249591590000023
                    ],
                    [
                      37.53912449500007,
                      8.250209614000028
                    ],
                    [
                      37.53796747600006,
                      8.251353808000033
                    ],
                    [
                      37.537800256000025,
                      8.251666654000076
                    ],
                    [
                      37.53704850400004,
                      8.253073073000053
                    ],
                    [
                      37.53651273600008,
                      8.255080838000026
                    ],
                    [
                      37.536173328000075,
                      8.255940907000024
                    ],
                    [
                      37.53573520500004,
                      8.25751837000007
                    ],
                    [
                      37.53553971800005,
                      8.258426815000064
                    ],
                    [
                      37.53505726000003,
                      8.258999255000049
                    ],
                    [
                      37.534240501000056,
                      8.25904411700003
                    ],
                    [
                      37.53327434000005,
                      8.26052394100003
                    ],
                    [
                      37.53295752100007,
                      8.261766891000036
                    ],
                    [
                      37.53241487100007,
                      8.26316521800004
                    ],
                    [
                      37.532327061000046,
                      8.263391493000029
                    ],
                    [
                      37.53174834400005,
                      8.264011425000035
                    ],
                    [
                      37.53088159400005,
                      8.264582448000056
                    ],
                    [
                      37.53015788300007,
                      8.265441096000075
                    ],
                    [
                      37.52914773200007,
                      8.265820187000031
                    ],
                    [
                      37.527706684000066,
                      8.265814885000054
                    ],
                    [
                      37.52722562500003,
                      8.266004516000066
                    ],
                    [
                      37.52631509400004,
                      8.265426959000024
                    ],
                    [
                      37.52564473900003,
                      8.264850286000069
                    ],
                    [
                      37.52459348700006,
                      8.263363054000024
                    ],
                    [
                      37.52330242600004,
                      8.261779235000063
                    ],
                    [
                      37.520952489000024,
                      8.26076570400005
                    ],
                    [
                      37.51998736500008,
                      8.260531189000062
                    ],
                    [
                      37.51855292400006,
                      8.260182628000052
                    ],
                    [
                      37.516538713000045,
                      8.25931386800005
                    ],
                    [
                      37.51498119000007,
                      8.258351093000044
                    ],
                    [
                      37.512103110000055,
                      8.257287708000035
                    ],
                    [
                      37.51018571700007,
                      8.25622788000004
                    ],
                    [
                      37.50750052300003,
                      8.254973785000061
                    ],
                    [
                      37.506301852000036,
                      8.254395118000048
                    ],
                    [
                      37.50575921700005,
                      8.254476210000064
                    ],
                    [
                      37.504427484000075,
                      8.25467522300005
                    ],
                    [
                      37.50154351900005,
                      8.255190793000054
                    ],
                    [
                      37.49986037700006,
                      8.255710840000063
                    ],
                    [
                      37.49904309200008,
                      8.25589917600007
                    ],
                    [
                      37.49632832000003,
                      8.256128242000045
                    ],
                    [
                      37.49365728200007,
                      8.256329318000041
                    ],
                    [
                      37.49356176600003,
                      8.256152082000028
                    ],
                    [
                      37.49327597000007,
                      8.255603963000056
                    ],
                    [
                      37.490105741000036,
                      8.255592025000055
                    ],
                    [
                      37.489525882000066,
                      8.256498899000064
                    ],
                    [
                      37.489184187000035,
                      8.257932967000045
                    ],
                    [
                      37.487884174000044,
                      8.258741430000043
                    ],
                    [
                      37.48553214800006,
                      8.258301935000077
                    ],
                    [
                      37.48370795400007,
                      8.258007960000043
                    ],
                    [
                      37.48289119400005,
                      8.258052712000051
                    ],
                    [
                      37.480860937000045,
                      8.258579291000046
                    ],
                    [
                      37.47202332000006,
                      8.26608942200005
                    ],
                    [
                      37.46408344800005,
                      8.282420874000024
                    ],
                    [
                      37.46257347300008,
                      8.305932963000032
                    ],
                    [
                      37.46338772100006,
                      8.311693159000072
                    ],
                    [
                      37.46418011800006,
                      8.317315086000065
                    ],
                    [
                      37.464820270000075,
                      8.321856862000061
                    ],
                    [
                      37.46546154200007,
                      8.326406586000076
                    ],
                    [
                      37.46551600600003,
                      8.326793000000066
                    ],
                    [
                      37.46615340200003,
                      8.331315219000032
                    ],
                    [
                      37.47138331000008,
                      8.350706936000051
                    ],
                    [
                      37.473917103000076,
                      8.355818933000023
                    ],
                    [
                      37.481625214000076,
                      8.371370262000028
                    ],
                    [
                      37.48582305900004,
                      8.379839530000027
                    ],
                    [
                      37.485980968000035,
                      8.380134118000058
                    ],
                    [
                      37.49856962700005,
                      8.40361894800003
                    ],
                    [
                      37.51220915600004,
                      8.416968900000029
                    ],
                    [
                      37.516837605000035,
                      8.418317840000043
                    ],
                    [
                      37.524823120000065,
                      8.420645181000054
                    ],
                    [
                      37.53493350100007,
                      8.423591804000068
                    ],
                    [
                      37.557978897000055,
                      8.425509241000043
                    ],
                    [
                      37.57518409100004,
                      8.414634234000061
                    ],
                    [
                      37.57607877400005,
                      8.41406872500005
                    ],
                    [
                      37.582497870000054,
                      8.40011319000007
                    ],
                    [
                      37.58728869000004,
                      8.389697634000072
                    ],
                    [
                      37.59803861000006,
                      8.36531653700007
                    ],
                    [
                      37.603023043000064,
                      8.361298010000041
                    ],
                    [
                      37.606849314000044,
                      8.358213211000077
                    ],
                    [
                      37.61196851900007,
                      8.35408602800004
                    ],
                    [
                      37.63065841400004,
                      8.364556481000022
                    ],
                    [
                      37.66606321800003,
                      8.383537295000053
                    ],
                    [
                      37.67628323300005,
                      8.378825092000056
                    ],
                    [
                      37.67870814100007,
                      8.377707025000063
                    ],
                    [
                      37.683647559000065,
                      8.369312661000038
                    ],
                    [
                      37.68917472000004,
                      8.359157494000044
                    ],
                    [
                      37.69221803800008,
                      8.353565942000046
                    ],
                    [
                      37.70454795400008,
                      8.337035197000034
                    ],
                    [
                      37.71704788000005,
                      8.33409505800006
                    ],
                    [
                      37.73088780300003,
                      8.34315545100003
                    ],
                    [
                      37.74258773500003,
                      8.349055699000075
                    ],
                    [
                      37.74373126200004,
                      8.349631741000053
                    ],
                    [
                      37.74729157000007,
                      8.351425215000063
                    ],
                    [
                      37.74796771000007,
                      8.351765815000022
                    ],
                    [
                      37.76545245800003,
                      8.347116267000047
                    ],
                    [
                      37.76649801600007,
                      8.346543430000054
                    ],
                    [
                      37.77899751500007,
                      8.339695253000059
                    ],
                    [
                      37.79658740700006,
                      8.334715019000043
                    ],
                    [
                      37.81625728200004,
                      8.331804870000042
                    ],
                    [
                      37.83914714700006,
                      8.332144866000021
                    ],
                    [
                      37.86294700900004,
                      8.335705010000027
                    ],
                    [
                      37.88762687800005,
                      8.349875617000066
                    ],
                    [
                      37.90998676000004,
                      8.370486511000024
                    ],
                    [
                      37.927986659000055,
                      8.378166835000059
                    ],
                    [
                      37.945073716000024,
                      8.369157742000027
                    ],
                    [
                      37.948376531000065,
                      8.367416344000048
                    ],
                    [
                      37.97335637300006,
                      8.362916121000069
                    ],
                    [
                      37.97425276200005,
                      8.362710927000023
                    ],
                    [
                      37.988166285000034,
                      8.359525958000063
                    ],
                    [
                      38.00823617800006,
                      8.372506516000044
                    ],
                    [
                      38.01676967700007,
                      8.38016570800005
                    ],
                    [
                      38.022100429000034,
                      8.38495029400002
                    ],
                    [
                      38.02804107500003,
                      8.390282286000058
                    ],
                    [
                      38.03892600900008,
                      8.389217229000053
                    ],
                    [
                      38.052525123000066,
                      8.382430604000035
                    ],
                    [
                      38.059012849000055,
                      8.379473305000033
                    ],
                    [
                      38.06670582800007,
                      8.375966615000038
                    ],
                    [
                      38.07709576800005,
                      8.380616816000042
                    ],
                    [
                      38.08132485100003,
                      8.38482136400006
                    ],
                    [
                      38.08653572600008,
                      8.39009722700007
                    ],
                    [
                      38.10295562600004,
                      8.389007159000073
                    ],
                    [
                      38.10999997500005,
                      8.390368231000025
                    ],
                    [
                      38.11846058000003,
                      8.40195265500006
                    ],
                    [
                      38.12254552300004,
                      8.406587924000064
                    ],
                    [
                      38.13007137500006,
                      8.407885858000043
                    ],
                    [
                      38.13895542900008,
                      8.409418033000065
                    ],
                    [
                      38.15675532500006,
                      8.409248009000066
                    ],
                    [
                      38.16418088300003,
                      8.408050598000045
                    ],
                    [
                      38.180030170000066,
                      8.392867265000064
                    ],
                    [
                      38.19837506300007,
                      8.401337622000028
                    ],
                    [
                      38.21754495600004,
                      8.408777934000057
                    ],
                    [
                      38.238334836000035,
                      8.409307936000062
                    ],
                    [
                      38.26631466500004,
                      8.406637793000073
                    ],
                    [
                      38.282044566000025,
                      8.399557461000029
                    ],
                    [
                      38.28925450600008,
                      8.380696621000027
                    ],
                    [
                      38.299373055000046,
                      8.376900869000053
                    ],
                    [
                      38.30082443100008,
                      8.376356417000068
                    ],
                    [
                      38.311464357000034,
                      8.369946128000038
                    ],
                    [
                      38.31220433500005,
                      8.352445345000035
                    ],
                    [
                      38.30787434500007,
                      8.329864350000037
                    ],
                    [
                      38.30778659600003,
                      8.326712666000049
                    ],
                    [
                      38.30703432100006,
                      8.299693011000045
                    ],
                    [
                      38.32188420400007,
                      8.272341781000023
                    ],
                    [
                      38.32621958900006,
                      8.267046382000046
                    ],
                    [
                      38.333175065000034,
                      8.25855070700004
                    ],
                    [
                      38.347344031000034,
                      8.254240952000032
                    ],
                    [
                      38.366566496000075,
                      8.26265180200005
                    ],
                    [
                      38.36695392300004,
                      8.262821322000036
                    ],
                    [
                      38.375495037000064,
                      8.265936839000062
                    ],
                    [
                      38.38240384100004,
                      8.27347177400003
                    ],
                    [
                      38.40086373300005,
                      8.279512024000041
                    ],
                    [
                      38.421633616000065,
                      8.289022429000056
                    ],
                    [
                      38.430208726000046,
                      8.298750815000062
                    ],
                    [
                      38.43229992500005,
                      8.31121681600007
                    ],
                    [
                      38.432467157000076,
                      8.312213707000069
                    ],
                    [
                      38.43260741900008,
                      8.312605157000064
                    ],
                    [
                      38.440157088000035,
                      8.333675182000036
                    ],
                    [
                      38.44072701300007,
                      8.335265758000048
                    ],
                    [
                      38.447804451000025,
                      8.365366109000036
                    ],
                    [
                      38.451706827000066,
                      8.385030177000033
                    ],
                    [
                      38.461606663000055,
                      8.399791483000058
                    ],
                    [
                      38.46275380900005,
                      8.404916584000034
                    ],
                    [
                      38.462801873000046,
                      8.405131317000041
                    ],
                    [
                      38.465266593000024,
                      8.416142935000039
                    ],
                    [
                      38.467397825000035,
                      8.429446857000073
                    ],
                    [
                      38.46778035800003,
                      8.431834766000065
                    ],
                    [
                      38.46828823800007,
                      8.435005139000054
                    ],
                    [
                      38.47749388300008,
                      8.446857822000027
                    ],
                    [
                      38.47788344000003,
                      8.447359394000046
                    ],
                    [
                      38.48350102100005,
                      8.446551391000071
                    ],
                    [
                      38.50145251600003,
                      8.443969409000033
                    ],
                    [
                      38.51322248300005,
                      8.44951947100003
                    ],
                    [
                      38.52684252000006,
                      8.457619570000077
                    ],
                    [
                      38.548102294000046,
                      8.453069558000038
                    ],
                    [
                      38.56567218500004,
                      8.44827932800007
                    ],
                    [
                      38.57578418800006,
                      8.44489163000003
                    ]
                  ]
                ]
              ],
              "type": "MultiPolygon"
            },
            "median days-to-reply": 123,
            "per_resolved": 0.0,
            "referred": 12,
            "replied": 7
          },
          {
            "% replied": 0.3076923076923077,
            "ADM1_EN": "Somali",
            "ADM1_PCODE": "ET05",
            "geometry": {
              "coordinates": [
                [
                  [
                    42.86263239800007,
                    10.984293875000049
                  ],
                  [
                    42.89097000000004,
                    10.982080000000053
                  ],
                  [
                    42.944090000000074,
                    11.002440000000036
                  ],
                  [
                    42.93731660000003,
                    10.990426704000072
                  ],
                  [
                    42.917500000000075,
                    10.955280000000073
                  ],
                  [
                    42.855000000000075,
                    10.892220000000066
                  ],
                  [
                    42.838610000000074,
                    10.873890000000074
                  ],
                  [
                    42.76416000000006,
                    10.78042000000005
                  ],
                  [
                    42.66479000000004,
                    10.632910000000038
                  ],
                  [
                    42.68111000000005,
                    10.58278000000007
                  ],
                  [
                    42.70944000000003,
                    10.536110000000065
                  ],
                  [
                    42.72222000000005,
                    10.51792000000006
                  ],
                  [
                    42.74666000000008,
                    10.495690000000025
                  ],
                  [
                    42.786110000000065,
                    10.455550000000073
                  ],
                  [
                    42.79708000000005,
                    10.422780000000046
                  ],
                  [
                    42.80099573000007,
                    10.396322197000075
                  ],
                  [
                    42.803330000000074,
                    10.380550000000028
                  ],
                  [
                    42.80611000000005,
                    10.350000000000023
                  ],
                  [
                    42.80695883900006,
                    10.34716975400005
                  ],
                  [
                    42.816940000000045,
                    10.313890000000072
                  ],
                  [
                    42.82102467900006,
                    10.302458951000062
                  ],
                  [
                    42.85069000000004,
                    10.219440000000077
                  ],
                  [
                    42.86416000000003,
                    10.200550000000021
                  ],
                  [
                    42.87997980200004,
                    10.183750681000049
                  ],
                  [
                    42.89097000000004,
                    10.17208000000005
                  ],
                  [
                    42.922780000000046,
                    10.147780000000068
                  ],
                  [
                    42.95326000000006,
                    10.13250000000005
                  ],
                  [
                    42.972883539000065,
                    10.121814555000071
                  ],
                  [
                    42.98055000000005,
                    10.117640000000051
                  ],
                  [
                    42.983329086000026,
                    10.11451630700003
                  ],
                  [
                    42.99969964600007,
                    10.096115798000028
                  ],
                  [
                    43.01305000000008,
                    10.081110000000024
                  ],
                  [
                    43.02511817000004,
                    10.049861961000033
                  ],
                  [
                    43.03472000000005,
                    10.025000000000034
                  ],
                  [
                    43.042770000000075,
                    9.99306000000007
                  ],
                  [
                    43.05166000000003,
                    9.96819000000005
                  ],
                  [
                    43.06305000000003,
                    9.948750000000075
                  ],
                  [
                    43.08430000000004,
                    9.924860000000024
                  ],
                  [
                    43.110280000000046,
                    9.908890000000042
                  ],
                  [
                    43.14784000000003,
                    9.902780000000064
                  ],
                  [
                    43.16192482000008,
                    9.902780000000064
                  ],
                  [
                    43.18041000000005,
                    9.902780000000064
                  ],
                  [
                    43.194665127000064,
                    9.896465123000041
                  ],
                  [
                    43.204090000000065,
                    9.89229000000006
                  ],
                  [
                    43.215927941000075,
                    9.875704344000042
                  ],
                  [
                    43.22044942200006,
                    9.869369481000035
                  ],
                  [
                    43.224860000000035,
                    9.863190000000031
                  ],
                  [
                    43.225048568000034,
                    9.862256802000047
                  ],
                  [
                    43.23777000000007,
                    9.799300000000073
                  ],
                  [
                    43.246380000000045,
                    9.750830000000065
                  ],
                  [
                    43.26055000000008,
                    9.684720000000027
                  ],
                  [
                    43.267220000000066,
                    9.66444000000007
                  ],
                  [
                    43.275280000000066,
                    9.645560000000046
                  ],
                  [
                    43.283330000000035,
                    9.634720000000073
                  ],
                  [
                    43.305270000000064,
                    9.628330000000062
                  ],
                  [
                    43.32847000000004,
                    9.619580000000042
                  ],
                  [
                    43.33290629000004,
                    9.614804451000055
                  ],
                  [
                    43.33307274500004,
                    9.614883055000064
                  ],
                  [
                    43.33380989900007,
                    9.615231159000075
                  ],
                  [
                    43.33384289300005,
                    9.615246739000042
                  ],
                  [
                    43.33904849000004,
                    9.608239352000055
                  ],
                  [
                    43.34830865600003,
                    9.598760170000048
                  ],
                  [
                    43.34931882400008,
                    9.597136791000025
                  ],
                  [
                    43.382886563000056,
                    9.561002006000024
                  ],
                  [
                    43.38666000000006,
                    9.556940000000054
                  ],
                  [
                    43.40060914900005,
                    9.532624845000043
                  ],
                  [
                    43.42735680200008,
                    9.486000258000047
                  ],
                  [
                    43.427770000000066,
                    9.485280000000046
                  ],
                  [
                    43.42707571300008,
                    9.478825506000021
                  ],
                  [
                    43.42668941000005,
                    9.475234208000074
                  ],
                  [
                    43.425140000000056,
                    9.460830000000044
                  ],
                  [
                    43.425830000000076,
                    9.43458000000004
                  ],
                  [
                    43.42713052000005,
                    9.433188287000064
                  ],
                  [
                    43.44166000000007,
                    9.417640000000063
                  ],
                  [
                    43.49311627700007,
                    9.38631150200007
                  ],
                  [
                    43.544849457000055,
                    9.354815453000072
                  ],
                  [
                    43.555270000000064,
                    9.348470000000077
                  ],
                  [
                    43.583060000000046,
                    9.336110000000076
                  ],
                  [
                    43.62342976100007,
                    9.35286674200006
                  ],
                  [
                    43.62722000000008,
                    9.354440000000068
                  ],
                  [
                    43.654838132000066,
                    9.32926619400007
                  ],
                  [
                    43.65669559300005,
                    9.327573126000061
                  ],
                  [
                    43.66318181300005,
                    9.321660964000046
                  ],
                  [
                    43.72778000000005,
                    9.26278000000002
                  ],
                  [
                    43.74924187200003,
                    9.243383331000075
                  ],
                  [
                    43.86071741200004,
                    9.142634705000035
                  ],
                  [
                    43.97640554600008,
                    9.038078849000044
                  ],
                  [
                    44.01055000000008,
                    9.007220000000075
                  ],
                  [
                    44.064478946000065,
                    8.989349590000074
                  ],
                  [
                    44.115113215000065,
                    8.972570935000022
                  ],
                  [
                    44.185769152000034,
                    8.949157709000076
                  ],
                  [
                    44.18744275700004,
                    8.94860312700007
                  ],
                  [
                    44.65047000000004,
                    8.795170000000041
                  ],
                  [
                    44.66145785500004,
                    8.791528936000077
                  ],
                  [
                    44.68521117600005,
                    8.783657757000071
                  ],
                  [
                    44.69712590200004,
                    8.779709554000021
                  ],
                  [
                    45.50435861900007,
                    8.50776208000002
                  ],
                  [
                    45.93556637100005,
                    8.365377520000038
                  ],
                  [
                    46.094442396000034,
                    8.312013318000027
                  ],
                  [
                    46.100326505000055,
                    8.310035793000054
                  ],
                  [
                    46.31872457000003,
                    8.236580085000071
                  ],
                  [
                    46.406719526000074,
                    8.206898292000062
                  ],
                  [
                    46.406649482000034,
                    8.206785983000032
                  ],
                  [
                    46.432264917000055,
                    8.198100367000052
                  ],
                  [
                    46.45171271400005,
                    8.191505068000026
                  ],
                  [
                    46.552770000000066,
                    8.157220000000052
                  ],
                  [
                    46.747747341000036,
                    8.091018124000072
                  ],
                  [
                    46.79083000000003,
                    8.07639000000006
                  ],
                  [
                    46.84066209000008,
                    8.059213094000029
                  ],
                  [
                    46.88942949500006,
                    8.042408697000042
                  ],
                  [
                    46.99472000000003,
                    8.006110000000035
                  ],
                  [
                    47.01194000000004,
                    8.00111000000004
                  ],
                  [
                    47.04902323600004,
                    8.001522198000032
                  ],
                  [
                    47.08693000000005,
                    8.001940000000047
                  ],
                  [
                    47.51896437200003,
                    8.003093597000031
                  ],
                  [
                    47.60750000000007,
                    8.003330000000062
                  ],
                  [
                    47.746380000000045,
                    8.003610000000037
                  ],
                  [
                    47.850550000000055,
                    8.00305000000003
                  ],
                  [
                    47.90249000000006,
                    8.00305000000003
                  ],
                  [
                    47.94979744500006,
                    8.00363479200007
                  ],
                  [
                    47.988240000000076,
                    8.004110000000026
                  ],
                  [
                    47.987220000000036,
                    8.00111000000004
                  ],
                  [
                    47.98410000000007,
                    7.998080000000073
                  ],
                  [
                    47.96287502300004,
                    7.977505829000052
                  ],
                  [
                    47.960124465000035,
                    7.974838463000026
                  ],
                  [
                    47.939545020000025,
                    7.954881454000031
                  ],
                  [
                    47.929682607000075,
                    7.945317335000027
                  ],
                  [
                    47.90405000000004,
                    7.920460000000048
                  ],
                  [
                    47.89878982500005,
                    7.915508312000043
                  ],
                  [
                    47.88121633900005,
                    7.8989654350000365
                  ],
                  [
                    47.84808296700004,
                    7.867775191000021
                  ],
                  [
                    47.84700139700004,
                    7.8667570500000465
                  ],
                  [
                    47.813676205000036,
                    7.835386237000023
                  ],
                  [
                    47.78517231300003,
                    7.808553974000063
                  ],
                  [
                    47.76184000000006,
                    7.7865900000000465
                  ],
                  [
                    47.75270779400006,
                    7.7779936370000655
                  ],
                  [
                    47.718277099000034,
                    7.745583203000024
                  ],
                  [
                    47.71297106800006,
                    7.740588510000066
                  ],
                  [
                    47.68556991600008,
                    7.714795153000068
                  ],
                  [
                    47.65805000000006,
                    7.688890000000072
                  ],
                  [
                    47.55555000000004,
                    7.592220000000054
                  ],
                  [
                    47.55009044600007,
                    7.587039927000035
                  ],
                  [
                    47.54374583900005,
                    7.581020108000075
                  ],
                  [
                    47.21903647700003,
                    7.273334872000021
                  ],
                  [
                    46.99139000000008,
                    7.056940000000054
                  ],
                  [
                    46.967642408000074,
                    7.0327782050000565
                  ],
                  [
                    46.965079639000066,
                    7.030170736000059
                  ],
                  [
                    46.77336997500004,
                    6.835117300000036
                  ],
                  [
                    46.561390000000074,
                    6.619440000000054
                  ],
                  [
                    46.304530759000045,
                    6.35704824000004
                  ],
                  [
                    46.15401740800007,
                    6.202962279000076
                  ],
                  [
                    46.113980000000026,
                    6.1620300000000725
                  ],
                  [
                    45.996488001000046,
                    6.0419072280000705
                  ],
                  [
                    45.990270000000066,
                    6.0355500000000575
                  ],
                  [
                    45.98922750000003,
                    6.034448776000033
                  ],
                  [
                    45.95583000000005,
                    5.999170000000049
                  ],
                  [
                    45.89605031600007,
                    5.9340439620000325
                  ],
                  [
                    45.71666000000005,
                    5.738610000000051
                  ],
                  [
                    45.63371927700007,
                    5.647789799000066
                  ],
                  [
                    45.489400000000046,
                    5.489760000000047
                  ],
                  [
                    45.37922657800004,
                    5.369128108000041
                  ],
                  [
                    45.37447000000003,
                    5.363920000000064
                  ],
                  [
                    45.37179705200003,
                    5.361004301000037
                  ],
                  [
                    45.09611000000007,
                    5.060280000000034
                  ],
                  [
                    45.075514551000026,
                    5.037481979000063
                  ],
                  [
                    45.007840000000044,
                    4.962570000000028
                  ],
                  [
                    45.00000000000006,
                    4.954310000000021
                  ],
                  [
                    44.99006124500005,
                    4.943837621000057
                  ],
                  [
                    44.95083000000005,
                    4.902500000000032
                  ],
                  [
                    44.767366835000075,
                    4.914134495000042
                  ],
                  [
                    44.76947855800006,
                    4.920009745000073
                  ],
                  [
                    44.768852362000075,
                    4.920009863000075
                  ],
                  [
                    44.76681662800007,
                    4.914169387000072
                  ],
                  [
                    44.512770000000046,
                    4.930280000000039
                  ],
                  [
                    44.46690000000007,
                    4.933530000000076
                  ],
                  [
                    44.32596500900007,
                    4.942019771000048
                  ],
                  [
                    44.29027000000008,
                    4.944170000000042
                  ],
                  [
                    44.221670000000074,
                    4.948330000000055
                  ],
                  [
                    44.059030000000064,
                    4.9586100000000215
                  ],
                  [
                    43.981940000000066,
                    4.963050000000067
                  ],
                  [
                    43.95986000000005,
                    4.95139000000006
                  ],
                  [
                    43.92222000000004,
                    4.934440000000052
                  ],
                  [
                    43.88721000000004,
                    4.922780000000046
                  ],
                  [
                    43.855830000000026,
                    4.913890000000038
                  ],
                  [
                    43.83305000000007,
                    4.910280000000057
                  ],
                  [
                    43.82708475800007,
                    4.909497701000021
                  ],
                  [
                    43.82342463300006,
                    4.909017784000071
                  ],
                  [
                    43.79863192000005,
                    4.86921770500004
                  ],
                  [
                    43.53971904400004,
                    4.78974217800004
                  ],
                  [
                    43.51273194200007,
                    4.821180155000036
                  ],
                  [
                    43.50854576000006,
                    4.829276613000047
                  ],
                  [
                    43.505815417000065,
                    4.828205973000024
                  ],
                  [
                    43.49055000000004,
                    4.822220000000073
                  ],
                  [
                    43.41666782400006,
                    4.790267614000072
                  ],
                  [
                    43.38969655500006,
                    4.778603145000034
                  ],
                  [
                    43.37536834100007,
                    4.772406513000021
                  ],
                  [
                    43.35889000000003,
                    4.765280000000075
                  ],
                  [
                    43.358204501000046,
                    4.76497306300007
                  ],
                  [
                    43.321660000000065,
                    4.748610000000042
                  ],
                  [
                    43.19360000000006,
                    4.687780000000032
                  ],
                  [
                    43.15819000000005,
                    4.666390000000035
                  ],
                  [
                    43.08083000000005,
                    4.604170000000067
                  ],
                  [
                    43.075800972000025,
                    4.600008479000053
                  ],
                  [
                    42.985690000000034,
                    4.525420000000054
                  ],
                  [
                    42.96888000000007,
                    4.504310000000032
                  ],
                  [
                    42.95722000000006,
                    4.481110000000058
                  ],
                  [
                    42.94652000000008,
                    4.446110000000033
                  ],
                  [
                    42.933610000000044,
                    4.388750000000073
                  ],
                  [
                    42.93001606900003,
                    4.382227095000076
                  ],
                  [
                    42.91999000000004,
                    4.364030000000071
                  ],
                  [
                    42.87666000000007,
                    4.31833000000006
                  ],
                  [
                    42.85569000000004,
                    4.304720000000032
                  ],
                  [
                    42.83167000000003,
                    4.295280000000048
                  ],
                  [
                    42.82252735800006,
                    4.2928225350000275
                  ],
                  [
                    42.80404961100004,
                    4.287855871000033
                  ],
                  [
                    42.77357404000003,
                    4.279664293000053
                  ],
                  [
                    42.76861000000008,
                    4.2783300000000395
                  ],
                  [
                    42.740830000000074,
                    4.272780000000068
                  ],
                  [
                    42.726530000000025,
                    4.271190000000047
                  ],
                  [
                    42.65611000000007,
                    4.264720000000068
                  ],
                  [
                    42.62229000000008,
                    4.260420000000067
                  ],
                  [
                    42.563789384000074,
                    4.246906929000033
                  ],
                  [
                    42.566458657000055,
                    4.244940942000028
                  ],
                  [
                    42.58508733100007,
                    4.214725171000055
                  ],
                  [
                    42.57394027700008,
                    4.212010860000021
                  ],
                  [
                    42.56571579000007,
                    4.20983886700003
                  ],
                  [
                    42.55453109700005,
                    4.206250191000038
                  ],
                  [
                    42.54262924200003,
                    4.204951763000054
                  ],
                  [
                    42.527348192000034,
                    4.2030047670000386
                  ],
                  [
                    42.51674795500003,
                    4.202878518000034
                  ],
                  [
                    42.49411861200008,
                    4.202609002000031
                  ],
                  [
                    42.48582839900007,
                    4.2033200260000285
                  ],
                  [
                    42.47552108800005,
                    4.202731133000043
                  ],
                  [
                    42.472099392000075,
                    4.202346753000029
                  ],
                  [
                    42.45686223300004,
                    4.200635069000043
                  ],
                  [
                    42.445549011000026,
                    4.199364185000036
                  ],
                  [
                    42.41903606400007,
                    4.19525145800003
                  ],
                  [
                    42.37097930900006,
                    4.189451217000055
                  ],
                  [
                    42.32699824900004,
                    4.186269788000061
                  ],
                  [
                    42.26615120400004,
                    4.182680943000037
                  ],
                  [
                    42.19344320300007,
                    4.178970202000073
                  ],
                  [
                    42.138561303000074,
                    4.179476101000034
                  ],
                  [
                    42.117179871000076,
                    4.179673195000021
                  ],
                  [
                    42.097740173000034,
                    4.179727078000042
                  ],
                  [
                    42.08766937300004,
                    4.179365158000053
                  ],
                  [
                    42.08454637300008,
                    4.17779770900006
                  ],
                  [
                    42.08440662600003,
                    4.177624005000041
                  ],
                  [
                    42.080158234000066,
                    4.175356865000026
                  ],
                  [
                    42.06902313200004,
                    4.168312073000038
                  ],
                  [
                    42.061088562000066,
                    4.1615390780000325
                  ],
                  [
                    42.05113983200005,
                    4.151518822000071
                  ],
                  [
                    42.04315948500005,
                    4.141767979000065
                  ],
                  [
                    42.03534698500005,
                    4.132223129000067
                  ],
                  [
                    42.00870895400004,
                    4.101514816000076
                  ],
                  [
                    42.00000000000006,
                    4.093367100000023
                  ],
                  [
                    41.97904968300003,
                    4.095186234000039
                  ],
                  [
                    41.97422027600004,
                    4.080558777000022
                  ],
                  [
                    41.972679138000046,
                    4.079374790000031
                  ],
                  [
                    41.96691131600005,
                    4.080088138000065
                  ],
                  [
                    41.94622039800004,
                    4.0556640630000516
                  ],
                  [
                    41.94599151600005,
                    4.04458999600007
                  ],
                  [
                    41.946090698000035,
                    4.044024944000057
                  ],
                  [
                    41.946910366000054,
                    4.039404215000047
                  ],
                  [
                    41.94895553600003,
                    4.0278749470000434
                  ],
                  [
                    41.94345855700004,
                    4.016658783000025
                  ],
                  [
                    41.93146298500005,
                    4.006779268000059
                  ],
                  [
                    41.92639923100006,
                    4.002608776000045
                  ],
                  [
                    41.92142486600005,
                    3.9941170210000223
                  ],
                  [
                    41.91370127500005,
                    3.9910006380000596
                  ],
                  [
                    41.913089752000076,
                    3.990753889000075
                  ],
                  [
                    41.91244657800007,
                    3.989429833000031
                  ],
                  [
                    41.90689849900008,
                    3.978008032000048
                  ],
                  [
                    41.89907836900005,
                    3.9754939080000327
                  ],
                  [
                    41.89907133600008,
                    3.9754982840000253
                  ],
                  [
                    41.893829346000075,
                    3.978760004000037
                  ],
                  [
                    41.89009094200003,
                    3.9784390920000305
                  ],
                  [
                    41.88243744700003,
                    3.971598934000042
                  ],
                  [
                    41.88144118200006,
                    3.970708542000068
                  ],
                  [
                    41.87815094000007,
                    3.9677679540000668
                  ],
                  [
                    41.87042480700006,
                    3.9655982670000753
                  ],
                  [
                    41.86386489800003,
                    3.9637560840000674
                  ],
                  [
                    41.860458374000075,
                    3.9612181180000334
                  ],
                  [
                    41.86009491300007,
                    3.960564049000027
                  ],
                  [
                    41.85731766600003,
                    3.9555662460000462
                  ],
                  [
                    41.85668182400008,
                    3.954421997000054
                  ],
                  [
                    41.852069855000025,
                    3.9501869680000254
                  ],
                  [
                    41.84545135500008,
                    3.950052023000069
                  ],
                  [
                    41.84502069600006,
                    3.9504891670000575
                  ],
                  [
                    41.84055709900008,
                    3.955019951000054
                  ],
                  [
                    41.83811569200003,
                    3.9523580070000435
                  ],
                  [
                    41.83674880800004,
                    3.9495101790000717
                  ],
                  [
                    41.83555603000008,
                    3.9470250610000335
                  ],
                  [
                    41.83348846400003,
                    3.9458808890000228
                  ],
                  [
                    41.82936096200007,
                    3.946814060000065
                  ],
                  [
                    41.82431030300006,
                    3.9445290560000217
                  ],
                  [
                    41.82064819300007,
                    3.9461500650000403
                  ],
                  [
                    41.819969177000075,
                    3.9482231140000295
                  ],
                  [
                    41.82250976600005,
                    3.9537370210000518
                  ],
                  [
                    41.82232439000006,
                    3.9539476240000226
                  ],
                  [
                    41.82215327100005,
                    3.954142030000071
                  ],
                  [
                    41.82068252600004,
                    3.9558129310000254
                  ],
                  [
                    41.81588126400004,
                    3.955929728000058
                  ],
                  [
                    41.80990982000003,
                    3.9560749530000408
                  ],
                  [
                    41.805778503000056,
                    3.9574680330000547
                  ],
                  [
                    41.80210876500007,
                    3.955409050000071
                  ],
                  [
                    41.798213958000076,
                    3.9568009380000717
                  ],
                  [
                    41.79478836100003,
                    3.9602620600000478
                  ],
                  [
                    41.79298019400005,
                    3.9690101140000706
                  ],
                  [
                    41.792989308000074,
                    3.9690607100000648
                  ],
                  [
                    41.794139862000065,
                    3.975447893000023
                  ],
                  [
                    41.79254913300008,
                    3.979363918000047
                  ],
                  [
                    41.78726959200003,
                    3.97707891400006
                  ],
                  [
                    41.785459667000055,
                    3.9772241910000616
                  ],
                  [
                    41.78429031400003,
                    3.9773180490000755
                  ],
                  [
                    41.78223419200003,
                    3.979393959000049
                  ],
                  [
                    41.77808761600005,
                    3.973886013000026
                  ],
                  [
                    41.77257919300007,
                    3.9722909930000583
                  ],
                  [
                    41.754024506000064,
                    3.976717949000033
                  ],
                  [
                    41.75376892000003,
                    3.978400946000022
                  ],
                  [
                    41.753570557000046,
                    3.9797101020000696
                  ],
                  [
                    41.75542068500005,
                    3.9847660060000294
                  ],
                  [
                    41.75152587900004,
                    3.9854669570000283
                  ],
                  [
                    41.74693298300008,
                    3.9834098820000463
                  ],
                  [
                    41.74419021600005,
                    3.9859490390000474
                  ],
                  [
                    41.74074935900006,
                    3.9845790860000534
                  ],
                  [
                    41.73571014400005,
                    3.9868938920000687
                  ],
                  [
                    41.734119415000066,
                    3.9914999010000543
                  ],
                  [
                    41.73020553600003,
                    3.9866800310000485
                  ],
                  [
                    41.72356033300008,
                    3.987159967000025
                  ],
                  [
                    41.72058868500005,
                    3.9924600120000378
                  ],
                  [
                    41.71369171200007,
                    3.9832780360000584
                  ],
                  [
                    41.69258117700008,
                    3.978048086000058
                  ],
                  [
                    41.68751144400005,
                    3.9697799680000685
                  ],
                  [
                    41.684070587000065,
                    3.970710039000039
                  ],
                  [
                    41.68062973000008,
                    3.969340086000045
                  ],
                  [
                    41.67441177400008,
                    3.95992493600005
                  ],
                  [
                    41.66387939400005,
                    3.965707064000071
                  ],
                  [
                    41.65516662600004,
                    3.9655020240000454
                  ],
                  [
                    41.63159942600004,
                    3.982362032000026
                  ],
                  [
                    41.627700806000064,
                    3.9832940100000656
                  ],
                  [
                    41.61782074000007,
                    3.973889113000041
                  ],
                  [
                    41.608184814000026,
                    3.972995997000055
                  ],
                  [
                    41.602230072000054,
                    3.974852085000066
                  ],
                  [
                    41.59327316300005,
                    3.970046043000025
                  ],
                  [
                    41.58800125100004,
                    3.969369888000074
                  ],
                  [
                    41.58203887900004,
                    3.9712269310000465
                  ],
                  [
                    41.57630920400004,
                    3.9707829960000254
                  ],
                  [
                    41.56977462700007,
                    3.9679250710000247
                  ],
                  [
                    41.56689834600007,
                    3.9666669370000704
                  ],
                  [
                    41.56026077200005,
                    3.9708271030000333
                  ],
                  [
                    41.55706405700005,
                    3.975897074000045
                  ],
                  [
                    41.55445098800004,
                    3.9782528880000427
                  ],
                  [
                    41.55332961900007,
                    3.979262292000044
                  ],
                  [
                    41.550659179000036,
                    3.981666088000054
                  ],
                  [
                    41.545158386000026,
                    3.9821400640000206
                  ],
                  [
                    41.53152771800006,
                    3.9750518020000527
                  ],
                  [
                    41.52403259300007,
                    3.9711539750000497
                  ],
                  [
                    41.518268585000044,
                    3.959666968000022
                  ],
                  [
                    41.50976944000007,
                    3.954627991000052
                  ],
                  [
                    41.50519180300006,
                    3.9548709390000454
                  ],
                  [
                    41.50680923500005,
                    3.9619979860000285
                  ],
                  [
                    41.50566864000007,
                    3.964761972000076
                  ],
                  [
                    41.499710083000025,
                    3.9636271000000534
                  ],
                  [
                    41.48937988200004,
                    3.957902908000051
                  ],
                  [
                    41.48432922300003,
                    3.9586069580000753
                  ],
                  [
                    41.48204040600007,
                    3.9574620730000447
                  ],
                  [
                    41.48035835600007,
                    3.9536102130000472
                  ],
                  [
                    41.479732513000044,
                    3.952177048000067
                  ],
                  [
                    41.47717580400007,
                    3.9525255120000224
                  ],
                  [
                    41.47629165700005,
                    3.9526460170000632
                  ],
                  [
                    41.47536687200005,
                    3.953330167000047
                  ],
                  [
                    41.47285842900004,
                    3.955185891000042
                  ],
                  [
                    41.46930268400007,
                    3.953590535000046
                  ],
                  [
                    41.468269348000035,
                    3.953126907000069
                  ],
                  [
                    41.466438640000035,
                    3.953920000000039
                  ],
                  [
                    41.46025466900005,
                    3.9565989970000714
                  ],
                  [
                    41.458957672000054,
                    3.9563429360000555
                  ],
                  [
                    41.446718719000046,
                    3.953920000000039
                  ],
                  [
                    41.44533920300006,
                    3.9536468990000344
                  ],
                  [
                    41.44341749100005,
                    3.953920000000039
                  ],
                  [
                    41.437091827000074,
                    3.954818964000026
                  ],
                  [
                    41.43556463200008,
                    3.9479040220000456
                  ],
                  [
                    41.43546676600005,
                    3.947460890000059
                  ],
                  [
                    41.430187226000044,
                    3.944943905000059
                  ],
                  [
                    41.42766013000005,
                    3.945288891000075
                  ],
                  [
                    41.426750183000024,
                    3.945413113000029
                  ],
                  [
                    41.425914773000045,
                    3.946063956000046
                  ],
                  [
                    41.42416790800007,
                    3.9474248940000507
                  ],
                  [
                    41.42171478300003,
                    3.949336052000035
                  ],
                  [
                    41.41918945300006,
                    3.9479629990000262
                  ],
                  [
                    41.41368866000005,
                    3.9488968850000674
                  ],
                  [
                    41.40544891300004,
                    3.9532890320000433
                  ],
                  [
                    41.39469528200004,
                    3.9622879030000604
                  ],
                  [
                    41.39125442500006,
                    3.962757110000041
                  ],
                  [
                    41.378616333000025,
                    3.951745987000038
                  ],
                  [
                    41.37540011400006,
                    3.9516077240000413
                  ],
                  [
                    41.373569488000044,
                    3.9515290260000597
                  ],
                  [
                    41.36992078500003,
                    3.9528318150000246
                  ],
                  [
                    41.36578369100005,
                    3.954308987000047
                  ],
                  [
                    41.359603882000044,
                    3.9589250090000405
                  ],
                  [
                    41.35938263000003,
                    3.9609959130000334
                  ],
                  [
                    41.354564667000034,
                    3.9603180890000544
                  ],
                  [
                    41.354190827000025,
                    3.9597589970000513
                  ],
                  [
                    41.34835052500006,
                    3.9509010310000576
                  ],
                  [
                    41.338939666000044,
                    3.946552992000022
                  ],
                  [
                    41.33535907700008,
                    3.9436931050000226
                  ],
                  [
                    41.333093903000076,
                    3.941883843000028
                  ],
                  [
                    41.332931314000064,
                    3.941790365000031
                  ],
                  [
                    41.33295325700004,
                    3.941771506000066
                  ],
                  [
                    41.32975006100003,
                    3.9392130370000586
                  ],
                  [
                    41.328063995000036,
                    3.9389919980000627
                  ],
                  [
                    41.32630920500003,
                    3.938761950000071
                  ],
                  [
                    41.322647095000036,
                    3.9406108860000586
                  ],
                  [
                    41.32072504200005,
                    3.9430781650000313
                  ],
                  [
                    41.32013320900006,
                    3.943837881000036
                  ],
                  [
                    41.31493377700008,
                    3.944274903000064
                  ],
                  [
                    41.30982971200007,
                    3.9478669160000663
                  ],
                  [
                    41.28655242900004,
                    3.9484291080000276
                  ],
                  [
                    41.28173828100006,
                    3.9485449790000757
                  ],
                  [
                    41.278068543000074,
                    3.9497940540000513
                  ],
                  [
                    41.27727508500004,
                    3.95173692700007
                  ],
                  [
                    41.27577590900006,
                    3.9554150110000705
                  ],
                  [
                    41.252189636000026,
                    3.9547019010000213
                  ],
                  [
                    41.23530197100007,
                    3.958884954000041
                  ],
                  [
                    41.23270416200006,
                    3.957459927000059
                  ],
                  [
                    41.230110169000056,
                    3.9560348990000307
                  ],
                  [
                    41.22707748400006,
                    3.9498910910000404
                  ],
                  [
                    41.21455001900006,
                    3.9535059930000216
                  ],
                  [
                    41.20887756400003,
                    3.9507269860000633
                  ],
                  [
                    41.20320892400008,
                    3.9479479790000482
                  ],
                  [
                    41.20287851200004,
                    3.9414310350000505
                  ],
                  [
                    41.20280642500006,
                    3.9400091180000345
                  ],
                  [
                    41.20275116000005,
                    3.938919068000075
                  ],
                  [
                    41.20098114000007,
                    3.9381060600000524
                  ],
                  [
                    41.194887694000045,
                    3.9394401070000526
                  ],
                  [
                    41.19489848300003,
                    3.9395355120000204
                  ],
                  [
                    41.19454783800006,
                    3.9395145120000734
                  ],
                  [
                    41.18587112400007,
                    3.9414141180000684
                  ],
                  [
                    41.18157196000004,
                    3.939517975000058
                  ],
                  [
                    41.169265747000054,
                    3.942579985000066
                  ],
                  [
                    41.168042495000066,
                    3.9442522670000244
                  ],
                  [
                    41.16286087100008,
                    3.9513359070000433
                  ],
                  [
                    41.148891449000075,
                    3.9573490620000484
                  ],
                  [
                    41.135879517000035,
                    3.964741945000071
                  ],
                  [
                    41.13262939500004,
                    3.9665880210000637
                  ],
                  [
                    41.13562011700003,
                    3.9714119440000673
                  ],
                  [
                    41.13333892800006,
                    3.974178076000044
                  ],
                  [
                    41.124855042000036,
                    3.974195957000063
                  ],
                  [
                    41.122581482000044,
                    3.9824829100000443
                  ],
                  [
                    41.11800384500003,
                    3.987095117000024
                  ],
                  [
                    41.11181640600006,
                    3.9875679020000234
                  ],
                  [
                    41.10538864100005,
                    3.985281945000054
                  ],
                  [
                    41.10401916500007,
                    3.9891951080000467
                  ],
                  [
                    41.10013198900003,
                    3.99343800500003
                  ],
                  [
                    41.09852981600005,
                    3.995188952000035
                  ],
                  [
                    41.09186935400004,
                    4.013317108000024
                  ],
                  [
                    41.07265091000005,
                    4.022595882000076
                  ],
                  [
                    41.065368652000075,
                    4.036427975000038
                  ],
                  [
                    41.06069946300005,
                    4.0430397990000415
                  ],
                  [
                    41.057388306000064,
                    4.047733784000059
                  ],
                  [
                    41.05285543800005,
                    4.0515943940000625
                  ],
                  [
                    41.04436111500007,
                    4.058828831000028
                  ],
                  [
                    41.04071044900007,
                    4.064825058000054
                  ],
                  [
                    41.03522872900004,
                    4.070367813000075
                  ],
                  [
                    41.03179931600005,
                    4.071531773000061
                  ],
                  [
                    41.026065826000035,
                    4.070864201000063
                  ],
                  [
                    41.02310943600003,
                    4.076626777000058
                  ],
                  [
                    41.00986099200003,
                    4.0893330580000224
                  ],
                  [
                    41.00142288200004,
                    4.102709771000036
                  ],
                  [
                    40.99341964700005,
                    4.107801915000039
                  ],
                  [
                    40.98219299400006,
                    4.110606193000024
                  ],
                  [
                    40.97716903700007,
                    4.11637687700005
                  ],
                  [
                    40.97215652500006,
                    4.125369072000069
                  ],
                  [
                    40.965080261000026,
                    4.132068157000049
                  ],
                  [
                    40.947910308000075,
                    4.140876770000034
                  ],
                  [
                    40.929805756000064,
                    4.144166947000031
                  ],
                  [
                    40.91378021200006,
                    4.1511287690000245
                  ],
                  [
                    40.90821708900006,
                    4.152197181000076
                  ],
                  [
                    40.90644836400003,
                    4.152536869000073
                  ],
                  [
                    40.90415954600007,
                    4.154615879000062
                  ],
                  [
                    40.90355549800006,
                    4.156334378000054
                  ],
                  [
                    40.898490905000074,
                    4.170742989000075
                  ],
                  [
                    40.88320541400003,
                    4.19265699400006
                  ],
                  [
                    40.881401062000066,
                    4.19885778400004
                  ],
                  [
                    40.883781433000024,
                    4.206212998000069
                  ],
                  [
                    40.88401031500007,
                    4.206934929000056
                  ],
                  [
                    40.88259718000006,
                    4.212056303000054
                  ],
                  [
                    40.882381440000074,
                    4.212838173000023
                  ],
                  [
                    40.87321853700007,
                    4.22088909200005
                  ],
                  [
                    40.870175549000066,
                    4.221903534000035
                  ],
                  [
                    40.85576629700006,
                    4.2267069810000635
                  ],
                  [
                    40.84879373800004,
                    4.238392882000028
                  ],
                  [
                    40.844100952000076,
                    4.246257782000043
                  ],
                  [
                    40.83696514300004,
                    4.24741337100005
                  ],
                  [
                    40.83068847700008,
                    4.248429775000034
                  ],
                  [
                    40.81384277400008,
                    4.25515079500002
                  ],
                  [
                    40.802509308000026,
                    4.262080193000031
                  ],
                  [
                    40.78464126600005,
                    4.273006916000043
                  ],
                  [
                    40.77838897700008,
                    4.280996800000025
                  ],
                  [
                    40.77492141700003,
                    4.281918049000069
                  ],
                  [
                    40.77434162900005,
                    4.28149813400006
                  ],
                  [
                    40.77338413700005,
                    4.282452356000022
                  ],
                  [
                    40.771104223000066,
                    4.281238923000046
                  ],
                  [
                    40.68256176300008,
                    4.234114173000023
                  ],
                  [
                    40.67222000000004,
                    4.22861000000006
                  ],
                  [
                    40.51380768300004,
                    4.167436986000041
                  ],
                  [
                    40.39889000000005,
                    4.123060000000066
                  ],
                  [
                    40.39354322600008,
                    4.110488839000027
                  ],
                  [
                    40.38861000000003,
                    4.09889000000004
                  ],
                  [
                    40.18250000000006,
                    4.022500000000036
                  ],
                  [
                    40.00000000000006,
                    3.9285800000000677
                  ],
                  [
                    39.982768864000036,
                    3.920937512000023
                  ],
                  [
                    39.97099224900006,
                    3.91571465800007
                  ],
                  [
                    39.96104284100005,
                    3.911301963000028
                  ],
                  [
                    39.93345827500008,
                    3.8990668940000432
                  ],
                  [
                    39.88622861500005,
                    3.8781192250000345
                  ],
                  [
                    39.866660000000024,
                    3.869440000000054
                  ],
                  [
                    39.82436466100006,
                    3.773075405000043
                  ],
                  [
                    39.81304742000003,
                    3.74729049900003
                  ],
                  [
                    39.80539066700004,
                    3.729845553000075
                  ],
                  [
                    39.78278000000006,
                    3.6783300000000736
                  ],
                  [
                    39.71641582600006,
                    3.6156022670000425
                  ],
                  [
                    39.59499000000005,
                    3.5008300000000645
                  ],
                  [
                    39.58952508700003,
                    3.4860092570000347
                  ],
                  [
                    39.56027000000006,
                    3.4066700000000765
                  ],
                  [
                    39.550229597000055,
                    3.407312586000046
                  ],
                  [
                    39.51902000000007,
                    3.409310000000062
                  ],
                  [
                    39.51778349400007,
                    3.4102830000000495
                  ],
                  [
                    39.51778235200004,
                    3.410283899000035
                  ],
                  [
                    39.502080000000035,
                    3.422640000000058
                  ],
                  [
                    39.499752898000054,
                    3.4482381190000524
                  ],
                  [
                    39.49958000000004,
                    3.450140000000033
                  ],
                  [
                    39.49932057700005,
                    3.4502057740000396
                  ],
                  [
                    39.45865826000005,
                    3.4605152350000594
                  ],
                  [
                    39.45083000000005,
                    3.462500000000034
                  ],
                  [
                    39.43013704200007,
                    3.4606745800000454
                  ],
                  [
                    39.42249000000004,
                    3.4600000000000364
                  ],
                  [
                    39.331380000000024,
                    3.4691700000000765
                  ],
                  [
                    39.328640000000064,
                    3.499650000000031
                  ],
                  [
                    39.29613000000006,
                    3.476500000000044
                  ],
                  [
                    39.29500000000007,
                    3.4752800000000548
                  ],
                  [
                    39.248890000000074,
                    3.471390000000042
                  ],
                  [
                    39.19694000000004,
                    3.47861000000006
                  ],
                  [
                    39.13000000000005,
                    3.5108300000000554
                  ],
                  [
                    39.10323938700003,
                    3.5247835790000295
                  ],
                  [
                    39.091924395000035,
                    3.5306834680000634
                  ],
                  [
                    39.09111795800004,
                    3.5311039620000315
                  ],
                  [
                    39.09791769800006,
                    3.5366900940000505
                  ],
                  [
                    39.220496129000026,
                    3.6024785880000536
                  ],
                  [
                    39.284696387000054,
                    3.623078557000042
                  ],
                  [
                    39.29077054500004,
                    3.632201425000062
                  ],
                  [
                    39.34541782900004,
                    3.714266007000049
                  ],
                  [
                    39.34966786700005,
                    3.720648433000065
                  ],
                  [
                    39.353099609000026,
                    3.7258019960000297
                  ],
                  [
                    39.36923700700004,
                    3.750037763000023
                  ],
                  [
                    39.39961698500008,
                    3.795658718000027
                  ],
                  [
                    39.42375441000007,
                    3.8386711070000388
                  ],
                  [
                    39.43181716500004,
                    3.8530387690000225
                  ],
                  [
                    39.43569826100003,
                    3.8598046060000684
                  ],
                  [
                    39.458120816000076,
                    3.8988933960000622
                  ],
                  [
                    39.482847451000055,
                    3.9419988430000217
                  ],
                  [
                    39.499677537000025,
                    3.9657288600000697
                  ],
                  [
                    39.47827754200006,
                    4.040328985000031
                  ],
                  [
                    39.50909773700005,
                    4.114419055000042
                  ],
                  [
                    39.51667173900006,
                    4.1345444710000265
                  ],
                  [
                    39.52744189900005,
                    4.163162708000073
                  ],
                  [
                    39.52878786900004,
                    4.1667390980000505
                  ],
                  [
                    39.539687995000065,
                    4.235169173000031
                  ],
                  [
                    39.56331884200006,
                    4.260653644000058
                  ],
                  [
                    39.56696812600006,
                    4.264589181000076
                  ],
                  [
                    39.57504469700007,
                    4.278307684000026
                  ],
                  [
                    39.585778238000046,
                    4.296539195000037
                  ],
                  [
                    39.60320834700008,
                    4.333769220000022
                  ],
                  [
                    39.61881844100003,
                    4.36846924200006
                  ],
                  [
                    39.63145853000003,
                    4.402709266000045
                  ],
                  [
                    39.640575958000056,
                    4.431291346000023
                  ],
                  [
                    39.64205861100004,
                    4.435939291000068
                  ],
                  [
                    39.655588703000035,
                    4.468889319000027
                  ],
                  [
                    39.67464882000007,
                    4.505189332000043
                  ],
                  [
                    39.69014892800004,
                    4.543289350000066
                  ],
                  [
                    39.70326900400005,
                    4.568169368000042
                  ],
                  [
                    39.70982907200005,
                    4.597369385000036
                  ],
                  [
                    39.71700912000006,
                    4.615679399000044
                  ],
                  [
                    39.72512917300003,
                    4.63305940500004
                  ],
                  [
                    39.735543422000035,
                    4.648537887000032
                  ],
                  [
                    39.73970925200007,
                    4.654729407000048
                  ],
                  [
                    39.745899293000036,
                    4.666579411000043
                  ],
                  [
                    39.74434780000007,
                    4.704307050000068
                  ],
                  [
                    39.74412461400004,
                    4.7097342750000735
                  ],
                  [
                    39.74355936300003,
                    4.723479474000044
                  ],
                  [
                    39.74525422700003,
                    4.73227567400005
                  ],
                  [
                    39.74678797400003,
                    4.74023569000002
                  ],
                  [
                    39.752802607000035,
                    4.771451120000052
                  ],
                  [
                    39.756001121000054,
                    4.7880511310000315
                  ],
                  [
                    39.75610838100005,
                    4.788607804000037
                  ],
                  [
                    39.75850952300004,
                    4.8010695250000595
                  ],
                  [
                    39.765069607000044,
                    4.846849563000035
                  ],
                  [
                    39.771414149000066,
                    4.861517027000048
                  ],
                  [
                    39.78398973600008,
                    4.890589574000046
                  ],
                  [
                    39.804449899000076,
                    4.9514796030000525
                  ],
                  [
                    39.812860002000036,
                    5.002069636000044
                  ],
                  [
                    39.83359012600005,
                    5.032769630000075
                  ],
                  [
                    39.83945657500004,
                    5.046849793000035
                  ],
                  [
                    39.845612826000036,
                    5.061625516000049
                  ],
                  [
                    39.85871599600006,
                    5.093074659000024
                  ],
                  [
                    39.878400448000036,
                    5.140319646000023
                  ],
                  [
                    39.888627995000036,
                    5.16837971800004
                  ],
                  [
                    39.907300672000076,
                    5.219609665000064
                  ],
                  [
                    39.916527134000034,
                    5.236849504000077
                  ],
                  [
                    39.94229090700003,
                    5.284989659000075
                  ],
                  [
                    39.97981280700003,
                    5.330890985000053
                  ],
                  [
                    39.98897237600005,
                    5.342096078000054
                  ],
                  [
                    39.99265890000004,
                    5.3466058790000375
                  ],
                  [
                    40.03368142100004,
                    5.396789590000026
                  ],
                  [
                    40.06340150500006,
                    5.378549535000047
                  ],
                  [
                    40.09795160800007,
                    5.364879467000037
                  ],
                  [
                    40.10930395200006,
                    5.362707515000068
                  ],
                  [
                    40.13459173700005,
                    5.3578694070000665
                  ],
                  [
                    40.17443187500004,
                    5.353379345000064
                  ],
                  [
                    40.19513529900007,
                    5.354703788000052
                  ],
                  [
                    40.19815364100003,
                    5.354522167000027
                  ],
                  [
                    40.19854340300003,
                    5.354921812000043
                  ],
                  [
                    40.20835200100004,
                    5.355549289000066
                  ],
                  [
                    40.22471038300006,
                    5.3608854820000715
                  ],
                  [
                    40.22785768700004,
                    5.361912150000023
                  ],
                  [
                    40.24063214200004,
                    5.366079246000027
                  ],
                  [
                    40.244375269000045,
                    5.366296307000027
                  ],
                  [
                    40.276672279000024,
                    5.368169189000071
                  ],
                  [
                    40.31037241300004,
                    5.376309137000021
                  ],
                  [
                    40.314027612000075,
                    5.3769334740000545
                  ],
                  [
                    40.329301685000075,
                    5.379542406000041
                  ],
                  [
                    40.35809602300003,
                    5.384460706000027
                  ],
                  [
                    40.36950264200004,
                    5.38640904600004
                  ],
                  [
                    40.38378435000004,
                    5.388440758000058
                  ],
                  [
                    40.386448277000056,
                    5.388819727000055
                  ],
                  [
                    40.409236117000034,
                    5.392061519000038
                  ],
                  [
                    40.40931312500004,
                    5.392072476000067
                  ],
                  [
                    40.455892980000044,
                    5.398698912000043
                  ],
                  [
                    40.46132659400007,
                    5.399542324000038
                  ],
                  [
                    40.50116563300003,
                    5.405726189000063
                  ],
                  [
                    40.53289327700003,
                    5.4106487920000745
                  ],
                  [
                    40.548037891000035,
                    5.426678073000062
                  ],
                  [
                    40.54898336100007,
                    5.427678773000025
                  ],
                  [
                    40.54939275900006,
                    5.42841833500006
                  ],
                  [
                    40.563503454000056,
                    5.4539087610000365
                  ],
                  [
                    40.581043554000075,
                    5.475948735000031
                  ],
                  [
                    40.58154146900006,
                    5.476242082000056
                  ],
                  [
                    40.59405146900008,
                    5.483612344000051
                  ],
                  [
                    40.60538367000004,
                    5.490288706000058
                  ],
                  [
                    40.607219274000045,
                    5.49317048100005
                  ],
                  [
                    40.60722571100007,
                    5.49318058700004
                  ],
                  [
                    40.61445358200007,
                    5.504527858000074
                  ],
                  [
                    40.61596373100008,
                    5.50689869100006
                  ],
                  [
                    40.63305383200003,
                    5.530068672000027
                  ],
                  [
                    40.63363480100003,
                    5.530200646000026
                  ],
                  [
                    40.641530998000064,
                    5.531994368000028
                  ],
                  [
                    40.67958401800007,
                    5.540638594000029
                  ],
                  [
                    40.68146918300005,
                    5.544020140000043
                  ],
                  [
                    40.69437411500007,
                    5.567168583000068
                  ],
                  [
                    40.69592657100003,
                    5.5678910760000235
                  ],
                  [
                    40.705704842000046,
                    5.572441753000021
                  ],
                  [
                    40.716297575000056,
                    5.577371471000049
                  ],
                  [
                    40.752884376000054,
                    5.594398484000067
                  ],
                  [
                    40.76096990700006,
                    5.599756170000035
                  ],
                  [
                    40.78344451500004,
                    5.614648437000028
                  ],
                  [
                    40.81148465700005,
                    5.634908392000057
                  ],
                  [
                    40.83220476500003,
                    5.65589836700002
                  ],
                  [
                    40.83741811300007,
                    5.6579836880000585
                  ],
                  [
                    40.86500490100008,
                    5.669018307000044
                  ],
                  [
                    40.922295132000045,
                    5.683378211000047
                  ],
                  [
                    40.921324162000076,
                    5.685999190000075
                  ],
                  [
                    40.90127515700004,
                    5.740118263000056
                  ],
                  [
                    40.89309699800003,
                    5.761051677000069
                  ],
                  [
                    40.88752624800003,
                    5.775310975000025
                  ],
                  [
                    40.88630201700005,
                    5.778444605000061
                  ],
                  [
                    40.87479519000004,
                    5.807898320000049
                  ],
                  [
                    40.87573528200005,
                    5.854648328000053
                  ],
                  [
                    40.87645534500007,
                    5.89048832900005
                  ],
                  [
                    40.87753544800006,
                    5.9443483360000755
                  ],
                  [
                    40.87837379400003,
                    5.985943386000031
                  ],
                  [
                    40.87840553700005,
                    5.987518345000069
                  ],
                  [
                    40.87118564100007,
                    6.055768359000069
                  ],
                  [
                    40.86667566400007,
                    6.0766383690000225
                  ],
                  [
                    40.86951570600007,
                    6.094498368000075
                  ],
                  [
                    40.866435737000074,
                    6.113768378000032
                  ],
                  [
                    40.86642898400004,
                    6.133653443000071
                  ],
                  [
                    40.86787581100003,
                    6.151288376000025
                  ],
                  [
                    40.87350087000004,
                    6.1698783660000345
                  ],
                  [
                    40.87797591800006,
                    6.187668358000053
                  ],
                  [
                    40.88002598800006,
                    6.217228355000032
                  ],
                  [
                    40.88162104500003,
                    6.244343346000051
                  ],
                  [
                    40.879696083000056,
                    6.266508351000027
                  ],
                  [
                    40.87299610500003,
                    6.290858366000066
                  ],
                  [
                    40.86450613000005,
                    6.320258382000077
                  ],
                  [
                    40.861946173000035,
                    6.345718391000048
                  ],
                  [
                    40.86396238900005,
                    6.351030137000066
                  ],
                  [
                    40.86443619500005,
                    6.352278384000044
                  ],
                  [
                    40.86100619900003,
                    6.361108386000069
                  ],
                  [
                    40.85674623600005,
                    6.385908396000048
                  ],
                  [
                    40.858716306000076,
                    6.413352058000044
                  ],
                  [
                    40.86035635200005,
                    6.436198390000072
                  ],
                  [
                    40.88561652000004,
                    6.472118329000068
                  ],
                  [
                    40.900056653000036,
                    6.511638298000037
                  ],
                  [
                    40.93614686900003,
                    6.551158222000026
                  ],
                  [
                    40.97223707100005,
                    6.58707813500007
                  ],
                  [
                    40.98996717700004,
                    6.604238101000021
                  ],
                  [
                    41.01553735400006,
                    6.644558033000067
                  ],
                  [
                    41.071207651000066,
                    6.687897910000061
                  ],
                  [
                    41.07207766500005,
                    6.694327906000069
                  ],
                  [
                    41.07557823700006,
                    6.694145596000055
                  ],
                  [
                    41.07617520500003,
                    6.693472919000044
                  ],
                  [
                    41.07739052100004,
                    6.693207204000032
                  ],
                  [
                    41.08034386800006,
                    6.693043274000047
                  ],
                  [
                    41.080776273000026,
                    6.693018776000031
                  ],
                  [
                    41.08095885200004,
                    6.693001739000067
                  ],
                  [
                    41.08229170000004,
                    6.692877359000022
                  ],
                  [
                    41.08254937400005,
                    6.69378253900004
                  ],
                  [
                    41.13102787300005,
                    6.691257776000043
                  ],
                  [
                    41.156287934000034,
                    6.676887730000033
                  ],
                  [
                    41.17432796200006,
                    6.65892769200002
                  ],
                  [
                    41.180220415000065,
                    6.655018252000048
                  ],
                  [
                    41.228468081000074,
                    6.623007581000024
                  ],
                  [
                    41.28304822000007,
                    6.598857471000031
                  ],
                  [
                    41.318538311000054,
                    6.583157400000061
                  ],
                  [
                    41.35838841800006,
                    6.565527316000043
                  ],
                  [
                    41.380038496000054,
                    6.565527269000029
                  ],
                  [
                    41.43778865400003,
                    6.543967151000061
                  ],
                  [
                    41.469340128000056,
                    6.516326801000048
                  ],
                  [
                    41.476268713000024,
                    6.5102570820000665
                  ],
                  [
                    41.488507077000065,
                    6.499537270000076
                  ],
                  [
                    41.49602841800004,
                    6.492949187000022
                  ],
                  [
                    41.519907782000075,
                    6.4720328060000725
                  ],
                  [
                    41.528008793000026,
                    6.464936979000072
                  ],
                  [
                    41.54753089700006,
                    6.442959027000029
                  ],
                  [
                    41.57188883900005,
                    6.415536896000049
                  ],
                  [
                    41.61936425300007,
                    6.362082337000061
                  ],
                  [
                    41.61968888300004,
                    6.361716810000075
                  ],
                  [
                    41.61974870200004,
                    6.361846744000047
                  ],
                  [
                    41.63334899200004,
                    6.391386771000043
                  ],
                  [
                    41.65086779000006,
                    6.405067936000023
                  ],
                  [
                    41.65612911000005,
                    6.409176722000041
                  ],
                  [
                    41.666244575000064,
                    6.414573512000061
                  ],
                  [
                    41.66774838400005,
                    6.415375822000044
                  ],
                  [
                    41.68416923700005,
                    6.424136654000051
                  ],
                  [
                    41.69032926800003,
                    6.429416634000063
                  ],
                  [
                    41.69105198600005,
                    6.430589191000024
                  ],
                  [
                    41.69285204400006,
                    6.433509654000034
                  ],
                  [
                    41.70449937300003,
                    6.452406599000028
                  ],
                  [
                    41.71819182100006,
                    6.479250394000076
                  ],
                  [
                    41.731962088000046,
                    6.506247960000053
                  ],
                  [
                    41.738929635000034,
                    6.519906501000037
                  ],
                  [
                    41.75787974700006,
                    6.540536444000054
                  ],
                  [
                    41.798769924000055,
                    6.557466345000023
                  ],
                  [
                    41.81966002100006,
                    6.570476295000049
                  ],
                  [
                    41.85366585000003,
                    6.568909076000068
                  ],
                  [
                    41.86073008300008,
                    6.535341221000067
                  ],
                  [
                    41.88798017100004,
                    6.53534615500007
                  ],
                  [
                    41.89499871800007,
                    6.53771536000005
                  ],
                  [
                    41.896974828000054,
                    6.53838242300003
                  ],
                  [
                    41.90845025600004,
                    6.54225610900005
                  ],
                  [
                    41.91368027900006,
                    6.5440160950000745
                  ],
                  [
                    41.936410376000026,
                    6.553176036000025
                  ],
                  [
                    41.96470050600004,
                    6.570275970000068
                  ],
                  [
                    41.987920614000075,
                    6.582395904000066
                  ],
                  [
                    41.999540669000055,
                    6.589845874000048
                  ],
                  [
                    42.00106244500006,
                    6.592476831000056
                  ],
                  [
                    42.00404070400003,
                    6.597625860000051
                  ],
                  [
                    42.00648074800006,
                    6.614385852000055
                  ],
                  [
                    42.00038076200008,
                    6.628645853000023
                  ],
                  [
                    41.999180790000025,
                    6.641615850000051
                  ],
                  [
                    42.01017130300005,
                    6.654691985000056
                  ],
                  [
                    42.01346087600007,
                    6.6586058060000255
                  ],
                  [
                    42.01464093100003,
                    6.680445797000061
                  ],
                  [
                    42.025491026000054,
                    6.706415755000023
                  ],
                  [
                    42.05553122900005,
                    6.748755663000054
                  ],
                  [
                    42.059545007000054,
                    6.790908986000034
                  ],
                  [
                    42.059632657000066,
                    6.7918295050000665
                  ],
                  [
                    42.06288076000004,
                    6.825923126000021
                  ],
                  [
                    42.06692148800005,
                    6.841085574000033
                  ],
                  [
                    42.075521568000056,
                    6.863985540000044
                  ],
                  [
                    42.07623162900006,
                    6.886735528000031
                  ],
                  [
                    42.09213714100008,
                    6.907235781000054
                  ],
                  [
                    42.093134786000064,
                    6.90852162300007
                  ],
                  [
                    42.09873177500003,
                    6.915735454000071
                  ],
                  [
                    42.10605182900008,
                    6.930215429000043
                  ],
                  [
                    42.10855831500004,
                    6.932350960000065
                  ],
                  [
                    42.12460435600008,
                    6.946022219000042
                  ],
                  [
                    42.13416198700003,
                    6.954165340000031
                  ],
                  [
                    42.13473136300007,
                    6.9554557800000225
                  ],
                  [
                    42.136088243000074,
                    6.958531030000074
                  ],
                  [
                    42.13994203500005,
                    6.967265314000031
                  ],
                  [
                    42.140465007000046,
                    6.968179821000035
                  ],
                  [
                    42.14758209800004,
                    6.980625287000066
                  ],
                  [
                    42.161018942000055,
                    7.004259986000022
                  ],
                  [
                    42.16264221300003,
                    7.007115234000025
                  ],
                  [
                    42.160810078000054,
                    7.0232186270000625
                  ],
                  [
                    42.15778441900005,
                    7.049812394000071
                  ],
                  [
                    42.15761230000004,
                    7.051325216000066
                  ],
                  [
                    42.167696629000034,
                    7.066810609000072
                  ],
                  [
                    42.17679596200003,
                    7.080783452000048
                  ],
                  [
                    42.17827919800004,
                    7.083061094000072
                  ],
                  [
                    42.18696251700004,
                    7.0963951090000705
                  ],
                  [
                    42.196998525000026,
                    7.12164890400004
                  ],
                  [
                    42.19925732400003,
                    7.127332761000048
                  ],
                  [
                    42.204702686000076,
                    7.1410350270000436
                  ],
                  [
                    42.20442273000003,
                    7.1592250090000675
                  ],
                  [
                    42.20411226200008,
                    7.170606028000066
                  ],
                  [
                    42.20396355400004,
                    7.1760573040000395
                  ],
                  [
                    42.20345682000004,
                    7.1946329880000235
                  ],
                  [
                    42.20632653200005,
                    7.208015739000075
                  ],
                  [
                    42.20838289100004,
                    7.217604953000034
                  ],
                  [
                    42.209842922000064,
                    7.226904943000022
                  ],
                  [
                    42.20984508600003,
                    7.23485972900005
                  ],
                  [
                    42.20985301500008,
                    7.264004914000054
                  ],
                  [
                    42.19911009600003,
                    7.2914401790000625
                  ],
                  [
                    42.18697743300004,
                    7.2957934030000615
                  ],
                  [
                    42.17493299100005,
                    7.300114973000063
                  ],
                  [
                    42.15550295000003,
                    7.308725014000061
                  ],
                  [
                    42.145992926000076,
                    7.313235039000062
                  ],
                  [
                    42.13358289400003,
                    7.317335062000041
                  ],
                  [
                    42.12285860000003,
                    7.321668999000053
                  ],
                  [
                    42.111262846000045,
                    7.326355113000034
                  ],
                  [
                    42.10056802400004,
                    7.330683732000068
                  ],
                  [
                    42.07074274400003,
                    7.342755206000049
                  ],
                  [
                    41.96523248900007,
                    7.3841154430000415
                  ],
                  [
                    41.89612231700005,
                    7.411205596000059
                  ],
                  [
                    41.893602325000074,
                    7.41868560000006
                  ],
                  [
                    41.88273240500007,
                    7.465485593000039
                  ],
                  [
                    41.87275248000003,
                    7.508465585000067
                  ],
                  [
                    41.870089359000076,
                    7.519924188000061
                  ],
                  [
                    41.86746099100003,
                    7.5312332140000535
                  ],
                  [
                    41.867102525000064,
                    7.5327755800000205
                  ],
                  [
                    41.86779253900005,
                    7.538175568000042
                  ],
                  [
                    41.87807264500003,
                    7.562615526000059
                  ],
                  [
                    41.88835275500003,
                    7.591125472000044
                  ],
                  [
                    41.90480293500008,
                    7.635925389000022
                  ],
                  [
                    41.92946318400004,
                    7.697015270000065
                  ],
                  [
                    41.93893617700007,
                    7.719152584000028
                  ],
                  [
                    41.94249331300006,
                    7.727465209000059
                  ],
                  [
                    41.95714348700005,
                    7.77478512600004
                  ],
                  [
                    41.91240351600004,
                    7.844395182000028
                  ],
                  [
                    41.913023545000044,
                    7.853815171000065
                  ],
                  [
                    41.915163634000066,
                    7.883345133000034
                  ],
                  [
                    41.917133722000074,
                    7.912875103000033
                  ],
                  [
                    41.918425729000035,
                    7.929892407000068
                  ],
                  [
                    41.91888379200003,
                    7.9359250790000715
                  ],
                  [
                    41.92216392000006,
                    7.9781050220000225
                  ],
                  [
                    41.92304329700005,
                    7.994629941000028
                  ],
                  [
                    41.92324875300005,
                    7.998491482000077
                  ],
                  [
                    41.925444103000075,
                    8.039744952000035
                  ],
                  [
                    41.92634422000003,
                    8.080564910000021
                  ],
                  [
                    41.92981429500003,
                    8.101394877000075
                  ],
                  [
                    41.93747444400003,
                    8.143574812000054
                  ],
                  [
                    41.94840464200007,
                    8.200894719000075
                  ],
                  [
                    41.96260476100008,
                    8.223604649000038
                  ],
                  [
                    42.00879008600003,
                    8.294749593000063
                  ],
                  [
                    42.027053755000054,
                    8.323024846000067
                  ],
                  [
                    42.02600558600005,
                    8.425834241000075
                  ],
                  [
                    42.04130570500007,
                    8.447464167000021
                  ],
                  [
                    42.05196163200003,
                    8.464902641000037
                  ],
                  [
                    42.059406411000055,
                    8.477086056000076
                  ],
                  [
                    42.06972595000008,
                    8.493974029000071
                  ],
                  [
                    42.097746132000054,
                    8.518988912000054
                  ],
                  [
                    42.09936320500003,
                    8.520254007000062
                  ],
                  [
                    42.175911634000045,
                    8.580140612000037
                  ],
                  [
                    42.183756937000055,
                    8.58627827600003
                  ],
                  [
                    42.184009478000064,
                    8.58647584800002
                  ],
                  [
                    42.19052931700003,
                    8.591576554000028
                  ],
                  [
                    42.19174710100003,
                    8.592529271000046
                  ],
                  [
                    42.19834646600003,
                    8.597692193000057
                  ],
                  [
                    42.21561685200004,
                    8.611203440000054
                  ],
                  [
                    42.21964049400003,
                    8.61682373800005
                  ],
                  [
                    42.22937711600008,
                    8.630424034000043
                  ],
                  [
                    42.23267698500007,
                    8.63503335300004
                  ],
                  [
                    42.23966702600006,
                    8.639883325000028
                  ],
                  [
                    42.26307710000003,
                    8.635953264000023
                  ],
                  [
                    42.27499707700008,
                    8.61510325200004
                  ],
                  [
                    42.276829451000026,
                    8.612398890000065
                  ],
                  [
                    42.278063978000034,
                    8.610576880000053
                  ],
                  [
                    42.29468705900007,
                    8.586043233000055
                  ],
                  [
                    42.30714702400007,
                    8.559643230000063
                  ],
                  [
                    42.32303701300003,
                    8.536773208000056
                  ],
                  [
                    42.33138424300006,
                    8.534695218000024
                  ],
                  [
                    42.335502587000065,
                    8.533669983000038
                  ],
                  [
                    42.33647290000005,
                    8.533428430000072
                  ],
                  [
                    42.34009599800004,
                    8.532526482000037
                  ],
                  [
                    42.40605339900003,
                    8.516106807000028
                  ],
                  [
                    42.416553957000076,
                    8.513492760000076
                  ],
                  [
                    42.42114742000007,
                    8.512349247000031
                  ],
                  [
                    42.44755453700003,
                    8.505775363000055
                  ],
                  [
                    42.50255751800006,
                    8.492082721000031
                  ],
                  [
                    42.520137541000054,
                    8.478712686000051
                  ],
                  [
                    42.52976750400006,
                    8.454832691000036
                  ],
                  [
                    42.532366601000035,
                    8.440678835000028
                  ],
                  [
                    42.534510484000066,
                    8.429003928000043
                  ],
                  [
                    42.53872735900006,
                    8.397222738000039
                  ],
                  [
                    42.55007725400003,
                    8.35050276800007
                  ],
                  [
                    42.55664147600004,
                    8.31178524400002
                  ],
                  [
                    42.55999711100003,
                    8.29199281800004
                  ],
                  [
                    42.56548268200004,
                    8.263604839000038
                  ],
                  [
                    42.56702702100006,
                    8.25561284500003
                  ],
                  [
                    42.578096982000034,
                    8.228532848000043
                  ],
                  [
                    42.594776943000056,
                    8.197842839000032
                  ],
                  [
                    42.60478040100003,
                    8.179798825000034
                  ],
                  [
                    42.61597690200006,
                    8.159602825000036
                  ],
                  [
                    42.63062689700007,
                    8.140432805000046
                  ],
                  [
                    42.65140693300003,
                    8.129672756000048
                  ],
                  [
                    42.658568725000066,
                    8.13011179700004
                  ],
                  [
                    42.66135697300007,
                    8.130282726000075
                  ],
                  [
                    42.67851708100005,
                    8.14732265200007
                  ],
                  [
                    42.67936166800007,
                    8.14850425700007
                  ],
                  [
                    42.70159725600007,
                    8.179612544000065
                  ],
                  [
                    42.711157367000055,
                    8.206762476000051
                  ],
                  [
                    42.71914751600008,
                    8.24566240200005
                  ],
                  [
                    42.73487772100003,
                    8.29437228300003
                  ],
                  [
                    42.74753285300005,
                    8.322727206000025
                  ],
                  [
                    42.75110878400005,
                    8.330751347000046
                  ],
                  [
                    42.75394791800005,
                    8.33712216500004
                  ],
                  [
                    42.768168047000074,
                    8.36317208500003
                  ],
                  [
                    42.77937811900006,
                    8.373262037000075
                  ],
                  [
                    42.79818817000006,
                    8.370071980000034
                  ],
                  [
                    42.800407636000045,
                    8.370823379000058
                  ],
                  [
                    42.830918315000076,
                    8.381151867000028
                  ],
                  [
                    42.85809844200003,
                    8.391691759000025
                  ],
                  [
                    42.87210748100006,
                    8.395323076000068
                  ],
                  [
                    42.88440855700003,
                    8.398511668000026
                  ],
                  [
                    42.89884863900005,
                    8.40910160900006
                  ],
                  [
                    42.89883463600006,
                    8.410142723000035
                  ],
                  [
                    42.89876749900003,
                    8.41513436400004
                  ],
                  [
                    42.89857870000003,
                    8.429171581000048
                  ],
                  [
                    42.89702878200006,
                    8.457751538000025
                  ],
                  [
                    42.901050361000046,
                    8.46970826200004
                  ],
                  [
                    42.90203685600005,
                    8.472641432000046
                  ],
                  [
                    42.91082896300003,
                    8.498781437000048
                  ],
                  [
                    42.912369041000034,
                    8.52210139300007
                  ],
                  [
                    42.911675890000026,
                    8.526022997000041
                  ],
                  [
                    42.907609114000024,
                    8.54903137100007
                  ],
                  [
                    42.90531921100006,
                    8.582221324000045
                  ],
                  [
                    42.89878926000006,
                    8.602671316000055
                  ],
                  [
                    42.88402924900004,
                    8.61584633900003
                  ],
                  [
                    42.861830086000055,
                    8.634649030000048
                  ],
                  [
                    42.86132030300007,
                    8.635080802000061
                  ],
                  [
                    42.85987923300007,
                    8.63630138800005
                  ],
                  [
                    42.83841924600006,
                    8.664391413000033
                  ],
                  [
                    42.83198932400006,
                    8.695231381000042
                  ],
                  [
                    42.837129454000035,
                    8.727831313000024
                  ],
                  [
                    42.84391957400004,
                    8.75792124700007
                  ],
                  [
                    42.85754371400003,
                    8.785123158000033
                  ],
                  [
                    42.85990238000005,
                    8.79092558800005
                  ],
                  [
                    42.86535980200006,
                    8.804351102000055
                  ],
                  [
                    42.865342318000046,
                    8.816455476000044
                  ],
                  [
                    42.86532986700007,
                    8.82511106800007
                  ],
                  [
                    42.859779873000036,
                    8.831861078000031
                  ],
                  [
                    42.84954988100003,
                    8.844291089000023
                  ],
                  [
                    42.82806984200005,
                    8.855791142000044
                  ],
                  [
                    42.823381006000034,
                    8.858705716000031
                  ],
                  [
                    42.80515980900003,
                    8.870031190000077
                  ],
                  [
                    42.80121370000006,
                    8.874285014000066
                  ],
                  [
                    42.78399981100006,
                    8.892841228000066
                  ],
                  [
                    42.761179809000055,
                    8.917711263000058
                  ],
                  [
                    42.73063980400008,
                    8.948021313000027
                  ],
                  [
                    42.70306981200008,
                    8.980911350000042
                  ],
                  [
                    42.68012984100005,
                    9.015021373000025
                  ],
                  [
                    42.67406272200003,
                    9.02847851200005
                  ],
                  [
                    42.67248423400008,
                    9.031224831000031
                  ],
                  [
                    42.66228989100006,
                    9.048961372000065
                  ],
                  [
                    42.64681389300006,
                    9.069682339000053
                  ],
                  [
                    42.64434990700005,
                    9.072981394000067
                  ],
                  [
                    42.61929987100007,
                    9.089281451000033
                  ],
                  [
                    42.59934556800005,
                    9.106174348000025
                  ],
                  [
                    42.60207495900005,
                    9.10949991800004
                  ],
                  [
                    42.602561758000036,
                    9.110093049000056
                  ],
                  [
                    42.60942993200007,
                    9.118461437000065
                  ],
                  [
                    42.61567880400003,
                    9.123649285000056
                  ],
                  [
                    42.61902999300003,
                    9.126431394000065
                  ],
                  [
                    42.62596003800007,
                    9.132081361000076
                  ],
                  [
                    42.627461210000035,
                    9.134032040000022
                  ],
                  [
                    42.62907220900007,
                    9.136125434000064
                  ],
                  [
                    42.63511011000003,
                    9.143971312000076
                  ],
                  [
                    42.63470016100007,
                    9.158521290000067
                  ],
                  [
                    42.62477014900003,
                    9.166031309000061
                  ],
                  [
                    42.614300135000065,
                    9.173961327000029
                  ],
                  [
                    42.59548013700004,
                    9.193591358000049
                  ],
                  [
                    42.58359016500003,
                    9.21538136700002
                  ],
                  [
                    42.57961022200004,
                    9.237501343000076
                  ],
                  [
                    42.57099025900004,
                    9.258181333000039
                  ],
                  [
                    42.56108026800007,
                    9.270301348000032
                  ],
                  [
                    42.551360282000076,
                    9.28657135700007
                  ],
                  [
                    42.54695033100006,
                    9.30523133500003
                  ],
                  [
                    42.556290423000064,
                    9.321051281000052
                  ],
                  [
                    42.554818245000035,
                    9.328612303000057
                  ],
                  [
                    42.551580485000045,
                    9.345241258000044
                  ],
                  [
                    42.54543305100003,
                    9.357312561000072
                  ],
                  [
                    42.543519213000025,
                    9.361070637000068
                  ],
                  [
                    42.53745334200005,
                    9.372981780000032
                  ],
                  [
                    42.539139609000074,
                    9.374025646000064
                  ],
                  [
                    42.547719990000076,
                    9.379337242000076
                  ],
                  [
                    42.55218188400005,
                    9.382099331000063
                  ],
                  [
                    42.56712217900008,
                    9.39610568300003
                  ],
                  [
                    42.58486376600007,
                    9.409178266000026
                  ],
                  [
                    42.603539099000045,
                    9.416648284000075
                  ],
                  [
                    42.61754561400005,
                    9.42691959800004
                  ],
                  [
                    42.64088981900005,
                    9.447462242000029
                  ],
                  [
                    42.655830094000066,
                    9.455866032000074
                  ],
                  [
                    42.666101523000066,
                    9.458667278000064
                  ],
                  [
                    42.681975572000056,
                    9.469872345000056
                  ],
                  [
                    42.70065088600006,
                    9.471739800000023
                  ],
                  [
                    42.71465737500006,
                    9.474541032000047
                  ],
                  [
                    42.72866388500006,
                    9.482944825000061
                  ],
                  [
                    42.73613405100008,
                    9.49508368100004
                  ],
                  [
                    42.73644752400003,
                    9.495266538000067
                  ],
                  [
                    42.74733925700008,
                    9.501619963000053
                  ],
                  [
                    42.776286019000054,
                    9.51189122300002
                  ],
                  [
                    42.787491242000044,
                    9.523096305000024
                  ],
                  [
                    42.80149781500006,
                    9.549241540000025
                  ],
                  [
                    42.813636848000044,
                    9.57258550000006
                  ],
                  [
                    42.84071607900006,
                    9.582856765000031
                  ],
                  [
                    42.86406022400007,
                    9.586591722000037
                  ],
                  [
                    42.879934228000025,
                    9.584724145000052
                  ],
                  [
                    42.89207313900005,
                    9.574452741000073
                  ],
                  [
                    42.90888087400003,
                    9.563247560000036
                  ],
                  [
                    42.921019829000045,
                    9.565115037000055
                  ],
                  [
                    42.929003857000055,
                    9.573534234000022
                  ],
                  [
                    42.930194279000034,
                    9.574789555000052
                  ],
                  [
                    42.938441590000025,
                    9.583486372000039
                  ],
                  [
                    42.94343027700006,
                    9.587525199000027
                  ],
                  [
                    42.968641956000056,
                    9.59219390800007
                  ],
                  [
                    42.97984719400006,
                    9.607134029000065
                  ],
                  [
                    42.97797974200006,
                    9.628610517000027
                  ],
                  [
                    42.96397336200005,
                    9.655689608000046
                  ],
                  [
                    42.95090071000004,
                    9.672497336000049
                  ],
                  [
                    42.935026727000036,
                    9.679967474000023
                  ],
                  [
                    42.92568904700005,
                    9.672497427000053
                  ],
                  [
                    42.917285105000076,
                    9.65755729700004
                  ],
                  [
                    42.90794742400004,
                    9.65008725000007
                  ],
                  [
                    42.89767600600004,
                    9.650087287000076
                  ],
                  [
                    42.85378908000007,
                    9.662226324000073
                  ],
                  [
                    42.82297486900006,
                    9.674365316000035
                  ],
                  [
                    42.790293150000025,
                    9.693040634000056
                  ],
                  [
                    42.779087986000036,
                    9.698643236000066
                  ],
                  [
                    42.75014130400007,
                    9.710782220000056
                  ],
                  [
                    42.74005850400005,
                    9.716063703000032
                  ],
                  [
                    42.73053226900004,
                    9.721053651000034
                  ],
                  [
                    42.72707040600005,
                    9.72509259100002
                  ],
                  [
                    42.71372456300003,
                    9.740662673000031
                  ],
                  [
                    42.71338015100008,
                    9.741257568000037
                  ],
                  [
                    42.70345320700005,
                    9.758404151000036
                  ],
                  [
                    42.69411559200006,
                    9.768675546000054
                  ],
                  [
                    42.681042896000065,
                    9.774278154000058
                  ],
                  [
                    42.663794574000065,
                    9.776549058000057
                  ],
                  [
                    42.64742734400005,
                    9.77521203300006
                  ],
                  [
                    42.618480555000076,
                    9.758404454000072
                  ],
                  [
                    42.59513638300007,
                    9.748133176000067
                  ],
                  [
                    42.56805714500007,
                    9.73692815000004
                  ],
                  [
                    42.52977272900006,
                    9.727590683000074
                  ],
                  [
                    42.49895844500003,
                    9.72105447000007
                  ],
                  [
                    42.474680543000034,
                    9.72105455600007
                  ],
                  [
                    42.44853511400004,
                    9.721988407000026
                  ],
                  [
                    42.424257201000046,
                    9.719187212000065
                  ],
                  [
                    42.400769069000035,
                    9.716156585000022
                  ],
                  [
                    42.39531045800004,
                    9.71545227100006
                  ],
                  [
                    42.392640750000055,
                    9.715222509000057
                  ],
                  [
                    42.376572174000046,
                    9.713839606000022
                  ],
                  [
                    42.363219558000026,
                    9.71641995400006
                  ],
                  [
                    42.35576103100004,
                    9.71786128900004
                  ],
                  [
                    42.34619100300006,
                    9.72136131600007
                  ],
                  [
                    42.33977280800008,
                    9.719617623000033
                  ],
                  [
                    42.29352092700003,
                    9.757491440000024
                  ],
                  [
                    42.262913799000046,
                    9.776202633000025
                  ],
                  [
                    42.25099084900006,
                    9.783491543000025
                  ],
                  [
                    42.21515083700007,
                    9.783729707000077
                  ],
                  [
                    42.21335069400004,
                    9.783741669000051
                  ],
                  [
                    42.18577054800005,
                    9.773561785000027
                  ],
                  [
                    42.16531226300003,
                    9.753088583000022
                  ],
                  [
                    42.15688264200003,
                    9.744651489000034
                  ],
                  [
                    42.12605666700006,
                    9.713801622000062
                  ],
                  [
                    42.122286074000044,
                    9.710028106000038
                  ],
                  [
                    42.11720861200007,
                    9.704946822000068
                  ],
                  [
                    42.032832781000025,
                    9.620507476000057
                  ],
                  [
                    42.03080939300003,
                    9.618482565000022
                  ],
                  [
                    42.01890934200003,
                    9.617922606000036
                  ],
                  [
                    42.00838931800007,
                    9.622162633000073
                  ],
                  [
                    41.996429301000035,
                    9.631162655000026
                  ],
                  [
                    41.96609831000006,
                    9.64733601100005
                  ],
                  [
                    41.95819172500006,
                    9.65155203200004
                  ],
                  [
                    41.95233919800006,
                    9.654672767000022
                  ],
                  [
                    41.946301842000025,
                    9.657891393000057
                  ],
                  [
                    41.93584896300007,
                    9.663464016000034
                  ],
                  [
                    41.926148657000056,
                    9.668059854000035
                  ],
                  [
                    41.90613909500007,
                    9.679302884000037
                  ],
                  [
                    41.87323897700003,
                    9.683882986000071
                  ],
                  [
                    41.862040197000056,
                    9.678193904000068
                  ],
                  [
                    41.853278860000046,
                    9.673743065000053
                  ],
                  [
                    41.837746207000066,
                    9.662184271000058
                  ],
                  [
                    41.830951636000066,
                    9.657128017000048
                  ],
                  [
                    41.82454467400004,
                    9.652360206000026
                  ],
                  [
                    41.81565247100008,
                    9.645742976000065
                  ],
                  [
                    41.80867856300006,
                    9.64055326600004
                  ],
                  [
                    41.808388784000044,
                    9.640623815000026
                  ],
                  [
                    41.804599376000056,
                    9.641546376000065
                  ],
                  [
                    41.801038541000025,
                    9.642413289000046
                  ],
                  [
                    41.799580227000035,
                    9.643374848000065
                  ],
                  [
                    41.79911125800004,
                    9.643684069000074
                  ],
                  [
                    41.79099852300004,
                    9.64903330900006
                  ],
                  [
                    41.77382847000007,
                    9.653703360000065
                  ],
                  [
                    41.76067970200006,
                    9.643972814000051
                  ],
                  [
                    41.755748348000054,
                    9.640323441000021
                  ],
                  [
                    41.74860187400003,
                    9.636353472000053
                  ],
                  [
                    41.748869710000065,
                    9.615786713000034
                  ],
                  [
                    41.74906819100005,
                    9.60055352300003
                  ],
                  [
                    41.731694323000056,
                    9.508467590000066
                  ],
                  [
                    41.72802773800004,
                    9.489033754000047
                  ],
                  [
                    41.73461770200004,
                    9.471483758000034
                  ],
                  [
                    41.73072294600007,
                    9.470269549000022
                  ],
                  [
                    41.72396511200003,
                    9.46816276100003
                  ],
                  [
                    41.72194764100004,
                    9.467533805000073
                  ],
                  [
                    41.70342189100006,
                    9.466705059000049
                  ],
                  [
                    41.70227755600007,
                    9.466653867000048
                  ],
                  [
                    41.70065036200003,
                    9.466855749000047
                  ],
                  [
                    41.670197435000034,
                    9.470633967000026
                  ],
                  [
                    41.668936545000065,
                    9.471467225000026
                  ],
                  [
                    41.65415740700007,
                    9.481234004000044
                  ],
                  [
                    41.642597468000076,
                    9.515143991000059
                  ],
                  [
                    41.634416189000035,
                    9.513633890000051
                  ],
                  [
                    41.63273742400003,
                    9.513324024000042
                  ],
                  [
                    41.620836997000026,
                    9.512674829000048
                  ],
                  [
                    41.59772727500007,
                    9.511414141000046
                  ],
                  [
                    41.56415712200004,
                    9.506944249000071
                  ],
                  [
                    41.540606997000054,
                    9.499584337000044
                  ],
                  [
                    41.52206687200004,
                    9.485324414000047
                  ],
                  [
                    41.506656761000045,
                    9.470504481000035
                  ],
                  [
                    41.50032132500007,
                    9.465222994000044
                  ],
                  [
                    41.49096665500008,
                    9.457424547000073
                  ],
                  [
                    41.479036618000066,
                    9.460024588000067
                  ],
                  [
                    41.46326508800007,
                    9.465383488000043
                  ],
                  [
                    41.45887655100006,
                    9.466874639000025
                  ],
                  [
                    41.43261647400004,
                    9.475854707000053
                  ],
                  [
                    41.393086338000046,
                    9.485754821000057
                  ],
                  [
                    41.38536397300004,
                    9.486746224000058
                  ],
                  [
                    41.35903620600004,
                    9.490124918000049
                  ],
                  [
                    41.33695735500004,
                    9.494542697000043
                  ],
                  [
                    41.33649613000006,
                    9.494634984000072
                  ],
                  [
                    41.30869603700006,
                    9.50307506200005
                  ],
                  [
                    41.27967590500003,
                    9.501535149000063
                  ],
                  [
                    41.26755585300003,
                    9.499365192000027
                  ],
                  [
                    41.26744166200007,
                    9.499378474000025
                  ],
                  [
                    41.262980914000025,
                    9.499897322000038
                  ],
                  [
                    41.26050582600004,
                    9.500185209000051
                  ],
                  [
                    41.258260042000074,
                    9.500238267000043
                  ],
                  [
                    41.25225078700004,
                    9.500380239000037
                  ],
                  [
                    41.239315729000054,
                    9.49879528100007
                  ],
                  [
                    41.23058568000005,
                    9.495680310000068
                  ],
                  [
                    41.219885617000045,
                    9.490715353000041
                  ],
                  [
                    41.21496558300004,
                    9.486095373000069
                  ],
                  [
                    41.21157000000005,
                    9.48099316500003
                  ],
                  [
                    41.19522887900007,
                    9.462767746000054
                  ],
                  [
                    41.19480542600007,
                    9.462295465000068
                  ],
                  [
                    41.19184354200007,
                    9.459754477000047
                  ],
                  [
                    41.181427185000075,
                    9.450818795000032
                  ],
                  [
                    41.170455255000036,
                    9.441405560000021
                  ],
                  [
                    41.145445100000074,
                    9.42462566100005
                  ],
                  [
                    41.11471493400006,
                    9.414055770000061
                  ],
                  [
                    41.083544768000024,
                    9.40441587500004
                  ],
                  [
                    41.05648461700008,
                    9.391065970000056
                  ],
                  [
                    41.030084447000036,
                    9.372456071000045
                  ],
                  [
                    41.014074331000074,
                    9.357206139000027
                  ],
                  [
                    41.000577820000046,
                    9.354880502000071
                  ],
                  [
                    40.99608424400003,
                    9.354106196000032
                  ],
                  [
                    40.97634272400006,
                    9.351964826000028
                  ],
                  [
                    40.97071412500003,
                    9.351506276000066
                  ],
                  [
                    40.95355400500006,
                    9.335576340000046
                  ],
                  [
                    40.92697385500003,
                    9.323126438000031
                  ],
                  [
                    40.902963734000025,
                    9.318216515000074
                  ],
                  [
                    40.874103588000025,
                    9.309446605000062
                  ],
                  [
                    40.84410344300005,
                    9.304796701000043
                  ],
                  [
                    40.824753361000035,
                    9.305356758000073
                  ],
                  [
                    40.81256332600003,
                    9.310926782000024
                  ],
                  [
                    40.80851335300008,
                    9.32675677900005
                  ],
                  [
                    40.80032337400007,
                    9.345126786000037
                  ],
                  [
                    40.79262340300005,
                    9.367396777000067
                  ],
                  [
                    40.78882344700003,
                    9.386896769000032
                  ],
                  [
                    40.79205604500004,
                    9.390070692000052
                  ],
                  [
                    40.79764350800008,
                    9.39555673700005
                  ],
                  [
                    40.82806363100008,
                    9.39309664800004
                  ],
                  [
                    40.843133685000055,
                    9.389236610000069
                  ],
                  [
                    40.858223742000064,
                    9.385366568000052
                  ],
                  [
                    40.891213899000036,
                    9.389536466000038
                  ],
                  [
                    40.91385401700006,
                    9.397196392000069
                  ],
                  [
                    40.927514099000064,
                    9.405136336000055
                  ],
                  [
                    40.92685914200007,
                    9.406231212000023
                  ],
                  [
                    40.917524111000034,
                    9.421836350000035
                  ],
                  [
                    40.88999406900007,
                    9.448646402000065
                  ],
                  [
                    40.86218399100005,
                    9.46301647000007
                  ],
                  [
                    40.84236390800004,
                    9.463586528000064
                  ],
                  [
                    40.81576375600008,
                    9.45273661400006
                  ],
                  [
                    40.78322359800006,
                    9.447886716000028
                  ],
                  [
                    40.748603443000036,
                    9.444866825000076
                  ],
                  [
                    40.71953330700006,
                    9.44387690800005
                  ],
                  [
                    40.70709326300005,
                    9.446226944000045
                  ],
                  [
                    40.69856323100004,
                    9.447646966000036
                  ],
                  [
                    40.69773184400003,
                    9.44710450100007
                  ],
                  [
                    40.69613891500006,
                    9.446065145000034
                  ],
                  [
                    40.69684205600004,
                    9.44947032400006
                  ],
                  [
                    40.69540202500008,
                    9.448040457000047
                  ],
                  [
                    40.69665205800004,
                    9.450810208000064
                  ],
                  [
                    40.69618218200003,
                    9.502225672000066
                  ],
                  [
                    40.70220239300005,
                    9.536092664000023
                  ],
                  [
                    40.71772282000006,
                    9.569319691000032
                  ],
                  [
                    40.72502303700003,
                    9.59357753100005
                  ],
                  [
                    40.73373326500007,
                    9.61013605100004
                  ],
                  [
                    40.73852340700006,
                    9.625044720000062
                  ],
                  [
                    40.751893772000074,
                    9.654612077000024
                  ],
                  [
                    40.76629413000006,
                    9.670790614000055
                  ],
                  [
                    40.77178788500004,
                    9.679458907000026
                  ],
                  [
                    40.77949113200003,
                    9.691613434000033
                  ],
                  [
                    40.77874891400006,
                    9.692106471000045
                  ],
                  [
                    40.801474530000064,
                    9.726746336000076
                  ],
                  [
                    40.82556475100006,
                    9.763456219000034
                  ],
                  [
                    40.84733493200008,
                    9.790326117000063
                  ],
                  [
                    40.877535151000075,
                    9.818305988000077
                  ],
                  [
                    40.913045416000045,
                    9.850935833000051
                  ],
                  [
                    40.94667565800006,
                    9.88035569300007
                  ],
                  [
                    40.97874590400005,
                    9.911545552000064
                  ],
                  [
                    40.99655603300005,
                    9.928695472000072
                  ],
                  [
                    41.01393614400007,
                    9.939205401000038
                  ],
                  [
                    41.015872503000026,
                    9.942514021000022
                  ],
                  [
                    41.01956620100003,
                    9.948825373000034
                  ],
                  [
                    41.01335621000004,
                    9.95999537800003
                  ],
                  [
                    40.99893616800006,
                    9.967835412000056
                  ],
                  [
                    40.98065609100007,
                    9.969045466000068
                  ],
                  [
                    40.96580603500007,
                    9.971685510000043
                  ],
                  [
                    40.95347603500005,
                    9.987495526000032
                  ],
                  [
                    40.94603604500003,
                    10.001315531000046
                  ],
                  [
                    40.93655611200006,
                    10.035245519000057
                  ],
                  [
                    40.94868627200003,
                    10.067755434000048
                  ],
                  [
                    40.95384638200005,
                    10.095725380000033
                  ],
                  [
                    40.97467667400008,
                    10.156645228000059
                  ],
                  [
                    40.97882682000005,
                    10.194675160000031
                  ],
                  [
                    40.989947020000045,
                    10.23990506000007
                  ],
                  [
                    40.999827227000026,
                    10.289214956000023
                  ],
                  [
                    41.00509735500003,
                    10.318844901000034
                  ],
                  [
                    41.01502748100006,
                    10.343174830000066
                  ],
                  [
                    41.03043774400004,
                    10.400444692000065
                  ],
                  [
                    41.03184782300008,
                    10.422004654000034
                  ],
                  [
                    41.037638499000025,
                    10.443543797000075
                  ],
                  [
                    41.03844793600007,
                    10.44655460000007
                  ],
                  [
                    41.047148080000056,
                    10.477624518000027
                  ],
                  [
                    41.05697820100005,
                    10.500284453000063
                  ],
                  [
                    41.06137827800006,
                    10.516654411000047
                  ],
                  [
                    41.07130840600007,
                    10.540984345000027
                  ],
                  [
                    41.08032856400007,
                    10.57436425800006
                  ],
                  [
                    41.08703868600003,
                    10.60056419800003
                  ],
                  [
                    41.08244877800007,
                    10.632514160000028
                  ],
                  [
                    41.07788878000008,
                    10.639474169000039
                  ],
                  [
                    41.07898885600008,
                    10.65884413200007
                  ],
                  [
                    41.07726892300008,
                    10.681154098000036
                  ],
                  [
                    41.089979034000066,
                    10.69697403400005
                  ],
                  [
                    41.11486923700005,
                    10.720313912000051
                  ],
                  [
                    41.13310940300005,
                    10.744083808000028
                  ],
                  [
                    41.14271515900003,
                    10.753425944000071
                  ],
                  [
                    41.14270835800005,
                    10.753433103000077
                  ],
                  [
                    41.14921946000004,
                    10.75976478800004
                  ],
                  [
                    41.16642968700006,
                    10.779713638000032
                  ],
                  [
                    41.16675804000005,
                    10.779937909000068
                  ],
                  [
                    41.19087985700003,
                    10.796413524000059
                  ],
                  [
                    41.19702566700005,
                    10.805269494000072
                  ],
                  [
                    41.20746002000004,
                    10.820303423000041
                  ],
                  [
                    41.22006012700007,
                    10.834463355000025
                  ],
                  [
                    41.23198029300005,
                    10.863653268000064
                  ],
                  [
                    41.233600394000064,
                    10.89118321500007
                  ],
                  [
                    41.24075053800004,
                    10.92136313800006
                  ],
                  [
                    41.26816080000003,
                    10.957852979000052
                  ],
                  [
                    41.26942003400006,
                    10.958096629000067
                  ],
                  [
                    41.280460865000066,
                    10.960232930000075
                  ],
                  [
                    41.30028097600007,
                    10.96406285200004
                  ],
                  [
                    41.348581194000076,
                    10.962532683000063
                  ],
                  [
                    41.39222140600003,
                    10.96631252000003
                  ],
                  [
                    41.41008146200005,
                    10.958472469000071
                  ],
                  [
                    41.484071837000045,
                    10.966902183000059
                  ],
                  [
                    41.58223227000008,
                    10.962071839000032
                  ],
                  [
                    41.595424440000045,
                    10.962892010000076
                  ],
                  [
                    41.634182519000035,
                    10.965301641000053
                  ],
                  [
                    41.68083272600006,
                    10.963881473000072
                  ],
                  [
                    41.699542834000056,
                    10.969311391000076
                  ],
                  [
                    41.71761289600005,
                    10.964781335000055
                  ],
                  [
                    41.739543010000034,
                    10.968331248000027
                  ],
                  [
                    41.760453151000036,
                    10.98194114200004
                  ],
                  [
                    41.76336320100006,
                    10.990871113000026
                  ],
                  [
                    41.76891322500006,
                    10.991211091000025
                  ],
                  [
                    41.770138822000035,
                    10.991000302000032
                  ],
                  [
                    41.785965574000045,
                    10.98827827100007
                  ],
                  [
                    41.789509922000036,
                    10.987668725000049
                  ],
                  [
                    41.810752527000034,
                    10.984015183000054
                  ],
                  [
                    41.81170458500003,
                    10.983851437000055
                  ],
                  [
                    41.811854098000026,
                    10.983788144000073
                  ],
                  [
                    41.81360115800004,
                    10.983048561000032
                  ],
                  [
                    41.83722000000006,
                    10.973050000000057
                  ],
                  [
                    41.88194000000004,
                    10.960830000000044
                  ],
                  [
                    41.91805000000005,
                    10.953610000000026
                  ],
                  [
                    41.94028000000003,
                    10.950000000000045
                  ],
                  [
                    41.991940000000056,
                    10.942220000000077
                  ],
                  [
                    42.01972000000006,
                    10.944720000000075
                  ],
                  [
                    42.080340000000035,
                    10.977430000000027
                  ],
                  [
                    42.12555000000003,
                    10.99944000000005
                  ],
                  [
                    42.17166000000003,
                    11.000280000000032
                  ],
                  [
                    42.300550000000044,
                    11.011390000000063
                  ],
                  [
                    42.35889000000003,
                    11.019160000000056
                  ],
                  [
                    42.50111000000004,
                    11.06361000000004
                  ],
                  [
                    42.60824000000008,
                    11.091580000000022
                  ],
                  [
                    42.62467138200003,
                    11.09438922000004
                  ],
                  [
                    42.639881356000046,
                    11.096989619000055
                  ],
                  [
                    42.64041000000003,
                    11.097080000000062
                  ],
                  [
                    42.746970160000046,
                    11.078136850000021
                  ],
                  [
                    42.74819000000008,
                    11.077920000000063
                  ],
                  [
                    42.759790000000066,
                    11.059100000000058
                  ],
                  [
                    42.769300000000044,
                    11.023190000000056
                  ],
                  [
                    42.79222000000004,
                    10.997780000000034
                  ],
                  [
                    42.792710328000055,
                    10.997532875000047
                  ],
                  [
                    42.810970000000054,
                    10.988330000000076
                  ],
                  [
                    42.84541073200006,
                    10.98563931800004
                  ],
                  [
                    42.84770607300004,
                    10.985459994000053
                  ],
                  [
                    42.85842209600003,
                    10.984622805000072
                  ],
                  [
                    42.86263239800007,
                    10.984293875000049
                  ]
                ]
              ],
              "type": "Polygon"
            },
            "median days-to-reply": 33,
            "per_resolved": 0.0,
            "referred": 13,
            "replied": 4
          },
          {
            "% replied": 0.9090909090909091,
            "ADM1_EN": "Oromia",
            "ADM1_PCODE": "ET04",
            "geometry": {
              "coordinates": [
                [
                  [
                    38.75293030900008,
                    10.379552492000073
                  ],
                  [
                    38.761233883000045,
                    10.375586974000043
                  ],
                  [
                    38.767598028000066,
                    10.370544461000065
                  ],
                  [
                    38.77214604000005,
                    10.366160703000048
                  ],
                  [
                    38.777440899000055,
                    10.365620772000057
                  ],
                  [
                    38.784630406000076,
                    10.366721820000066
                  ],
                  [
                    38.79069230500005,
                    10.366524404000074
                  ],
                  [
                    38.798447933000034,
                    10.36807271500004
                  ],
                  [
                    38.80646847700007,
                    10.368835610000076
                  ],
                  [
                    38.81564526200003,
                    10.364320465000048
                  ],
                  [
                    38.82290229900008,
                    10.363763321000022
                  ],
                  [
                    38.82845449200005,
                    10.363031307000028
                  ],
                  [
                    38.834318686000074,
                    10.361825292000049
                  ],
                  [
                    38.83974454600008,
                    10.361028612000041
                  ],
                  [
                    38.84572870900007,
                    10.361023596000052
                  ],
                  [
                    38.84506655600006,
                    10.354761937000035
                  ],
                  [
                    38.84843188100007,
                    10.345013269000049
                  ],
                  [
                    38.85185988200004,
                    10.33907476500002
                  ],
                  [
                    38.85323387500006,
                    10.333777266000027
                  ],
                  [
                    38.85456985900004,
                    10.325401270000043
                  ],
                  [
                    38.855346833000056,
                    10.314264777000062
                  ],
                  [
                    38.85542081600005,
                    10.308058283000037
                  ],
                  [
                    38.85560879600007,
                    10.300152289000039
                  ],
                  [
                    38.85567828200004,
                    10.294737793000024
                  ],
                  [
                    38.85946865300008,
                    10.286027665000063
                  ],
                  [
                    38.86046338700004,
                    10.280206802000066
                  ],
                  [
                    38.86084376400004,
                    10.277980960000036
                  ],
                  [
                    38.85565421500007,
                    10.269760814000051
                  ],
                  [
                    38.85250592700004,
                    10.26574789700004
                  ],
                  [
                    38.85224135200008,
                    10.265410660000043
                  ],
                  [
                    38.85058529200006,
                    10.263773861000061
                  ],
                  [
                    38.848081653000065,
                    10.26129934100004
                  ],
                  [
                    38.84789354900005,
                    10.26101820200006
                  ],
                  [
                    38.84458087100006,
                    10.256067104000067
                  ],
                  [
                    38.84451057500007,
                    10.253180762000056
                  ],
                  [
                    38.84444900600005,
                    10.250652760000037
                  ],
                  [
                    38.84762860500007,
                    10.24432702300004
                  ],
                  [
                    38.844639323000024,
                    10.238161870000056
                  ],
                  [
                    38.840720168000075,
                    10.234384633000047
                  ],
                  [
                    38.84043452700007,
                    10.233930962000045
                  ],
                  [
                    38.835273492000056,
                    10.225733905000027
                  ],
                  [
                    38.83268344100003,
                    10.212113422000073
                  ],
                  [
                    38.833672259000025,
                    10.203954760000045
                  ],
                  [
                    38.838099182000065,
                    10.198064169000077
                  ],
                  [
                    38.83648690500007,
                    10.190892930000075
                  ],
                  [
                    38.83439902900005,
                    10.179244778000054
                  ],
                  [
                    38.83491584500007,
                    10.171662449000053
                  ],
                  [
                    38.83374431400006,
                    10.161852710000062
                  ],
                  [
                    38.83583297500007,
                    10.15564046000003
                  ],
                  [
                    38.83920680800003,
                    10.148952456000075
                  ],
                  [
                    38.84432265500004,
                    10.144307781000066
                  ],
                  [
                    38.84721857100004,
                    10.138735194000049
                  ],
                  [
                    38.84741613500006,
                    10.131051116000037
                  ],
                  [
                    38.84858978900007,
                    10.123890452000069
                  ],
                  [
                    38.850673063000045,
                    10.120858917000021
                  ],
                  [
                    38.85069726000006,
                    10.120823706000067
                  ],
                  [
                    38.85081620600005,
                    10.12065061900006
                  ],
                  [
                    38.852601261000075,
                    10.118053046000057
                  ],
                  [
                    38.84739292200004,
                    10.11308646200007
                  ],
                  [
                    38.842609552000056,
                    10.109924814000067
                  ],
                  [
                    38.83908788200006,
                    10.114398149000067
                  ],
                  [
                    38.83396368500007,
                    10.112943997000059
                  ],
                  [
                    38.82900015100006,
                    10.109663514000033
                  ],
                  [
                    38.82361612300008,
                    10.10968152700002
                  ],
                  [
                    38.82120363300004,
                    10.107297654000035
                  ],
                  [
                    38.81883442000003,
                    10.10495654400006
                  ],
                  [
                    38.81752428600004,
                    10.10206233200006
                  ],
                  [
                    38.81664272900008,
                    10.100114887000075
                  ],
                  [
                    38.816128897000056,
                    10.099600460000033
                  ],
                  [
                    38.81523525800003,
                    10.098705786000039
                  ],
                  [
                    38.81094316100007,
                    10.094408716000032
                  ],
                  [
                    38.80529848700007,
                    10.093496587000061
                  ],
                  [
                    38.799528449000036,
                    10.090274105000049
                  ],
                  [
                    38.791977157000076,
                    10.08935987500007
                  ],
                  [
                    38.784483360000024,
                    10.08591414700004
                  ],
                  [
                    38.77726498200008,
                    10.082801668000059
                  ],
                  [
                    38.772683777000054,
                    10.077237683000021
                  ],
                  [
                    38.76494780200005,
                    10.070805042000075
                  ],
                  [
                    38.75792234600004,
                    10.068251727000074
                  ],
                  [
                    38.751243964000025,
                    10.063330500000063
                  ],
                  [
                    38.74098223800007,
                    10.061087611000062
                  ],
                  [
                    38.73385218900006,
                    10.056328465000036
                  ],
                  [
                    38.727729486000044,
                    10.054345815000033
                  ],
                  [
                    38.72135744500008,
                    10.051443836000033
                  ],
                  [
                    38.714735414000074,
                    10.052791849000073
                  ],
                  [
                    38.70565886700007,
                    10.053001874000074
                  ],
                  [
                    38.70146033800006,
                    10.049361887000032
                  ],
                  [
                    38.69572400000004,
                    10.050900488000025
                  ],
                  [
                    38.68868527400008,
                    10.050231917000076
                  ],
                  [
                    38.68163274500006,
                    10.052778184000033
                  ],
                  [
                    38.67446920700007,
                    10.053285953000056
                  ],
                  [
                    38.66880185300005,
                    10.05542196700003
                  ],
                  [
                    38.66572574300005,
                    10.056394427000043
                  ],
                  [
                    38.66266515900003,
                    10.057361979000063
                  ],
                  [
                    38.659123555000065,
                    10.05350734800004
                  ],
                  [
                    38.65723511500005,
                    10.051451997000072
                  ],
                  [
                    38.66048345300004,
                    10.04546866000004
                  ],
                  [
                    38.66086170900007,
                    10.042979720000062
                  ],
                  [
                    38.661447606000024,
                    10.039124495000067
                  ],
                  [
                    38.66081508700006,
                    10.033812000000069
                  ],
                  [
                    38.66259640100003,
                    10.030652171000042
                  ],
                  [
                    38.66526509200003,
                    10.02591824500007
                  ],
                  [
                    38.66813198800003,
                    10.021350270000028
                  ],
                  [
                    38.66821788800007,
                    10.021213401000068
                  ],
                  [
                    38.66831747100008,
                    10.02105473000006
                  ],
                  [
                    38.668738276000056,
                    10.020384241000045
                  ],
                  [
                    38.66949909500005,
                    10.01917198800004
                  ],
                  [
                    38.67381510700005,
                    10.015149482000027
                  ],
                  [
                    38.68111714100007,
                    10.013423967000051
                  ],
                  [
                    38.68649015300008,
                    10.008004733000064
                  ],
                  [
                    38.69411719400006,
                    10.007819936000033
                  ],
                  [
                    38.69967021300005,
                    10.004281924000054
                  ],
                  [
                    38.709850248000066,
                    9.998393987000043
                  ],
                  [
                    38.71836505700003,
                    9.996086589000072
                  ],
                  [
                    38.71862228900005,
                    9.996016883000038
                  ],
                  [
                    38.725445310000055,
                    9.991341868000063
                  ],
                  [
                    38.73296152100005,
                    9.992764076000071
                  ],
                  [
                    38.73357335700007,
                    9.99287984700004
                  ],
                  [
                    38.734544060000076,
                    9.992100898000047
                  ],
                  [
                    38.74024204400007,
                    9.987528502000032
                  ],
                  [
                    38.74585540100003,
                    9.985656820000031
                  ],
                  [
                    38.75212543200007,
                    9.984718474000033
                  ],
                  [
                    38.75805634000005,
                    9.980672016000028
                  ],
                  [
                    38.764877686000034,
                    9.980644976000065
                  ],
                  [
                    38.771217386000046,
                    9.978101137000067
                  ],
                  [
                    38.779325189000076,
                    9.982384738000064
                  ],
                  [
                    38.78475518100004,
                    9.978342528000042
                  ],
                  [
                    38.78610163400003,
                    9.97655321600007
                  ],
                  [
                    38.78815036100008,
                    9.973830645000021
                  ],
                  [
                    38.789601590000075,
                    9.971902095000075
                  ],
                  [
                    38.796867758000076,
                    9.967724847000056
                  ],
                  [
                    38.80057028700003,
                    9.962196032000065
                  ],
                  [
                    38.80203043000006,
                    9.956179263000024
                  ],
                  [
                    38.80266727500003,
                    9.953555034000033
                  ],
                  [
                    38.80142558500006,
                    9.946511709000049
                  ],
                  [
                    38.797322214000076,
                    9.940775057000053
                  ],
                  [
                    38.79639552500004,
                    9.933715064000069
                  ],
                  [
                    38.79674089500003,
                    9.932280781000031
                  ],
                  [
                    38.79782384900005,
                    9.927783397000042
                  ],
                  [
                    38.801332186000025,
                    9.92217506000003
                  ],
                  [
                    38.801341164000064,
                    9.922117942000057
                  ],
                  [
                    38.802474079000035,
                    9.914910300000031
                  ],
                  [
                    38.80246299400005,
                    9.909464233000051
                  ],
                  [
                    38.80071213600007,
                    9.903348409000046
                  ],
                  [
                    38.79912877600003,
                    9.896473417000038
                  ],
                  [
                    38.79597000800004,
                    9.889064143000041
                  ],
                  [
                    38.79470577700005,
                    9.887473741000065
                  ],
                  [
                    38.79085286600008,
                    9.882626782000045
                  ],
                  [
                    38.79352736300007,
                    9.876248777000058
                  ],
                  [
                    38.79863770600008,
                    9.870124770000075
                  ],
                  [
                    38.803028846000075,
                    9.86211411000005
                  ],
                  [
                    38.80509335000005,
                    9.855657736000069
                  ],
                  [
                    38.80548537000004,
                    9.854431762000047
                  ],
                  [
                    38.80571785300003,
                    9.848661769000046
                  ],
                  [
                    38.80654534200005,
                    9.842899770000031
                  ],
                  [
                    38.80835616500008,
                    9.835316770000077
                  ],
                  [
                    38.808241311000074,
                    9.827481775000024
                  ],
                  [
                    38.808074512000076,
                    9.824638979000042
                  ],
                  [
                    38.807775707000076,
                    9.819546366000054
                  ],
                  [
                    38.81146153900005,
                    9.81182177900007
                  ],
                  [
                    38.813695288000076,
                    9.806201778000059
                  ],
                  [
                    38.81822661700005,
                    9.802729966000072
                  ],
                  [
                    38.81999801500007,
                    9.79454086000004
                  ],
                  [
                    38.821505269000056,
                    9.784497606000059
                  ],
                  [
                    38.826637772000026,
                    9.775421766000022
                  ],
                  [
                    38.82890026900003,
                    9.769105514000046
                  ],
                  [
                    38.83582862000003,
                    9.762988418000077
                  ],
                  [
                    38.83853359500006,
                    9.759340947000055
                  ],
                  [
                    38.84026279300008,
                    9.757009244000074
                  ],
                  [
                    38.845994647000055,
                    9.752892399000075
                  ],
                  [
                    38.852980339000055,
                    9.749531718000071
                  ],
                  [
                    38.85848702200008,
                    9.74493504000003
                  ],
                  [
                    38.86260936200006,
                    9.73991569900005
                  ],
                  [
                    38.86654203400008,
                    9.733633362000035
                  ],
                  [
                    38.87199265500004,
                    9.729578047000075
                  ],
                  [
                    38.87963524500003,
                    9.725641000000053
                  ],
                  [
                    38.88594359900003,
                    9.721122987000058
                  ],
                  [
                    38.89184012100003,
                    9.718240640000033
                  ],
                  [
                    38.89674911100008,
                    9.714293417000022
                  ],
                  [
                    38.90441983100004,
                    9.710338782000065
                  ],
                  [
                    38.90934218600006,
                    9.708731604000036
                  ],
                  [
                    38.91775329800004,
                    9.711525403000053
                  ],
                  [
                    38.92243818000003,
                    9.717154988000061
                  ],
                  [
                    38.923140610000075,
                    9.717999063000036
                  ],
                  [
                    38.923224394000044,
                    9.718117397000071
                  ],
                  [
                    38.92816231900008,
                    9.725091546000044
                  ],
                  [
                    38.93473306800007,
                    9.727943276000076
                  ],
                  [
                    38.94026971400007,
                    9.725163848000022
                  ],
                  [
                    38.94474689300006,
                    9.721158173000049
                  ],
                  [
                    38.949847341000066,
                    9.717098497000052
                  ],
                  [
                    38.95381675300007,
                    9.713805489000038
                  ],
                  [
                    38.96025275100004,
                    9.71075713700003
                  ],
                  [
                    38.959570486000075,
                    9.715349910000043
                  ],
                  [
                    38.959311745000036,
                    9.717091671000048
                  ],
                  [
                    38.95909979100003,
                    9.718518472000028
                  ],
                  [
                    38.95732471300005,
                    9.722002674000066
                  ],
                  [
                    38.955170458000055,
                    9.726231143000064
                  ],
                  [
                    38.95271846300005,
                    9.732682811000075
                  ],
                  [
                    38.95208805800007,
                    9.73866272500004
                  ],
                  [
                    38.953718095000056,
                    9.740143360000047
                  ],
                  [
                    38.95398983600006,
                    9.740390194000042
                  ],
                  [
                    38.95768026600007,
                    9.743742374000021
                  ],
                  [
                    38.964139395000075,
                    9.749053771000035
                  ],
                  [
                    38.96464894300004,
                    9.75000540700006
                  ],
                  [
                    38.96794735100008,
                    9.756165535000036
                  ],
                  [
                    38.971119679000026,
                    9.758586348000051
                  ],
                  [
                    38.974420311000074,
                    9.761105070000042
                  ],
                  [
                    38.97766098000005,
                    9.756276398000068
                  ],
                  [
                    38.98075846200004,
                    9.751982071000043
                  ],
                  [
                    38.98586850300006,
                    9.74904388400006
                  ],
                  [
                    38.990104350000024,
                    9.745970874000022
                  ],
                  [
                    38.99445581300006,
                    9.747232258000054
                  ],
                  [
                    38.994949733000055,
                    9.747375433000059
                  ],
                  [
                    38.99714139100007,
                    9.748010742000076
                  ],
                  [
                    39.00296456700005,
                    9.750062584000034
                  ],
                  [
                    39.00448025800006,
                    9.750596650000034
                  ],
                  [
                    39.012200043000064,
                    9.752203313000052
                  ],
                  [
                    39.016590379000036,
                    9.757725298000025
                  ],
                  [
                    39.02361671400007,
                    9.757856779000065
                  ],
                  [
                    39.03057324300005,
                    9.755483930000025
                  ],
                  [
                    39.03403635300003,
                    9.753373048000071
                  ],
                  [
                    39.03496885800007,
                    9.752804655000034
                  ],
                  [
                    39.035074757000075,
                    9.752210181000066
                  ],
                  [
                    39.03600052000007,
                    9.747013347000063
                  ],
                  [
                    39.042986376000044,
                    9.750846985000067
                  ],
                  [
                    39.05045167000003,
                    9.753436381000029
                  ],
                  [
                    39.058789045000026,
                    9.75346952600006
                  ],
                  [
                    39.06887588500007,
                    9.752956417000064
                  ],
                  [
                    39.076536969000074,
                    9.754583896000042
                  ],
                  [
                    39.08209200300007,
                    9.756978297000046
                  ],
                  [
                    39.087110289000066,
                    9.76151061400003
                  ],
                  [
                    39.09221344400004,
                    9.763080850000051
                  ],
                  [
                    39.09738383200005,
                    9.758243341000025
                  ],
                  [
                    39.10177347000007,
                    9.755054706000067
                  ],
                  [
                    39.10424631200004,
                    9.749265001000026
                  ],
                  [
                    39.10453203900005,
                    9.74859602500004
                  ],
                  [
                    39.100831940000035,
                    9.746116789000041
                  ],
                  [
                    39.09740399700007,
                    9.74381991000007
                  ],
                  [
                    39.09768602400004,
                    9.73544210600005
                  ],
                  [
                    39.102928346000056,
                    9.733699494000064
                  ],
                  [
                    39.105752159000076,
                    9.733181954000031
                  ],
                  [
                    39.10960357600004,
                    9.732476078000047
                  ],
                  [
                    39.116999520000036,
                    9.733276837000062
                  ],
                  [
                    39.12269144600003,
                    9.73494024200005
                  ],
                  [
                    39.12747718000003,
                    9.73853136100007
                  ],
                  [
                    39.13347071700008,
                    9.74138567600005
                  ],
                  [
                    39.13930268200005,
                    9.740658277000023
                  ],
                  [
                    39.14012680600007,
                    9.739479497000048
                  ],
                  [
                    39.14165809000008,
                    9.737289236000038
                  ],
                  [
                    39.14303732400003,
                    9.735316459000046
                  ],
                  [
                    39.143229176000034,
                    9.73462760700005
                  ],
                  [
                    39.14369312300005,
                    9.732961792000026
                  ],
                  [
                    39.14442636200005,
                    9.730329073000064
                  ],
                  [
                    39.14451348100005,
                    9.730016267000053
                  ],
                  [
                    39.144895907000034,
                    9.728643156000032
                  ],
                  [
                    39.144327574000044,
                    9.720709426000042
                  ],
                  [
                    39.14774396900003,
                    9.715357992000065
                  ],
                  [
                    39.14701462100004,
                    9.712536606000072
                  ],
                  [
                    39.14682657700007,
                    9.711809180000046
                  ],
                  [
                    39.14678326000006,
                    9.711641617000055
                  ],
                  [
                    39.14662594500004,
                    9.711033064000048
                  ],
                  [
                    39.14595573400004,
                    9.70844044000006
                  ],
                  [
                    39.14596699800006,
                    9.708182192000038
                  ],
                  [
                    39.14601857100007,
                    9.706999780000046
                  ],
                  [
                    39.146314172000075,
                    9.700222508000024
                  ],
                  [
                    39.145374471000025,
                    9.693345943000054
                  ],
                  [
                    39.149093995000044,
                    9.690770007000026
                  ],
                  [
                    39.155690855000046,
                    9.688694825000027
                  ],
                  [
                    39.161375804000045,
                    9.688772655000037
                  ],
                  [
                    39.16161565900006,
                    9.688775939000038
                  ],
                  [
                    39.16178271900003,
                    9.688778226000068
                  ],
                  [
                    39.161872996000056,
                    9.68885685400005
                  ],
                  [
                    39.16626725100008,
                    9.692684129000043
                  ],
                  [
                    39.17422737900006,
                    9.694849772000055
                  ],
                  [
                    39.17710322200003,
                    9.691220230000056
                  ],
                  [
                    39.17775295300004,
                    9.690400219000026
                  ],
                  [
                    39.178634945000056,
                    9.689287075000038
                  ],
                  [
                    39.179672175000064,
                    9.688607787000024
                  ],
                  [
                    39.18402469500006,
                    9.685757296000077
                  ],
                  [
                    39.184274593000055,
                    9.693902164000065
                  ],
                  [
                    39.18425076800003,
                    9.694788646000063
                  ],
                  [
                    39.184106609000025,
                    9.700152410000044
                  ],
                  [
                    39.18455987800007,
                    9.70668250400007
                  ],
                  [
                    39.18351569400005,
                    9.714836700000035
                  ],
                  [
                    39.18417257800007,
                    9.720062339000037
                  ],
                  [
                    39.18684031300006,
                    9.719388131000073
                  ],
                  [
                    39.189639930000055,
                    9.718680593000045
                  ],
                  [
                    39.19057327200005,
                    9.718444713000054
                  ],
                  [
                    39.193625773000065,
                    9.717502588000059
                  ],
                  [
                    39.19735178500008,
                    9.716352590000042
                  ],
                  [
                    39.20012553200007,
                    9.70873571900006
                  ],
                  [
                    39.20364122500007,
                    9.70712913400007
                  ],
                  [
                    39.204894644000035,
                    9.706556352000064
                  ],
                  [
                    39.207462933000045,
                    9.709544507000032
                  ],
                  [
                    39.20863650700005,
                    9.710909938000043
                  ],
                  [
                    39.21139260500007,
                    9.704746636000039
                  ],
                  [
                    39.211798040000076,
                    9.705022946000042
                  ],
                  [
                    39.21590049400004,
                    9.707818832000044
                  ],
                  [
                    39.21675054100007,
                    9.70839815200003
                  ],
                  [
                    39.22349573200006,
                    9.70520930400005
                  ],
                  [
                    39.22500865600006,
                    9.698910605000037
                  ],
                  [
                    39.22806305700004,
                    9.693712076000054
                  ],
                  [
                    39.23060121300006,
                    9.69662648800005
                  ],
                  [
                    39.23280876200005,
                    9.69916128400007
                  ],
                  [
                    39.23902493400004,
                    9.702390966000053
                  ],
                  [
                    39.24477266100007,
                    9.70182150200003
                  ],
                  [
                    39.24990599400007,
                    9.704906936000043
                  ],
                  [
                    39.25231980900003,
                    9.712386515000048
                  ],
                  [
                    39.255198859000075,
                    9.719797911000057
                  ],
                  [
                    39.25768908500004,
                    9.724568900000065
                  ],
                  [
                    39.26004955900004,
                    9.729310191000025
                  ],
                  [
                    39.261619481000025,
                    9.73193462300003
                  ],
                  [
                    39.263587175000055,
                    9.735224010000024
                  ],
                  [
                    39.268117776000054,
                    9.739742061000072
                  ],
                  [
                    39.273550396000076,
                    9.737443649000056
                  ],
                  [
                    39.280391628000075,
                    9.733186717000024
                  ],
                  [
                    39.28354295400004,
                    9.733527545000072
                  ],
                  [
                    39.287584123000045,
                    9.733964614000058
                  ],
                  [
                    39.28939147800003,
                    9.738786606000076
                  ],
                  [
                    39.29174080700005,
                    9.745132995000063
                  ],
                  [
                    39.29785551600003,
                    9.748032986000055
                  ],
                  [
                    39.303113309000025,
                    9.746009110000045
                  ],
                  [
                    39.30809898900003,
                    9.74401639000007
                  ],
                  [
                    39.31114995200005,
                    9.738655086000051
                  ],
                  [
                    39.31183688800007,
                    9.736400840000044
                  ],
                  [
                    39.313349592000066,
                    9.731436754000072
                  ],
                  [
                    39.31615490900003,
                    9.728548140000044
                  ],
                  [
                    39.32045096500008,
                    9.724124522000068
                  ],
                  [
                    39.32428154100006,
                    9.724236564000023
                  ],
                  [
                    39.32877203600003,
                    9.724367909000023
                  ],
                  [
                    39.33514118000005,
                    9.725842331000024
                  ],
                  [
                    39.341784939000036,
                    9.727459945000021
                  ],
                  [
                    39.342529230000025,
                    9.727110039000024
                  ],
                  [
                    39.34268018900008,
                    9.727039070000046
                  ],
                  [
                    39.346716413000024,
                    9.725141557000029
                  ],
                  [
                    39.34076289600006,
                    9.717095344000029
                  ],
                  [
                    39.33885052100004,
                    9.712282741000024
                  ],
                  [
                    39.338411188000066,
                    9.71117713500007
                  ],
                  [
                    39.338051420000056,
                    9.710271756000054
                  ],
                  [
                    39.33802852200006,
                    9.710214133000022
                  ],
                  [
                    39.33934629500004,
                    9.703918864000059
                  ],
                  [
                    39.34448632800007,
                    9.699004271000035
                  ],
                  [
                    39.350315281000064,
                    9.699932411000077
                  ],
                  [
                    39.35770356900008,
                    9.700644408000073
                  ],
                  [
                    39.36413515900006,
                    9.701451828000074
                  ],
                  [
                    39.36431887300006,
                    9.701388092000059
                  ],
                  [
                    39.365445848000036,
                    9.700997107000035
                  ],
                  [
                    39.37011478900007,
                    9.699377299000048
                  ],
                  [
                    39.36993306900007,
                    9.694817500000056
                  ],
                  [
                    39.36972383300008,
                    9.68956726700003
                  ],
                  [
                    39.36902689300007,
                    9.688861944000053
                  ],
                  [
                    39.364792358000045,
                    9.684576475000028
                  ],
                  [
                    39.36097910500007,
                    9.680279476000067
                  ],
                  [
                    39.36696729600004,
                    9.675286706000065
                  ],
                  [
                    39.37031924000007,
                    9.67117080600002
                  ],
                  [
                    39.37129904600005,
                    9.669967688000042
                  ],
                  [
                    39.36886422200007,
                    9.664545615000065
                  ],
                  [
                    39.36818500100003,
                    9.663033067000072
                  ],
                  [
                    39.36213106500003,
                    9.661528863000058
                  ],
                  [
                    39.36070261000003,
                    9.660007619000055
                  ],
                  [
                    39.35775050700005,
                    9.656863755000074
                  ],
                  [
                    39.35724099600003,
                    9.647858768000049
                  ],
                  [
                    39.35625473300007,
                    9.643171993000067
                  ],
                  [
                    39.35555481700004,
                    9.639845955000055
                  ],
                  [
                    39.35332703300003,
                    9.634108128000037
                  ],
                  [
                    39.35269697600006,
                    9.628236667000067
                  ],
                  [
                    39.35204852900006,
                    9.622053937000032
                  ],
                  [
                    39.354392020000034,
                    9.617683390000025
                  ],
                  [
                    39.361687794000034,
                    9.618915775000062
                  ],
                  [
                    39.365313859000025,
                    9.621513512000035
                  ],
                  [
                    39.36600122600004,
                    9.622005946000058
                  ],
                  [
                    39.368054904000076,
                    9.623513928000023
                  ],
                  [
                    39.369072112000026,
                    9.624260847000073
                  ],
                  [
                    39.37102558700008,
                    9.625695252000071
                  ],
                  [
                    39.371883824000065,
                    9.626380274000041
                  ],
                  [
                    39.375453967000055,
                    9.629229868000039
                  ],
                  [
                    39.38055267000004,
                    9.630509429000028
                  ],
                  [
                    39.38585866100004,
                    9.630821438000055
                  ],
                  [
                    39.388319651000074,
                    9.622421038000027
                  ],
                  [
                    39.38881462000006,
                    9.615800827000044
                  ],
                  [
                    39.38881913500006,
                    9.61574044200006
                  ],
                  [
                    39.38530760400005,
                    9.61072481900004
                  ],
                  [
                    39.38492924600007,
                    9.608078707000061
                  ],
                  [
                    39.384489608000024,
                    9.605004016000066
                  ],
                  [
                    39.384189079000066,
                    9.60290221400004
                  ],
                  [
                    39.37966253900004,
                    9.596266481000043
                  ],
                  [
                    39.37364508300004,
                    9.592220348000069
                  ],
                  [
                    39.373358609000036,
                    9.592027723000058
                  ],
                  [
                    39.37333749800007,
                    9.590227250000055
                  ],
                  [
                    39.373283850000064,
                    9.585651891000055
                  ],
                  [
                    39.373251493000055,
                    9.582892380000033
                  ],
                  [
                    39.376924263000035,
                    9.58075044700007
                  ],
                  [
                    39.37720913700008,
                    9.580584310000063
                  ],
                  [
                    39.37793020300006,
                    9.580163790000029
                  ],
                  [
                    39.37844434600004,
                    9.574076657000035
                  ],
                  [
                    39.37852747200003,
                    9.573092503000055
                  ],
                  [
                    39.37837596900005,
                    9.572667799000044
                  ],
                  [
                    39.37704001900005,
                    9.568922761000067
                  ],
                  [
                    39.37685230100004,
                    9.568396536000023
                  ],
                  [
                    39.37667871600007,
                    9.567909930000042
                  ],
                  [
                    39.37647344900006,
                    9.567334510000023
                  ],
                  [
                    39.37262367000005,
                    9.564038023000023
                  ],
                  [
                    39.370800218000056,
                    9.56057233100006
                  ],
                  [
                    39.37036794800008,
                    9.559750751000024
                  ],
                  [
                    39.36931905500006,
                    9.557757203000051
                  ],
                  [
                    39.36581402400003,
                    9.552907216000051
                  ],
                  [
                    39.36060448000006,
                    9.546063235000076
                  ],
                  [
                    39.352845787000035,
                    9.549201588000074
                  ],
                  [
                    39.347707256000035,
                    9.547610600000041
                  ],
                  [
                    39.34140092300004,
                    9.545392081000045
                  ],
                  [
                    39.338339844000075,
                    9.541256130000022
                  ],
                  [
                    39.33422415100006,
                    9.533403646000068
                  ],
                  [
                    39.32969378100006,
                    9.526557331000049
                  ],
                  [
                    39.32294279100006,
                    9.525733537000065
                  ],
                  [
                    39.318144207000046,
                    9.529402120000043
                  ],
                  [
                    39.312939914000026,
                    9.535559985000077
                  ],
                  [
                    39.30868702200007,
                    9.530783215000042
                  ],
                  [
                    39.30213347000006,
                    9.52269657000005
                  ],
                  [
                    39.30254408700006,
                    9.511996460000034
                  ],
                  [
                    39.30519160600005,
                    9.505244075000064
                  ],
                  [
                    39.29953690800005,
                    9.502764091000074
                  ],
                  [
                    39.29732151300004,
                    9.50195104200003
                  ],
                  [
                    39.29362187000004,
                    9.500593276000075
                  ],
                  [
                    39.29372617100006,
                    9.498642509000035
                  ],
                  [
                    39.29409518400007,
                    9.491740781000033
                  ],
                  [
                    39.30106353800005,
                    9.487787432000061
                  ],
                  [
                    39.304046870000036,
                    9.481135764000044
                  ],
                  [
                    39.30552935900005,
                    9.473743262000028
                  ],
                  [
                    39.30969186300007,
                    9.46768075600005
                  ],
                  [
                    39.31485021900005,
                    9.467004079000048
                  ],
                  [
                    39.32359193700006,
                    9.469980720000024
                  ],
                  [
                    39.331559483000035,
                    9.472995697000044
                  ],
                  [
                    39.33856702200006,
                    9.47478067700007
                  ],
                  [
                    39.34377703900003,
                    9.472300666000024
                  ],
                  [
                    39.35038707000007,
                    9.471960650000028
                  ],
                  [
                    39.355617100000075,
                    9.474233966000043
                  ],
                  [
                    39.36308213700005,
                    9.473860614000046
                  ],
                  [
                    39.369417156000054,
                    9.469937271000049
                  ],
                  [
                    39.37507051000006,
                    9.467057258000068
                  ],
                  [
                    39.376923555000076,
                    9.46328851000004
                  ],
                  [
                    39.373340477000056,
                    9.457993934000058
                  ],
                  [
                    39.37291046000007,
                    9.452163940000048
                  ],
                  [
                    39.37274111000005,
                    9.446830610000063
                  ],
                  [
                    39.37840047100008,
                    9.446080598000037
                  ],
                  [
                    39.38790094400008,
                    9.44978431900006
                  ],
                  [
                    39.39041342100006,
                    9.451979078000022
                  ],
                  [
                    39.39293333100005,
                    9.454180330000042
                  ],
                  [
                    39.393927236000025,
                    9.455048550000072
                  ],
                  [
                    39.40528227800007,
                    9.450262191000036
                  ],
                  [
                    39.41125230000006,
                    9.447480510000048
                  ],
                  [
                    39.418347321000056,
                    9.441957165000076
                  ],
                  [
                    39.42456733700004,
                    9.437124485000027
                  ],
                  [
                    39.43032535700007,
                    9.433876471000076
                  ],
                  [
                    39.437725725000064,
                    9.434135450000042
                  ],
                  [
                    39.44770576600007,
                    9.432491261000052
                  ],
                  [
                    39.44932242300007,
                    9.425273760000039
                  ],
                  [
                    39.44855296500003,
                    9.42232877300006
                  ],
                  [
                    39.44808820800006,
                    9.420549986000026
                  ],
                  [
                    39.44763239800005,
                    9.418805439000039
                  ],
                  [
                    39.443087363000075,
                    9.414380454000025
                  ],
                  [
                    39.44722737200004,
                    9.409470446000057
                  ],
                  [
                    39.44956736900008,
                    9.404710445000035
                  ],
                  [
                    39.453874523000025,
                    9.40120186400003
                  ],
                  [
                    39.45355670600003,
                    9.399783046000039
                  ],
                  [
                    39.45224235400008,
                    9.393915445000061
                  ],
                  [
                    39.44859232500005,
                    9.389722956000071
                  ],
                  [
                    39.44584703700008,
                    9.384308332000046
                  ],
                  [
                    39.44564315200006,
                    9.383906202000048
                  ],
                  [
                    39.44048497000006,
                    9.381389618000071
                  ],
                  [
                    39.42593636000004,
                    9.379415064000057
                  ],
                  [
                    39.422678234000045,
                    9.374720861000071
                  ],
                  [
                    39.420409206000045,
                    9.37145171800006
                  ],
                  [
                    39.41212178100005,
                    9.374367579000022
                  ],
                  [
                    39.41188592200007,
                    9.374450564000028
                  ],
                  [
                    39.40386755700007,
                    9.380437388000075
                  ],
                  [
                    39.40332484100003,
                    9.381127683000045
                  ],
                  [
                    39.39517132000003,
                    9.39149836100006
                  ],
                  [
                    39.39485196800007,
                    9.391904554000064
                  ],
                  [
                    39.37628372800003,
                    9.383954938000045
                  ],
                  [
                    39.37301448000005,
                    9.375739315000033
                  ],
                  [
                    39.36831680000006,
                    9.373807137000028
                  ],
                  [
                    39.35670594100003,
                    9.369031534000044
                  ],
                  [
                    39.34668384400004,
                    9.378506033000065
                  ],
                  [
                    39.33715551800003,
                    9.380507843000032
                  ],
                  [
                    39.33237845800005,
                    9.380512356000054
                  ],
                  [
                    39.32511720200006,
                    9.380519217000028
                  ],
                  [
                    39.32009523600004,
                    9.37404814200005
                  ],
                  [
                    39.31958582500005,
                    9.365580383000065
                  ],
                  [
                    39.30654529100008,
                    9.366090151000037
                  ],
                  [
                    39.30302596400003,
                    9.356628705000048
                  ],
                  [
                    39.29298836400005,
                    9.349165240000048
                  ],
                  [
                    39.29146904600003,
                    9.331731852000075
                  ],
                  [
                    39.286363556000026,
                    9.318242935000058
                  ],
                  [
                    39.28543760000008,
                    9.315796520000049
                  ],
                  [
                    39.278281597000046,
                    9.312249715000064
                  ],
                  [
                    39.27179079800004,
                    9.317839795000054
                  ],
                  [
                    39.26441627400004,
                    9.32419096700005
                  ],
                  [
                    39.26505392900003,
                    9.311455976000047
                  ],
                  [
                    39.26542366000007,
                    9.304071847000046
                  ],
                  [
                    39.26620577600005,
                    9.288451741000074
                  ],
                  [
                    39.274989393000055,
                    9.283276642000033
                  ],
                  [
                    39.284730565000075,
                    9.27753737300003
                  ],
                  [
                    39.278195090000054,
                    9.26590052000006
                  ],
                  [
                    39.27116103700007,
                    9.253375916000039
                  ],
                  [
                    39.26616884500004,
                    9.244486983000058
                  ],
                  [
                    39.260424441000055,
                    9.250324625000076
                  ],
                  [
                    39.25758529400008,
                    9.256113721000077
                  ],
                  [
                    39.24667832800003,
                    9.273210032000065
                  ],
                  [
                    39.239821824000046,
                    9.283957378000025
                  ],
                  [
                    39.237047682000025,
                    9.288305754000021
                  ],
                  [
                    39.23366221900005,
                    9.293612357000029
                  ],
                  [
                    39.21899155800003,
                    9.292686034000042
                  ],
                  [
                    39.216730694000034,
                    9.292543280000075
                  ],
                  [
                    39.211105160000045,
                    9.292188077000048
                  ],
                  [
                    39.207188114000076,
                    9.291940750000037
                  ],
                  [
                    39.20343541700004,
                    9.289281259000063
                  ],
                  [
                    39.20221587700007,
                    9.288416986000072
                  ],
                  [
                    39.20012739400005,
                    9.286936904000072
                  ],
                  [
                    39.18687110800005,
                    9.277542336000067
                  ],
                  [
                    39.17774371100006,
                    9.271073862000037
                  ],
                  [
                    39.194086784000035,
                    9.252412850000042
                  ],
                  [
                    39.19918954900004,
                    9.250208635000035
                  ],
                  [
                    39.199743126000044,
                    9.249969509000039
                  ],
                  [
                    39.20252781100004,
                    9.245604994000075
                  ],
                  [
                    39.203590021000025,
                    9.243940162000058
                  ],
                  [
                    39.20520098900005,
                    9.241415245000042
                  ],
                  [
                    39.208860048000076,
                    9.235680297000044
                  ],
                  [
                    39.21368254200007,
                    9.228121866000038
                  ],
                  [
                    39.20412523500005,
                    9.220938132000072
                  ],
                  [
                    39.18858872000004,
                    9.209260136000069
                  ],
                  [
                    39.20161314400008,
                    9.19032364100002
                  ],
                  [
                    39.21463741100007,
                    9.17337924800006
                  ],
                  [
                    39.23367683300006,
                    9.15792493500004
                  ],
                  [
                    39.23968582500004,
                    9.148456291000059
                  ],
                  [
                    39.241943581000044,
                    9.145502168000064
                  ],
                  [
                    39.24952222500008,
                    9.135586015000058
                  ],
                  [
                    39.26954014800003,
                    9.141727199000059
                  ],
                  [
                    39.29412633000004,
                    9.149269342000025
                  ],
                  [
                    39.314455956000074,
                    9.14893156900007
                  ],
                  [
                    39.31936523100006,
                    9.148849809000069
                  ],
                  [
                    39.323169034000045,
                    9.148786460000053
                  ],
                  [
                    39.32203902900005,
                    9.145565506000025
                  ],
                  [
                    39.320164556000066,
                    9.14022252500007
                  ],
                  [
                    39.32884403800006,
                    9.137206135000042
                  ],
                  [
                    39.335046197000054,
                    9.121023093000076
                  ],
                  [
                    39.33728871900007,
                    9.114094322000028
                  ],
                  [
                    39.34012606400006,
                    9.108304631000067
                  ],
                  [
                    39.34292927600006,
                    9.099643205000064
                  ],
                  [
                    39.34576642400003,
                    9.093853473000024
                  ],
                  [
                    39.348602914000026,
                    9.088063156000032
                  ],
                  [
                    39.34856493600006,
                    9.084809753000059
                  ],
                  [
                    39.34853938600003,
                    9.082621026000027
                  ],
                  [
                    39.34846886400004,
                    9.076579679000076
                  ],
                  [
                    39.35301736800005,
                    9.071953391000022
                  ],
                  [
                    39.35420909000004,
                    9.070741290000058
                  ],
                  [
                    39.35639082900008,
                    9.064000390000047
                  ],
                  [
                    39.35701227100003,
                    9.062080326000057
                  ],
                  [
                    39.347138132000055,
                    9.064150939000058
                  ],
                  [
                    39.34702558600003,
                    9.064174540000067
                  ],
                  [
                    39.32285352100007,
                    9.061167101000024
                  ],
                  [
                    39.31678709900007,
                    9.06041232900003
                  ],
                  [
                    39.316577909000046,
                    9.06038630200004
                  ],
                  [
                    39.31529948700006,
                    9.060227243000043
                  ],
                  [
                    39.30603867200006,
                    9.056753074000028
                  ],
                  [
                    39.29675131600004,
                    9.053268949000028
                  ],
                  [
                    39.29335126800004,
                    9.031714186000045
                  ],
                  [
                    39.29210647300005,
                    9.02382201000006
                  ],
                  [
                    39.288188397000056,
                    8.998978411000053
                  ],
                  [
                    39.26963529500006,
                    8.980561312000077
                  ],
                  [
                    39.25859961200007,
                    8.962636106000048
                  ],
                  [
                    39.25938447900006,
                    8.957977822000032
                  ],
                  [
                    39.26462510300007,
                    8.926874067000028
                  ],
                  [
                    39.26538144400007,
                    8.922385086000077
                  ],
                  [
                    39.26260486900003,
                    8.916933381000035
                  ],
                  [
                    39.25908238300008,
                    8.910017109000023
                  ],
                  [
                    39.25622497400008,
                    8.906680916000028
                  ],
                  [
                    39.24101508700005,
                    8.888922484000034
                  ],
                  [
                    39.23749115600003,
                    8.862024795000025
                  ],
                  [
                    39.26052330500005,
                    8.850551866000046
                  ],
                  [
                    39.265526488000035,
                    8.843076094000025
                  ],
                  [
                    39.25318594000004,
                    8.839374599000053
                  ],
                  [
                    39.24872339800004,
                    8.838036079000062
                  ],
                  [
                    39.24727212700003,
                    8.837600776000045
                  ],
                  [
                    39.24398559800005,
                    8.836614995000048
                  ],
                  [
                    39.24391078200006,
                    8.831498907000025
                  ],
                  [
                    39.243854955000074,
                    8.827681300000052
                  ],
                  [
                    39.254487030000064,
                    8.81319494500002
                  ],
                  [
                    39.25898765300008,
                    8.803727005000042
                  ],
                  [
                    39.26649239600005,
                    8.793758726000021
                  ],
                  [
                    39.27199310900005,
                    8.783044547000031
                  ],
                  [
                    39.27298267700007,
                    8.766853978000029
                  ],
                  [
                    39.26195211600003,
                    8.746935880000024
                  ],
                  [
                    39.266125491000025,
                    8.735921295000026
                  ],
                  [
                    39.26953217800008,
                    8.726930191000065
                  ],
                  [
                    39.27044801400007,
                    8.724513068000022
                  ],
                  [
                    39.27335061700006,
                    8.723243404000073
                  ],
                  [
                    39.27379017900006,
                    8.723051130000044
                  ],
                  [
                    39.27457342900004,
                    8.722708519000037
                  ],
                  [
                    39.28581489000004,
                    8.71779125300003
                  ],
                  [
                    39.29305589300003,
                    8.71818849500005
                  ],
                  [
                    39.298982555000066,
                    8.718513633000043
                  ],
                  [
                    39.30530677400003,
                    8.72172577300006
                  ],
                  [
                    39.308442359000026,
                    8.725827439000057
                  ],
                  [
                    39.31585339800006,
                    8.735521670000026
                  ],
                  [
                    39.32454207600006,
                    8.746886870000026
                  ],
                  [
                    39.33154678900007,
                    8.740902973000061
                  ],
                  [
                    39.342048858000055,
                    8.726945429000068
                  ],
                  [
                    39.36106928700008,
                    8.720949890000043
                  ],
                  [
                    39.374081696000076,
                    8.729023607000045
                  ],
                  [
                    39.37710117000006,
                    8.730897078000055
                  ],
                  [
                    39.37598343700006,
                    8.740771280000047
                  ],
                  [
                    39.37461978700003,
                    8.75281794500006
                  ],
                  [
                    39.37363238800003,
                    8.766766982000036
                  ],
                  [
                    39.37464697200005,
                    8.779717721000054
                  ],
                  [
                    39.37816400000003,
                    8.791171490000067
                  ],
                  [
                    39.38618419800008,
                    8.798635432000026
                  ],
                  [
                    39.40548566100006,
                    8.809960924000052
                  ],
                  [
                    39.41775156800003,
                    8.814541965000046
                  ],
                  [
                    39.42424884800005,
                    8.803077399000074
                  ],
                  [
                    39.431244769000045,
                    8.79011773600007
                  ],
                  [
                    39.43973125500003,
                    8.767691543000069
                  ],
                  [
                    39.44922661900006,
                    8.752237944000058
                  ],
                  [
                    39.45084560000004,
                    8.751430134000032
                  ],
                  [
                    39.459879519000026,
                    8.746922551000068
                  ],
                  [
                    39.470243519000064,
                    8.741751308000062
                  ],
                  [
                    39.49225268300006,
                    8.725284609000028
                  ],
                  [
                    39.500750191000066,
                    8.714812530000074
                  ],
                  [
                    39.51475548600007,
                    8.733111979000057
                  ],
                  [
                    39.51925387700004,
                    8.73898910500003
                  ],
                  [
                    39.533776129000046,
                    8.757960640000022
                  ],
                  [
                    39.551786236000055,
                    8.768750596000075
                  ],
                  [
                    39.55693906500005,
                    8.791446234000034
                  ],
                  [
                    39.56198677100008,
                    8.81783961800005
                  ],
                  [
                    39.59150028200003,
                    8.796872673000053
                  ],
                  [
                    39.59900533100006,
                    8.79287572100003
                  ],
                  [
                    39.61702272300005,
                    8.786868969000068
                  ],
                  [
                    39.634068651000064,
                    8.79879552400007
                  ],
                  [
                    39.65010009100007,
                    8.802753024000026
                  ],
                  [
                    39.660740506000025,
                    8.81198114800003
                  ],
                  [
                    39.66213722700007,
                    8.81319248400007
                  ],
                  [
                    39.67916833500004,
                    8.815652545000034
                  ],
                  [
                    39.71672786700003,
                    8.816080568000075
                  ],
                  [
                    39.73327720300006,
                    8.826240115000076
                  ],
                  [
                    39.73133270000005,
                    8.844191349000027
                  ],
                  [
                    39.73688418800003,
                    8.857209494000074
                  ],
                  [
                    39.73849745500007,
                    8.872060636000072
                  ],
                  [
                    39.74801287400004,
                    8.910277915000052
                  ],
                  [
                    39.748293895000074,
                    8.946742571000073
                  ],
                  [
                    39.74711376600004,
                    8.971996257000058
                  ],
                  [
                    39.746676093000076,
                    8.988918564000073
                  ],
                  [
                    39.746512058000064,
                    9.009759893000023
                  ],
                  [
                    39.746161200000074,
                    9.01526069700003
                  ],
                  [
                    39.74115571200008,
                    9.023024694000071
                  ],
                  [
                    39.74024224400006,
                    9.039542641000025
                  ],
                  [
                    39.74367954500008,
                    9.048001570000054
                  ],
                  [
                    39.746167469000056,
                    9.055157189000056
                  ],
                  [
                    39.74749581800006,
                    9.063134944000069
                  ],
                  [
                    39.74653264400007,
                    9.068505439000035
                  ],
                  [
                    39.742452109000055,
                    9.091257814000073
                  ],
                  [
                    39.76391803000007,
                    9.095129859000053
                  ],
                  [
                    39.77094762400003,
                    9.099099309000053
                  ],
                  [
                    39.77764650600005,
                    9.102882014000045
                  ],
                  [
                    39.780248003000054,
                    9.104351019000035
                  ],
                  [
                    39.78635417000004,
                    9.10844620100005
                  ],
                  [
                    39.78768008800006,
                    9.109211036000033
                  ],
                  [
                    39.78892779100005,
                    9.109930753000071
                  ],
                  [
                    39.79380439300007,
                    9.112743744000056
                  ],
                  [
                    39.797130838000044,
                    9.121466700000042
                  ],
                  [
                    39.80196183600003,
                    9.126051380000035
                  ],
                  [
                    39.807734578000066,
                    9.135445119000053
                  ],
                  [
                    39.817420679000065,
                    9.136314175000052
                  ],
                  [
                    39.82273503700003,
                    9.136710288000074
                  ],
                  [
                    39.82406842200004,
                    9.136809674000062
                  ],
                  [
                    39.83330846700005,
                    9.137479643000063
                  ],
                  [
                    39.839078494000034,
                    9.138379628000052
                  ],
                  [
                    39.84900853800008,
                    9.138129605000074
                  ],
                  [
                    39.86448861400004,
                    9.141079559000048
                  ],
                  [
                    39.877658687000064,
                    9.14472952500006
                  ],
                  [
                    39.89841876700007,
                    9.138939472000061
                  ],
                  [
                    39.909018797000044,
                    9.131799454000031
                  ],
                  [
                    39.91003878400005,
                    9.125249453000038
                  ],
                  [
                    39.91560873700007,
                    9.097339463000026
                  ],
                  [
                    39.91874867000007,
                    9.068409475000067
                  ],
                  [
                    39.92839867600003,
                    9.05414945900003
                  ],
                  [
                    39.94245872800008,
                    9.047689431000038
                  ],
                  [
                    39.951868717000025,
                    9.02998941800007
                  ],
                  [
                    39.94904866100006,
                    9.013469436000037
                  ],
                  [
                    39.947628630000054,
                    9.003599447000056
                  ],
                  [
                    39.96816872200003,
                    9.003559392000057
                  ],
                  [
                    39.99955887700003,
                    9.00715930900003
                  ],
                  [
                    40.02192896100007,
                    9.002279258000044
                  ],
                  [
                    40.03481900200006,
                    8.994449229000054
                  ],
                  [
                    40.047459014000026,
                    8.977889205000054
                  ],
                  [
                    40.05109899000007,
                    8.961359208000033
                  ],
                  [
                    40.04387890700008,
                    8.942319245000022
                  ],
                  [
                    40.04058883700003,
                    8.923049265000031
                  ],
                  [
                    40.03667607500006,
                    8.906767707000029
                  ],
                  [
                    40.03661877800005,
                    8.906529287000069
                  ],
                  [
                    40.01998161200004,
                    8.889844354000047
                  ],
                  [
                    40.01926865200005,
                    8.88912934700005
                  ],
                  [
                    40.01091856700003,
                    8.870779377000076
                  ],
                  [
                    40.01040852700004,
                    8.856089392000058
                  ],
                  [
                    40.024218561000055,
                    8.845049361000065
                  ],
                  [
                    40.04034862300006,
                    8.841109322000023
                  ],
                  [
                    40.051188669000055,
                    8.840629298000067
                  ],
                  [
                    40.06695374800006,
                    8.843969253000068
                  ],
                  [
                    40.080968830000074,
                    8.851349213000049
                  ],
                  [
                    40.089978891000044,
                    8.858669186000043
                  ],
                  [
                    40.09449691700007,
                    8.862165169000036
                  ],
                  [
                    40.095099256000026,
                    8.86301353500005
                  ],
                  [
                    40.096364537000056,
                    8.864795625000056
                  ],
                  [
                    40.10502900800003,
                    8.876999134000073
                  ],
                  [
                    40.11732262900006,
                    8.891884484000059
                  ],
                  [
                    40.12053912600004,
                    8.895779080000068
                  ],
                  [
                    40.14090927700005,
                    8.91890900900006
                  ],
                  [
                    40.15224936100003,
                    8.931958967000071
                  ],
                  [
                    40.15789063100004,
                    8.941888565000056
                  ],
                  [
                    40.16169444500008,
                    8.948583927000072
                  ],
                  [
                    40.16827015200005,
                    8.961354053000036
                  ],
                  [
                    40.16935035100005,
                    8.96345181700002
                  ],
                  [
                    40.16988952200006,
                    8.964498896000066
                  ],
                  [
                    40.17439954900004,
                    8.967018884000026
                  ],
                  [
                    40.187459629000045,
                    8.97431884100007
                  ],
                  [
                    40.19455615100003,
                    8.976841636000074
                  ],
                  [
                    40.202044708000074,
                    8.979503798000053
                  ],
                  [
                    40.22232981900004,
                    8.98774873700006
                  ],
                  [
                    40.23780991000007,
                    8.99733868800007
                  ],
                  [
                    40.242259974000035,
                    9.013158659000055
                  ],
                  [
                    40.24603005200004,
                    9.035408635000067
                  ],
                  [
                    40.24427010100004,
                    9.055598623000037
                  ],
                  [
                    40.24550016100005,
                    9.07486859900007
                  ],
                  [
                    40.254310228000065,
                    9.086078568000062
                  ],
                  [
                    40.271440349000045,
                    9.10139851200006
                  ],
                  [
                    40.30061055200008,
                    9.12813840900003
                  ],
                  [
                    40.32702074200006,
                    9.154658312000038
                  ],
                  [
                    40.349540931000035,
                    9.18714822100003
                  ],
                  [
                    40.36953111100007,
                    9.218268139000031
                  ],
                  [
                    40.39190544500008,
                    9.254451687000028
                  ],
                  [
                    40.392311310000025,
                    9.255108041000028
                  ],
                  [
                    40.40812145900003,
                    9.28118796900003
                  ],
                  [
                    40.42577160500008,
                    9.304277895000041
                  ],
                  [
                    40.427688749000026,
                    9.306311329000039
                  ],
                  [
                    40.439642495000044,
                    9.318990166000049
                  ],
                  [
                    40.44967177800004,
                    9.329627807000065
                  ],
                  [
                    40.47102194900003,
                    9.35475771800003
                  ],
                  [
                    40.49882213300003,
                    9.375047621000022
                  ],
                  [
                    40.52841229100005,
                    9.385457529000064
                  ],
                  [
                    40.56626246500008,
                    9.387797414000033
                  ],
                  [
                    40.60596265300006,
                    9.391047300000025
                  ],
                  [
                    40.63597279900006,
                    9.395947209000042
                  ],
                  [
                    40.65955292800004,
                    9.404307129000074
                  ],
                  [
                    40.67554303400004,
                    9.417517067000063
                  ],
                  [
                    40.68382311100004,
                    9.430747025000073
                  ],
                  [
                    40.68889315700005,
                    9.438357002000032
                  ],
                  [
                    40.69356075300004,
                    9.444382942000061
                  ],
                  [
                    40.69613891500006,
                    9.446065145000034
                  ],
                  [
                    40.69773184400003,
                    9.44710450100007
                  ],
                  [
                    40.69856323100004,
                    9.447646966000036
                  ],
                  [
                    40.70709326300005,
                    9.446226944000045
                  ],
                  [
                    40.71953330700006,
                    9.44387690800005
                  ],
                  [
                    40.748603443000036,
                    9.444866825000076
                  ],
                  [
                    40.78322359800006,
                    9.447886716000028
                  ],
                  [
                    40.81576375600008,
                    9.45273661400006
                  ],
                  [
                    40.84236390800004,
                    9.463586528000064
                  ],
                  [
                    40.86218399100005,
                    9.46301647000007
                  ],
                  [
                    40.88999406900007,
                    9.448646402000065
                  ],
                  [
                    40.917524111000034,
                    9.421836350000035
                  ],
                  [
                    40.92685914200007,
                    9.406231212000023
                  ],
                  [
                    40.927514099000064,
                    9.405136336000055
                  ],
                  [
                    40.91385401700006,
                    9.397196392000069
                  ],
                  [
                    40.891213899000036,
                    9.389536466000038
                  ],
                  [
                    40.858223742000064,
                    9.385366568000052
                  ],
                  [
                    40.843133685000055,
                    9.389236610000069
                  ],
                  [
                    40.82806363100008,
                    9.39309664800004
                  ],
                  [
                    40.79764350800008,
                    9.39555673700005
                  ],
                  [
                    40.79205604500004,
                    9.390070692000052
                  ],
                  [
                    40.78882344700003,
                    9.386896769000032
                  ],
                  [
                    40.79262340300005,
                    9.367396777000067
                  ],
                  [
                    40.80032337400007,
                    9.345126786000037
                  ],
                  [
                    40.80851335300008,
                    9.32675677900005
                  ],
                  [
                    40.81256332600003,
                    9.310926782000024
                  ],
                  [
                    40.824753361000035,
                    9.305356758000073
                  ],
                  [
                    40.84410344300005,
                    9.304796701000043
                  ],
                  [
                    40.874103588000025,
                    9.309446605000062
                  ],
                  [
                    40.902963734000025,
                    9.318216515000074
                  ],
                  [
                    40.92697385500003,
                    9.323126438000031
                  ],
                  [
                    40.95355400500006,
                    9.335576340000046
                  ],
                  [
                    40.97071412500003,
                    9.351506276000066
                  ],
                  [
                    40.97634272400006,
                    9.351964826000028
                  ],
                  [
                    40.99608424400003,
                    9.354106196000032
                  ],
                  [
                    41.000577820000046,
                    9.354880502000071
                  ],
                  [
                    41.014074331000074,
                    9.357206139000027
                  ],
                  [
                    41.030084447000036,
                    9.372456071000045
                  ],
                  [
                    41.05648461700008,
                    9.391065970000056
                  ],
                  [
                    41.083544768000024,
                    9.40441587500004
                  ],
                  [
                    41.11471493400006,
                    9.414055770000061
                  ],
                  [
                    41.145445100000074,
                    9.42462566100005
                  ],
                  [
                    41.170455255000036,
                    9.441405560000021
                  ],
                  [
                    41.181427185000075,
                    9.450818795000032
                  ],
                  [
                    41.19184354200007,
                    9.459754477000047
                  ],
                  [
                    41.19480542600007,
                    9.462295465000068
                  ],
                  [
                    41.19522887900007,
                    9.462767746000054
                  ],
                  [
                    41.21157000000005,
                    9.48099316500003
                  ],
                  [
                    41.21496558300004,
                    9.486095373000069
                  ],
                  [
                    41.219885617000045,
                    9.490715353000041
                  ],
                  [
                    41.23058568000005,
                    9.495680310000068
                  ],
                  [
                    41.239315729000054,
                    9.49879528100007
                  ],
                  [
                    41.25225078700004,
                    9.500380239000037
                  ],
                  [
                    41.258260042000074,
                    9.500238267000043
                  ],
                  [
                    41.26050582600004,
                    9.500185209000051
                  ],
                  [
                    41.262980914000025,
                    9.499897322000038
                  ],
                  [
                    41.26744166200007,
                    9.499378474000025
                  ],
                  [
                    41.26755585300003,
                    9.499365192000027
                  ],
                  [
                    41.27967590500003,
                    9.501535149000063
                  ],
                  [
                    41.30869603700006,
                    9.50307506200005
                  ],
                  [
                    41.33649613000006,
                    9.494634984000072
                  ],
                  [
                    41.33695735500004,
                    9.494542697000043
                  ],
                  [
                    41.35903620600004,
                    9.490124918000049
                  ],
                  [
                    41.38536397300004,
                    9.486746224000058
                  ],
                  [
                    41.393086338000046,
                    9.485754821000057
                  ],
                  [
                    41.43261647400004,
                    9.475854707000053
                  ],
                  [
                    41.45887655100006,
                    9.466874639000025
                  ],
                  [
                    41.46326508800007,
                    9.465383488000043
                  ],
                  [
                    41.479036618000066,
                    9.460024588000067
                  ],
                  [
                    41.49096665500008,
                    9.457424547000073
                  ],
                  [
                    41.50032132500007,
                    9.465222994000044
                  ],
                  [
                    41.506656761000045,
                    9.470504481000035
                  ],
                  [
                    41.52206687200004,
                    9.485324414000047
                  ],
                  [
                    41.540606997000054,
                    9.499584337000044
                  ],
                  [
                    41.56415712200004,
                    9.506944249000071
                  ],
                  [
                    41.59772727500007,
                    9.511414141000046
                  ],
                  [
                    41.620836997000026,
                    9.512674829000048
                  ],
                  [
                    41.63273742400003,
                    9.513324024000042
                  ],
                  [
                    41.634416189000035,
                    9.513633890000051
                  ],
                  [
                    41.642597468000076,
                    9.515143991000059
                  ],
                  [
                    41.65415740700007,
                    9.481234004000044
                  ],
                  [
                    41.668936545000065,
                    9.471467225000026
                  ],
                  [
                    41.670197435000034,
                    9.470633967000026
                  ],
                  [
                    41.70065036200003,
                    9.466855749000047
                  ],
                  [
                    41.70227755600007,
                    9.466653867000048
                  ],
                  [
                    41.70342189100006,
                    9.466705059000049
                  ],
                  [
                    41.72194764100004,
                    9.467533805000073
                  ],
                  [
                    41.72396511200003,
                    9.46816276100003
                  ],
                  [
                    41.73072294600007,
                    9.470269549000022
                  ],
                  [
                    41.73461770200004,
                    9.471483758000034
                  ],
                  [
                    41.75452782600007,
                    9.484573675000036
                  ],
                  [
                    41.77299792700006,
                    9.491053607000026
                  ],
                  [
                    41.79254799700004,
                    9.489513541000065
                  ],
                  [
                    41.81293249600003,
                    9.478020805000028
                  ],
                  [
                    41.81519805100004,
                    9.476743490000047
                  ],
                  [
                    41.81621863300006,
                    9.476794342000062
                  ],
                  [
                    41.83867814800004,
                    9.477913414000056
                  ],
                  [
                    41.85970826800008,
                    9.488013330000058
                  ],
                  [
                    41.882418339000026,
                    9.481183267000063
                  ],
                  [
                    41.899876937000045,
                    9.476265408000074
                  ],
                  [
                    41.90829841400006,
                    9.473893188000034
                  ],
                  [
                    41.90882916000004,
                    9.473743784000021
                  ],
                  [
                    41.91337842900003,
                    9.47246317500003
                  ],
                  [
                    41.938748556000064,
                    9.479543086000035
                  ],
                  [
                    41.95056769900003,
                    9.486729088000061
                  ],
                  [
                    41.95299418400003,
                    9.488204384000028
                  ],
                  [
                    41.95338100400005,
                    9.488439569000036
                  ],
                  [
                    41.95448865100008,
                    9.489113015000044
                  ],
                  [
                    41.98252383100004,
                    9.508492896000064
                  ],
                  [
                    41.99000885400005,
                    9.506622876000051
                  ],
                  [
                    41.99535887600007,
                    9.506462857000031
                  ],
                  [
                    42.00232890400008,
                    9.507712831000049
                  ],
                  [
                    42.019098978000045,
                    9.508172774000059
                  ],
                  [
                    42.03070178000007,
                    9.504706619000046
                  ],
                  [
                    42.031719010000074,
                    9.50440273700002
                  ],
                  [
                    42.04390904500008,
                    9.498312706000036
                  ],
                  [
                    42.049325760000045,
                    9.49412675800005
                  ],
                  [
                    42.05213905000005,
                    9.491952694000076
                  ],
                  [
                    42.05781905200007,
                    9.485082685000066
                  ],
                  [
                    42.067614055000035,
                    9.474807665000071
                  ],
                  [
                    42.07477108300003,
                    9.47371664600007
                  ],
                  [
                    42.08105915400006,
                    9.488162599000077
                  ],
                  [
                    42.096259263000036,
                    9.50131252600005
                  ],
                  [
                    42.10967933200004,
                    9.507962472000031
                  ],
                  [
                    42.12186942400007,
                    9.519222417000037
                  ],
                  [
                    42.13889953700004,
                    9.534692333000066
                  ],
                  [
                    42.15259966700006,
                    9.556372258000067
                  ],
                  [
                    42.14612969500007,
                    9.570632250000074
                  ],
                  [
                    42.14006884200006,
                    9.576283336000074
                  ],
                  [
                    42.136186802000054,
                    9.579902916000037
                  ],
                  [
                    42.13530302500004,
                    9.580726941000023
                  ],
                  [
                    42.133409681000046,
                    9.582492279000064
                  ],
                  [
                    42.130049704000044,
                    9.592102272000034
                  ],
                  [
                    42.12784971700006,
                    9.598372269000038
                  ],
                  [
                    42.12485976100004,
                    9.61452225000005
                  ],
                  [
                    42.14224984800006,
                    9.620292188000064
                  ],
                  [
                    42.14268939700003,
                    9.620555559000024
                  ],
                  [
                    42.15713709700003,
                    9.62921239900004
                  ],
                  [
                    42.159589949000065,
                    9.630682111000056
                  ],
                  [
                    42.179385903000025,
                    9.643688804000021
                  ],
                  [
                    42.180380082000056,
                    9.644342017000042
                  ],
                  [
                    42.20053019100004,
                    9.653141934000075
                  ],
                  [
                    42.22052027700005,
                    9.656161865000058
                  ],
                  [
                    42.240770360000056,
                    9.656641790000037
                  ],
                  [
                    42.25863541500007,
                    9.65158173900005
                  ],
                  [
                    42.262650448000045,
                    9.656901718000029
                  ],
                  [
                    42.271850519000054,
                    9.66695166900007
                  ],
                  [
                    42.28594060700004,
                    9.676141605000055
                  ],
                  [
                    42.30276072500004,
                    9.69113152400007
                  ],
                  [
                    42.311280787000044,
                    9.699091481000039
                  ],
                  [
                    42.31814083900008,
                    9.705661442000064
                  ],
                  [
                    42.32834090800003,
                    9.713381395000056
                  ],
                  [
                    42.334130935000076,
                    9.715991368000061
                  ],
                  [
                    42.33977280800008,
                    9.719617623000033
                  ],
                  [
                    42.34619100300006,
                    9.72136131600007
                  ],
                  [
                    42.35576103100004,
                    9.71786128900004
                  ],
                  [
                    42.363219558000026,
                    9.71641995400006
                  ],
                  [
                    42.376572174000046,
                    9.713839606000022
                  ],
                  [
                    42.392640750000055,
                    9.715222509000057
                  ],
                  [
                    42.39531045800004,
                    9.71545227100006
                  ],
                  [
                    42.400769069000035,
                    9.716156585000022
                  ],
                  [
                    42.424257201000046,
                    9.719187212000065
                  ],
                  [
                    42.44853511400004,
                    9.721988407000026
                  ],
                  [
                    42.474680543000034,
                    9.72105455600007
                  ],
                  [
                    42.49895844500003,
                    9.72105447000007
                  ],
                  [
                    42.52977272900006,
                    9.727590683000074
                  ],
                  [
                    42.56805714500007,
                    9.73692815000004
                  ],
                  [
                    42.59513638300007,
                    9.748133176000067
                  ],
                  [
                    42.618480555000076,
                    9.758404454000072
                  ],
                  [
                    42.64742734400005,
                    9.77521203300006
                  ],
                  [
                    42.663794574000065,
                    9.776549058000057
                  ],
                  [
                    42.681042896000065,
                    9.774278154000058
                  ],
                  [
                    42.69411559200006,
                    9.768675546000054
                  ],
                  [
                    42.70345320700005,
                    9.758404151000036
                  ],
                  [
                    42.71338015100008,
                    9.741257568000037
                  ],
                  [
                    42.71372456300003,
                    9.740662673000031
                  ],
                  [
                    42.72707040600005,
                    9.72509259100002
                  ],
                  [
                    42.73053226900004,
                    9.721053651000034
                  ],
                  [
                    42.74005850400005,
                    9.716063703000032
                  ],
                  [
                    42.75014130400007,
                    9.710782220000056
                  ],
                  [
                    42.779087986000036,
                    9.698643236000066
                  ],
                  [
                    42.790293150000025,
                    9.693040634000056
                  ],
                  [
                    42.82297486900006,
                    9.674365316000035
                  ],
                  [
                    42.85378908000007,
                    9.662226324000073
                  ],
                  [
                    42.89767600600004,
                    9.650087287000076
                  ],
                  [
                    42.90794742400004,
                    9.65008725000007
                  ],
                  [
                    42.917285105000076,
                    9.65755729700004
                  ],
                  [
                    42.92568904700005,
                    9.672497427000053
                  ],
                  [
                    42.935026727000036,
                    9.679967474000023
                  ],
                  [
                    42.95090071000004,
                    9.672497336000049
                  ],
                  [
                    42.96397336200005,
                    9.655689608000046
                  ],
                  [
                    42.97797974200006,
                    9.628610517000027
                  ],
                  [
                    42.97984719400006,
                    9.607134029000065
                  ],
                  [
                    42.968641956000056,
                    9.59219390800007
                  ],
                  [
                    42.94343027700006,
                    9.587525199000027
                  ],
                  [
                    42.938441590000025,
                    9.583486372000039
                  ],
                  [
                    42.930194279000034,
                    9.574789555000052
                  ],
                  [
                    42.929003857000055,
                    9.573534234000022
                  ],
                  [
                    42.921019829000045,
                    9.565115037000055
                  ],
                  [
                    42.90888087400003,
                    9.563247560000036
                  ],
                  [
                    42.89207313900005,
                    9.574452741000073
                  ],
                  [
                    42.879934228000025,
                    9.584724145000052
                  ],
                  [
                    42.86406022400007,
                    9.586591722000037
                  ],
                  [
                    42.84071607900006,
                    9.582856765000031
                  ],
                  [
                    42.813636848000044,
                    9.57258550000006
                  ],
                  [
                    42.80149781500006,
                    9.549241540000025
                  ],
                  [
                    42.787491242000044,
                    9.523096305000024
                  ],
                  [
                    42.776286019000054,
                    9.51189122300002
                  ],
                  [
                    42.74733925700008,
                    9.501619963000053
                  ],
                  [
                    42.73644752400003,
                    9.495266538000067
                  ],
                  [
                    42.73613405100008,
                    9.49508368100004
                  ],
                  [
                    42.72866388500006,
                    9.482944825000061
                  ],
                  [
                    42.71465737500006,
                    9.474541032000047
                  ],
                  [
                    42.70065088600006,
                    9.471739800000023
                  ],
                  [
                    42.681975572000056,
                    9.469872345000056
                  ],
                  [
                    42.666101523000066,
                    9.458667278000064
                  ],
                  [
                    42.655830094000066,
                    9.455866032000074
                  ],
                  [
                    42.64088981900005,
                    9.447462242000029
                  ],
                  [
                    42.61754561400005,
                    9.42691959800004
                  ],
                  [
                    42.603539099000045,
                    9.416648284000075
                  ],
                  [
                    42.58486376600007,
                    9.409178266000026
                  ],
                  [
                    42.56712217900008,
                    9.39610568300003
                  ],
                  [
                    42.55218188400005,
                    9.382099331000063
                  ],
                  [
                    42.547719990000076,
                    9.379337242000076
                  ],
                  [
                    42.539139609000074,
                    9.374025646000064
                  ],
                  [
                    42.53745334200005,
                    9.372981780000032
                  ],
                  [
                    42.543519213000025,
                    9.361070637000068
                  ],
                  [
                    42.54543305100003,
                    9.357312561000072
                  ],
                  [
                    42.551580485000045,
                    9.345241258000044
                  ],
                  [
                    42.554818245000035,
                    9.328612303000057
                  ],
                  [
                    42.556290423000064,
                    9.321051281000052
                  ],
                  [
                    42.54695033100006,
                    9.30523133500003
                  ],
                  [
                    42.551360282000076,
                    9.28657135700007
                  ],
                  [
                    42.56108026800007,
                    9.270301348000032
                  ],
                  [
                    42.57099025900004,
                    9.258181333000039
                  ],
                  [
                    42.57961022200004,
                    9.237501343000076
                  ],
                  [
                    42.58359016500003,
                    9.21538136700002
                  ],
                  [
                    42.59548013700004,
                    9.193591358000049
                  ],
                  [
                    42.614300135000065,
                    9.173961327000029
                  ],
                  [
                    42.62477014900003,
                    9.166031309000061
                  ],
                  [
                    42.63470016100007,
                    9.158521290000067
                  ],
                  [
                    42.63511011000003,
                    9.143971312000076
                  ],
                  [
                    42.62907220900007,
                    9.136125434000064
                  ],
                  [
                    42.627461210000035,
                    9.134032040000022
                  ],
                  [
                    42.62596003800007,
                    9.132081361000076
                  ],
                  [
                    42.61902999300003,
                    9.126431394000065
                  ],
                  [
                    42.61567880400003,
                    9.123649285000056
                  ],
                  [
                    42.60942993200007,
                    9.118461437000065
                  ],
                  [
                    42.602561758000036,
                    9.110093049000056
                  ],
                  [
                    42.60207495900005,
                    9.10949991800004
                  ],
                  [
                    42.59934556800005,
                    9.106174348000025
                  ],
                  [
                    42.61929987100007,
                    9.089281451000033
                  ],
                  [
                    42.64434990700005,
                    9.072981394000067
                  ],
                  [
                    42.64681389300006,
                    9.069682339000053
                  ],
                  [
                    42.66228989100006,
                    9.048961372000065
                  ],
                  [
                    42.67248423400008,
                    9.031224831000031
                  ],
                  [
                    42.67406272200003,
                    9.02847851200005
                  ],
                  [
                    42.68012984100005,
                    9.015021373000025
                  ],
                  [
                    42.70306981200008,
                    8.980911350000042
                  ],
                  [
                    42.73063980400008,
                    8.948021313000027
                  ],
                  [
                    42.761179809000055,
                    8.917711263000058
                  ],
                  [
                    42.78399981100006,
                    8.892841228000066
                  ],
                  [
                    42.80121370000006,
                    8.874285014000066
                  ],
                  [
                    42.80515980900003,
                    8.870031190000077
                  ],
                  [
                    42.823381006000034,
                    8.858705716000031
                  ],
                  [
                    42.82806984200005,
                    8.855791142000044
                  ],
                  [
                    42.84954988100003,
                    8.844291089000023
                  ],
                  [
                    42.859779873000036,
                    8.831861078000031
                  ],
                  [
                    42.86532986700007,
                    8.82511106800007
                  ],
                  [
                    42.865342318000046,
                    8.816455476000044
                  ],
                  [
                    42.86535980200006,
                    8.804351102000055
                  ],
                  [
                    42.85990238000005,
                    8.79092558800005
                  ],
                  [
                    42.85754371400003,
                    8.785123158000033
                  ],
                  [
                    42.84391957400004,
                    8.75792124700007
                  ],
                  [
                    42.837129454000035,
                    8.727831313000024
                  ],
                  [
                    42.83198932400006,
                    8.695231381000042
                  ],
                  [
                    42.83841924600006,
                    8.664391413000033
                  ],
                  [
                    42.85987923300007,
                    8.63630138800005
                  ],
                  [
                    42.86132030300007,
                    8.635080802000061
                  ],
                  [
                    42.861830086000055,
                    8.634649030000048
                  ],
                  [
                    42.88402924900004,
                    8.61584633900003
                  ],
                  [
                    42.89878926000006,
                    8.602671316000055
                  ],
                  [
                    42.90531921100006,
                    8.582221324000045
                  ],
                  [
                    42.907609114000024,
                    8.54903137100007
                  ],
                  [
                    42.911675890000026,
                    8.526022997000041
                  ],
                  [
                    42.912369041000034,
                    8.52210139300007
                  ],
                  [
                    42.91082896300003,
                    8.498781437000048
                  ],
                  [
                    42.90203685600005,
                    8.472641432000046
                  ],
                  [
                    42.901050361000046,
                    8.46970826200004
                  ],
                  [
                    42.89702878200006,
                    8.457751538000025
                  ],
                  [
                    42.89857870000003,
                    8.429171581000048
                  ],
                  [
                    42.89876749900003,
                    8.41513436400004
                  ],
                  [
                    42.89883463600006,
                    8.410142723000035
                  ],
                  [
                    42.89884863900005,
                    8.40910160900006
                  ],
                  [
                    42.88440855700003,
                    8.398511668000026
                  ],
                  [
                    42.87210748100006,
                    8.395323076000068
                  ],
                  [
                    42.85809844200003,
                    8.391691759000025
                  ],
                  [
                    42.830918315000076,
                    8.381151867000028
                  ],
                  [
                    42.800407636000045,
                    8.370823379000058
                  ],
                  [
                    42.79818817000006,
                    8.370071980000034
                  ],
                  [
                    42.77937811900006,
                    8.373262037000075
                  ],
                  [
                    42.768168047000074,
                    8.36317208500003
                  ],
                  [
                    42.75394791800005,
                    8.33712216500004
                  ],
                  [
                    42.75110878400005,
                    8.330751347000046
                  ],
                  [
                    42.74753285300005,
                    8.322727206000025
                  ],
                  [
                    42.73487772100003,
                    8.29437228300003
                  ],
                  [
                    42.71914751600008,
                    8.24566240200005
                  ],
                  [
                    42.711157367000055,
                    8.206762476000051
                  ],
                  [
                    42.70159725600007,
                    8.179612544000065
                  ],
                  [
                    42.67936166800007,
                    8.14850425700007
                  ],
                  [
                    42.67851708100005,
                    8.14732265200007
                  ],
                  [
                    42.66135697300007,
                    8.130282726000075
                  ],
                  [
                    42.658568725000066,
                    8.13011179700004
                  ],
                  [
                    42.65140693300003,
                    8.129672756000048
                  ],
                  [
                    42.63062689700007,
                    8.140432805000046
                  ],
                  [
                    42.61597690200006,
                    8.159602825000036
                  ],
                  [
                    42.60478040100003,
                    8.179798825000034
                  ],
                  [
                    42.594776943000056,
                    8.197842839000032
                  ],
                  [
                    42.578096982000034,
                    8.228532848000043
                  ],
                  [
                    42.56702702100006,
                    8.25561284500003
                  ],
                  [
                    42.56548268200004,
                    8.263604839000038
                  ],
                  [
                    42.55999711100003,
                    8.29199281800004
                  ],
                  [
                    42.55664147600004,
                    8.31178524400002
                  ],
                  [
                    42.55007725400003,
                    8.35050276800007
                  ],
                  [
                    42.53872735900006,
                    8.397222738000039
                  ],
                  [
                    42.534510484000066,
                    8.429003928000043
                  ],
                  [
                    42.532366601000035,
                    8.440678835000028
                  ],
                  [
                    42.52976750400006,
                    8.454832691000036
                  ],
                  [
                    42.520137541000054,
                    8.478712686000051
                  ],
                  [
                    42.50255751800006,
                    8.492082721000031
                  ],
                  [
                    42.44755453700003,
                    8.505775363000055
                  ],
                  [
                    42.42114742000007,
                    8.512349247000031
                  ],
                  [
                    42.416553957000076,
                    8.513492760000076
                  ],
                  [
                    42.40605339900003,
                    8.516106807000028
                  ],
                  [
                    42.34009599800004,
                    8.532526482000037
                  ],
                  [
                    42.33647290000005,
                    8.533428430000072
                  ],
                  [
                    42.335502587000065,
                    8.533669983000038
                  ],
                  [
                    42.33138424300006,
                    8.534695218000024
                  ],
                  [
                    42.32303701300003,
                    8.536773208000056
                  ],
                  [
                    42.30714702400007,
                    8.559643230000063
                  ],
                  [
                    42.29468705900007,
                    8.586043233000055
                  ],
                  [
                    42.278063978000034,
                    8.610576880000053
                  ],
                  [
                    42.276829451000026,
                    8.612398890000065
                  ],
                  [
                    42.27499707700008,
                    8.61510325200004
                  ],
                  [
                    42.26307710000003,
                    8.635953264000023
                  ],
                  [
                    42.23966702600006,
                    8.639883325000028
                  ],
                  [
                    42.23267698500007,
                    8.63503335300004
                  ],
                  [
                    42.22937711600008,
                    8.630424034000043
                  ],
                  [
                    42.21964049400003,
                    8.61682373800005
                  ],
                  [
                    42.21561685200004,
                    8.611203440000054
                  ],
                  [
                    42.19834646600003,
                    8.597692193000057
                  ],
                  [
                    42.19174710100003,
                    8.592529271000046
                  ],
                  [
                    42.19052931700003,
                    8.591576554000028
                  ],
                  [
                    42.184009478000064,
                    8.58647584800002
                  ],
                  [
                    42.183756937000055,
                    8.58627827600003
                  ],
                  [
                    42.175911634000045,
                    8.580140612000037
                  ],
                  [
                    42.09936320500003,
                    8.520254007000062
                  ],
                  [
                    42.097746132000054,
                    8.518988912000054
                  ],
                  [
                    42.06972595000008,
                    8.493974029000071
                  ],
                  [
                    42.059406411000055,
                    8.477086056000076
                  ],
                  [
                    42.05196163200003,
                    8.464902641000037
                  ],
                  [
                    42.04130570500007,
                    8.447464167000021
                  ],
                  [
                    42.02600558600005,
                    8.425834241000075
                  ],
                  [
                    42.027053755000054,
                    8.323024846000067
                  ],
                  [
                    42.00879008600003,
                    8.294749593000063
                  ],
                  [
                    41.96260476100008,
                    8.223604649000038
                  ],
                  [
                    41.94840464200007,
                    8.200894719000075
                  ],
                  [
                    41.93747444400003,
                    8.143574812000054
                  ],
                  [
                    41.92981429500003,
                    8.101394877000075
                  ],
                  [
                    41.92634422000003,
                    8.080564910000021
                  ],
                  [
                    41.925444103000075,
                    8.039744952000035
                  ],
                  [
                    41.92324875300005,
                    7.998491482000077
                  ],
                  [
                    41.92304329700005,
                    7.994629941000028
                  ],
                  [
                    41.92216392000006,
                    7.9781050220000225
                  ],
                  [
                    41.91888379200003,
                    7.9359250790000715
                  ],
                  [
                    41.918425729000035,
                    7.929892407000068
                  ],
                  [
                    41.917133722000074,
                    7.912875103000033
                  ],
                  [
                    41.915163634000066,
                    7.883345133000034
                  ],
                  [
                    41.913023545000044,
                    7.853815171000065
                  ],
                  [
                    41.91240351600004,
                    7.844395182000028
                  ],
                  [
                    41.95714348700005,
                    7.77478512600004
                  ],
                  [
                    41.94249331300006,
                    7.727465209000059
                  ],
                  [
                    41.93893617700007,
                    7.719152584000028
                  ],
                  [
                    41.92946318400004,
                    7.697015270000065
                  ],
                  [
                    41.90480293500008,
                    7.635925389000022
                  ],
                  [
                    41.88835275500003,
                    7.591125472000044
                  ],
                  [
                    41.87807264500003,
                    7.562615526000059
                  ],
                  [
                    41.86779253900005,
                    7.538175568000042
                  ],
                  [
                    41.867102525000064,
                    7.5327755800000205
                  ],
                  [
                    41.86746099100003,
                    7.5312332140000535
                  ],
                  [
                    41.870089359000076,
                    7.519924188000061
                  ],
                  [
                    41.87275248000003,
                    7.508465585000067
                  ],
                  [
                    41.88273240500007,
                    7.465485593000039
                  ],
                  [
                    41.893602325000074,
                    7.41868560000006
                  ],
                  [
                    41.89612231700005,
                    7.411205596000059
                  ],
                  [
                    41.96523248900007,
                    7.3841154430000415
                  ],
                  [
                    42.07074274400003,
                    7.342755206000049
                  ],
                  [
                    42.10056802400004,
                    7.330683732000068
                  ],
                  [
                    42.111262846000045,
                    7.326355113000034
                  ],
                  [
                    42.12285860000003,
                    7.321668999000053
                  ],
                  [
                    42.13358289400003,
                    7.317335062000041
                  ],
                  [
                    42.145992926000076,
                    7.313235039000062
                  ],
                  [
                    42.15550295000003,
                    7.308725014000061
                  ],
                  [
                    42.17493299100005,
                    7.300114973000063
                  ],
                  [
                    42.18697743300004,
                    7.2957934030000615
                  ],
                  [
                    42.19911009600003,
                    7.2914401790000625
                  ],
                  [
                    42.20985301500008,
                    7.264004914000054
                  ],
                  [
                    42.20984508600003,
                    7.23485972900005
                  ],
                  [
                    42.209842922000064,
                    7.226904943000022
                  ],
                  [
                    42.20838289100004,
                    7.217604953000034
                  ],
                  [
                    42.20632653200005,
                    7.208015739000075
                  ],
                  [
                    42.20345682000004,
                    7.1946329880000235
                  ],
                  [
                    42.20396355400004,
                    7.1760573040000395
                  ],
                  [
                    42.20411226200008,
                    7.170606028000066
                  ],
                  [
                    42.20442273000003,
                    7.1592250090000675
                  ],
                  [
                    42.204702686000076,
                    7.1410350270000436
                  ],
                  [
                    42.19925732400003,
                    7.127332761000048
                  ],
                  [
                    42.196998525000026,
                    7.12164890400004
                  ],
                  [
                    42.18696251700004,
                    7.0963951090000705
                  ],
                  [
                    42.17827919800004,
                    7.083061094000072
                  ],
                  [
                    42.17679596200003,
                    7.080783452000048
                  ],
                  [
                    42.167696629000034,
                    7.066810609000072
                  ],
                  [
                    42.15761230000004,
                    7.051325216000066
                  ],
                  [
                    42.15778441900005,
                    7.049812394000071
                  ],
                  [
                    42.160810078000054,
                    7.0232186270000625
                  ],
                  [
                    42.16264221300003,
                    7.007115234000025
                  ],
                  [
                    42.161018942000055,
                    7.004259986000022
                  ],
                  [
                    42.14758209800004,
                    6.980625287000066
                  ],
                  [
                    42.140465007000046,
                    6.968179821000035
                  ],
                  [
                    42.13994203500005,
                    6.967265314000031
                  ],
                  [
                    42.136088243000074,
                    6.958531030000074
                  ],
                  [
                    42.13473136300007,
                    6.9554557800000225
                  ],
                  [
                    42.13416198700003,
                    6.954165340000031
                  ],
                  [
                    42.12460435600008,
                    6.946022219000042
                  ],
                  [
                    42.10855831500004,
                    6.932350960000065
                  ],
                  [
                    42.10605182900008,
                    6.930215429000043
                  ],
                  [
                    42.09873177500003,
                    6.915735454000071
                  ],
                  [
                    42.093134786000064,
                    6.90852162300007
                  ],
                  [
                    42.09213714100008,
                    6.907235781000054
                  ],
                  [
                    42.07623162900006,
                    6.886735528000031
                  ],
                  [
                    42.075521568000056,
                    6.863985540000044
                  ],
                  [
                    42.06692148800005,
                    6.841085574000033
                  ],
                  [
                    42.06288076000004,
                    6.825923126000021
                  ],
                  [
                    42.059632657000066,
                    6.7918295050000665
                  ],
                  [
                    42.059545007000054,
                    6.790908986000034
                  ],
                  [
                    42.05553122900005,
                    6.748755663000054
                  ],
                  [
                    42.025491026000054,
                    6.706415755000023
                  ],
                  [
                    42.01464093100003,
                    6.680445797000061
                  ],
                  [
                    42.01346087600007,
                    6.6586058060000255
                  ],
                  [
                    42.01017130300005,
                    6.654691985000056
                  ],
                  [
                    41.999180790000025,
                    6.641615850000051
                  ],
                  [
                    42.00038076200008,
                    6.628645853000023
                  ],
                  [
                    42.00648074800006,
                    6.614385852000055
                  ],
                  [
                    42.00404070400003,
                    6.597625860000051
                  ],
                  [
                    42.00106244500006,
                    6.592476831000056
                  ],
                  [
                    41.999540669000055,
                    6.589845874000048
                  ],
                  [
                    41.987920614000075,
                    6.582395904000066
                  ],
                  [
                    41.96470050600004,
                    6.570275970000068
                  ],
                  [
                    41.936410376000026,
                    6.553176036000025
                  ],
                  [
                    41.91368027900006,
                    6.5440160950000745
                  ],
                  [
                    41.90845025600004,
                    6.54225610900005
                  ],
                  [
                    41.896974828000054,
                    6.53838242300003
                  ],
                  [
                    41.89499871800007,
                    6.53771536000005
                  ],
                  [
                    41.88798017100004,
                    6.53534615500007
                  ],
                  [
                    41.86073008300008,
                    6.535341221000067
                  ],
                  [
                    41.85366585000003,
                    6.568909076000068
                  ],
                  [
                    41.81966002100006,
                    6.570476295000049
                  ],
                  [
                    41.798769924000055,
                    6.557466345000023
                  ],
                  [
                    41.75787974700006,
                    6.540536444000054
                  ],
                  [
                    41.738929635000034,
                    6.519906501000037
                  ],
                  [
                    41.731962088000046,
                    6.506247960000053
                  ],
                  [
                    41.71819182100006,
                    6.479250394000076
                  ],
                  [
                    41.70449937300003,
                    6.452406599000028
                  ],
                  [
                    41.69285204400006,
                    6.433509654000034
                  ],
                  [
                    41.69105198600005,
                    6.430589191000024
                  ],
                  [
                    41.69032926800003,
                    6.429416634000063
                  ],
                  [
                    41.68416923700005,
                    6.424136654000051
                  ],
                  [
                    41.66774838400005,
                    6.415375822000044
                  ],
                  [
                    41.666244575000064,
                    6.414573512000061
                  ],
                  [
                    41.65612911000005,
                    6.409176722000041
                  ],
                  [
                    41.65086779000006,
                    6.405067936000023
                  ],
                  [
                    41.63334899200004,
                    6.391386771000043
                  ],
                  [
                    41.61974870200004,
                    6.361846744000047
                  ],
                  [
                    41.61968888300004,
                    6.361716810000075
                  ],
                  [
                    41.61936425300007,
                    6.362082337000061
                  ],
                  [
                    41.57188883900005,
                    6.415536896000049
                  ],
                  [
                    41.54753089700006,
                    6.442959027000029
                  ],
                  [
                    41.528008793000026,
                    6.464936979000072
                  ],
                  [
                    41.519907782000075,
                    6.4720328060000725
                  ],
                  [
                    41.49602841800004,
                    6.492949187000022
                  ],
                  [
                    41.488507077000065,
                    6.499537270000076
                  ],
                  [
                    41.476268713000024,
                    6.5102570820000665
                  ],
                  [
                    41.469340128000056,
                    6.516326801000048
                  ],
                  [
                    41.43778865400003,
                    6.543967151000061
                  ],
                  [
                    41.380038496000054,
                    6.565527269000029
                  ],
                  [
                    41.35838841800006,
                    6.565527316000043
                  ],
                  [
                    41.318538311000054,
                    6.583157400000061
                  ],
                  [
                    41.28304822000007,
                    6.598857471000031
                  ],
                  [
                    41.228468081000074,
                    6.623007581000024
                  ],
                  [
                    41.180220415000065,
                    6.655018252000048
                  ],
                  [
                    41.17432796200006,
                    6.65892769200002
                  ],
                  [
                    41.156287934000034,
                    6.676887730000033
                  ],
                  [
                    41.13102787300005,
                    6.691257776000043
                  ],
                  [
                    41.08254937400005,
                    6.69378253900004
                  ],
                  [
                    41.08229170000004,
                    6.692877359000022
                  ],
                  [
                    41.08095885200004,
                    6.693001739000067
                  ],
                  [
                    41.080776273000026,
                    6.693018776000031
                  ],
                  [
                    41.08034386800006,
                    6.693043274000047
                  ],
                  [
                    41.07739052100004,
                    6.693207204000032
                  ],
                  [
                    41.07617520500003,
                    6.693472919000044
                  ],
                  [
                    41.07557823700006,
                    6.694145596000055
                  ],
                  [
                    41.07207766500005,
                    6.694327906000069
                  ],
                  [
                    41.071207651000066,
                    6.687897910000061
                  ],
                  [
                    41.01553735400006,
                    6.644558033000067
                  ],
                  [
                    40.98996717700004,
                    6.604238101000021
                  ],
                  [
                    40.97223707100005,
                    6.58707813500007
                  ],
                  [
                    40.93614686900003,
                    6.551158222000026
                  ],
                  [
                    40.900056653000036,
                    6.511638298000037
                  ],
                  [
                    40.88561652000004,
                    6.472118329000068
                  ],
                  [
                    40.86035635200005,
                    6.436198390000072
                  ],
                  [
                    40.858716306000076,
                    6.413352058000044
                  ],
                  [
                    40.85674623600005,
                    6.385908396000048
                  ],
                  [
                    40.86100619900003,
                    6.361108386000069
                  ],
                  [
                    40.86443619500005,
                    6.352278384000044
                  ],
                  [
                    40.86396238900005,
                    6.351030137000066
                  ],
                  [
                    40.861946173000035,
                    6.345718391000048
                  ],
                  [
                    40.86450613000005,
                    6.320258382000077
                  ],
                  [
                    40.87299610500003,
                    6.290858366000066
                  ],
                  [
                    40.879696083000056,
                    6.266508351000027
                  ],
                  [
                    40.88162104500003,
                    6.244343346000051
                  ],
                  [
                    40.88002598800006,
                    6.217228355000032
                  ],
                  [
                    40.87797591800006,
                    6.187668358000053
                  ],
                  [
                    40.87350087000004,
                    6.1698783660000345
                  ],
                  [
                    40.86787581100003,
                    6.151288376000025
                  ],
                  [
                    40.86642898400004,
                    6.133653443000071
                  ],
                  [
                    40.866435737000074,
                    6.113768378000032
                  ],
                  [
                    40.86951570600007,
                    6.094498368000075
                  ],
                  [
                    40.86667566400007,
                    6.0766383690000225
                  ],
                  [
                    40.87118564100007,
                    6.055768359000069
                  ],
                  [
                    40.87840553700005,
                    5.987518345000069
                  ],
                  [
                    40.87837379400003,
                    5.985943386000031
                  ],
                  [
                    40.87753544800006,
                    5.9443483360000755
                  ],
                  [
                    40.87645534500007,
                    5.89048832900005
                  ],
                  [
                    40.87573528200005,
                    5.854648328000053
                  ],
                  [
                    40.87479519000004,
                    5.807898320000049
                  ],
                  [
                    40.88630201700005,
                    5.778444605000061
                  ],
                  [
                    40.88752624800003,
                    5.775310975000025
                  ],
                  [
                    40.89309699800003,
                    5.761051677000069
                  ],
                  [
                    40.90127515700004,
                    5.740118263000056
                  ],
                  [
                    40.921324162000076,
                    5.685999190000075
                  ],
                  [
                    40.922295132000045,
                    5.683378211000047
                  ],
                  [
                    40.86500490100008,
                    5.669018307000044
                  ],
                  [
                    40.83741811300007,
                    5.6579836880000585
                  ],
                  [
                    40.83220476500003,
                    5.65589836700002
                  ],
                  [
                    40.81148465700005,
                    5.634908392000057
                  ],
                  [
                    40.78344451500004,
                    5.614648437000028
                  ],
                  [
                    40.76096990700006,
                    5.599756170000035
                  ],
                  [
                    40.752884376000054,
                    5.594398484000067
                  ],
                  [
                    40.716297575000056,
                    5.577371471000049
                  ],
                  [
                    40.705704842000046,
                    5.572441753000021
                  ],
                  [
                    40.69592657100003,
                    5.5678910760000235
                  ],
                  [
                    40.69437411500007,
                    5.567168583000068
                  ],
                  [
                    40.68146918300005,
                    5.544020140000043
                  ],
                  [
                    40.67958401800007,
                    5.540638594000029
                  ],
                  [
                    40.641530998000064,
                    5.531994368000028
                  ],
                  [
                    40.63363480100003,
                    5.530200646000026
                  ],
                  [
                    40.63305383200003,
                    5.530068672000027
                  ],
                  [
                    40.61596373100008,
                    5.50689869100006
                  ],
                  [
                    40.61445358200007,
                    5.504527858000074
                  ],
                  [
                    40.60722571100007,
                    5.49318058700004
                  ],
                  [
                    40.607219274000045,
                    5.49317048100005
                  ],
                  [
                    40.60538367000004,
                    5.490288706000058
                  ],
                  [
                    40.59405146900008,
                    5.483612344000051
                  ],
                  [
                    40.58154146900006,
                    5.476242082000056
                  ],
                  [
                    40.581043554000075,
                    5.475948735000031
                  ],
                  [
                    40.563503454000056,
                    5.4539087610000365
                  ],
                  [
                    40.54939275900006,
                    5.42841833500006
                  ],
                  [
                    40.54898336100007,
                    5.427678773000025
                  ],
                  [
                    40.548037891000035,
                    5.426678073000062
                  ],
                  [
                    40.53289327700003,
                    5.4106487920000745
                  ],
                  [
                    40.50116563300003,
                    5.405726189000063
                  ],
                  [
                    40.46132659400007,
                    5.399542324000038
                  ],
                  [
                    40.455892980000044,
                    5.398698912000043
                  ],
                  [
                    40.40931312500004,
                    5.392072476000067
                  ],
                  [
                    40.409236117000034,
                    5.392061519000038
                  ],
                  [
                    40.386448277000056,
                    5.388819727000055
                  ],
                  [
                    40.38378435000004,
                    5.388440758000058
                  ],
                  [
                    40.36950264200004,
                    5.38640904600004
                  ],
                  [
                    40.35809602300003,
                    5.384460706000027
                  ],
                  [
                    40.329301685000075,
                    5.379542406000041
                  ],
                  [
                    40.314027612000075,
                    5.3769334740000545
                  ],
                  [
                    40.31037241300004,
                    5.376309137000021
                  ],
                  [
                    40.276672279000024,
                    5.368169189000071
                  ],
                  [
                    40.244375269000045,
                    5.366296307000027
                  ],
                  [
                    40.24063214200004,
                    5.366079246000027
                  ],
                  [
                    40.22785768700004,
                    5.361912150000023
                  ],
                  [
                    40.22471038300006,
                    5.3608854820000715
                  ],
                  [
                    40.20835200100004,
                    5.355549289000066
                  ],
                  [
                    40.19854340300003,
                    5.354921812000043
                  ],
                  [
                    40.19815364100003,
                    5.354522167000027
                  ],
                  [
                    40.19513529900007,
                    5.354703788000052
                  ],
                  [
                    40.17443187500004,
                    5.353379345000064
                  ],
                  [
                    40.13459173700005,
                    5.3578694070000665
                  ],
                  [
                    40.10930395200006,
                    5.362707515000068
                  ],
                  [
                    40.09795160800007,
                    5.364879467000037
                  ],
                  [
                    40.06340150500006,
                    5.378549535000047
                  ],
                  [
                    40.03368142100004,
                    5.396789590000026
                  ],
                  [
                    39.99265890000004,
                    5.3466058790000375
                  ],
                  [
                    39.98897237600005,
                    5.342096078000054
                  ],
                  [
                    39.97981280700003,
                    5.330890985000053
                  ],
                  [
                    39.94229090700003,
                    5.284989659000075
                  ],
                  [
                    39.916527134000034,
                    5.236849504000077
                  ],
                  [
                    39.907300672000076,
                    5.219609665000064
                  ],
                  [
                    39.888627995000036,
                    5.16837971800004
                  ],
                  [
                    39.878400448000036,
                    5.140319646000023
                  ],
                  [
                    39.85871599600006,
                    5.093074659000024
                  ],
                  [
                    39.845612826000036,
                    5.061625516000049
                  ],
                  [
                    39.83945657500004,
                    5.046849793000035
                  ],
                  [
                    39.83359012600005,
                    5.032769630000075
                  ],
                  [
                    39.812860002000036,
                    5.002069636000044
                  ],
                  [
                    39.804449899000076,
                    4.9514796030000525
                  ],
                  [
                    39.78398973600008,
                    4.890589574000046
                  ],
                  [
                    39.771414149000066,
                    4.861517027000048
                  ],
                  [
                    39.765069607000044,
                    4.846849563000035
                  ],
                  [
                    39.75850952300004,
                    4.8010695250000595
                  ],
                  [
                    39.75610838100005,
                    4.788607804000037
                  ],
                  [
                    39.756001121000054,
                    4.7880511310000315
                  ],
                  [
                    39.752802607000035,
                    4.771451120000052
                  ],
                  [
                    39.74678797400003,
                    4.74023569000002
                  ],
                  [
                    39.74525422700003,
                    4.73227567400005
                  ],
                  [
                    39.74355936300003,
                    4.723479474000044
                  ],
                  [
                    39.74412461400004,
                    4.7097342750000735
                  ],
                  [
                    39.74434780000007,
                    4.704307050000068
                  ],
                  [
                    39.745899293000036,
                    4.666579411000043
                  ],
                  [
                    39.73970925200007,
                    4.654729407000048
                  ],
                  [
                    39.735543422000035,
                    4.648537887000032
                  ],
                  [
                    39.72512917300003,
                    4.63305940500004
                  ],
                  [
                    39.71700912000006,
                    4.615679399000044
                  ],
                  [
                    39.70982907200005,
                    4.597369385000036
                  ],
                  [
                    39.70326900400005,
                    4.568169368000042
                  ],
                  [
                    39.69014892800004,
                    4.543289350000066
                  ],
                  [
                    39.67464882000007,
                    4.505189332000043
                  ],
                  [
                    39.655588703000035,
                    4.468889319000027
                  ],
                  [
                    39.64205861100004,
                    4.435939291000068
                  ],
                  [
                    39.640575958000056,
                    4.431291346000023
                  ],
                  [
                    39.63145853000003,
                    4.402709266000045
                  ],
                  [
                    39.61881844100003,
                    4.36846924200006
                  ],
                  [
                    39.60320834700008,
                    4.333769220000022
                  ],
                  [
                    39.585778238000046,
                    4.296539195000037
                  ],
                  [
                    39.57504469700007,
                    4.278307684000026
                  ],
                  [
                    39.56696812600006,
                    4.264589181000076
                  ],
                  [
                    39.56331884200006,
                    4.260653644000058
                  ],
                  [
                    39.539687995000065,
                    4.235169173000031
                  ],
                  [
                    39.52878786900004,
                    4.1667390980000505
                  ],
                  [
                    39.52744189900005,
                    4.163162708000073
                  ],
                  [
                    39.51667173900006,
                    4.1345444710000265
                  ],
                  [
                    39.50909773700005,
                    4.114419055000042
                  ],
                  [
                    39.47827754200006,
                    4.040328985000031
                  ],
                  [
                    39.499677537000025,
                    3.9657288600000697
                  ],
                  [
                    39.482847451000055,
                    3.9419988430000217
                  ],
                  [
                    39.458120816000076,
                    3.8988933960000622
                  ],
                  [
                    39.43569826100003,
                    3.8598046060000684
                  ],
                  [
                    39.43181716500004,
                    3.8530387690000225
                  ],
                  [
                    39.42375441000007,
                    3.8386711070000388
                  ],
                  [
                    39.39961698500008,
                    3.795658718000027
                  ],
                  [
                    39.36923700700004,
                    3.750037763000023
                  ],
                  [
                    39.353099609000026,
                    3.7258019960000297
                  ],
                  [
                    39.34966786700005,
                    3.720648433000065
                  ],
                  [
                    39.34541782900004,
                    3.714266007000049
                  ],
                  [
                    39.29077054500004,
                    3.632201425000062
                  ],
                  [
                    39.284696387000054,
                    3.623078557000042
                  ],
                  [
                    39.220496129000026,
                    3.6024785880000536
                  ],
                  [
                    39.09791769800006,
                    3.5366900940000505
                  ],
                  [
                    39.09111795800004,
                    3.5311039620000315
                  ],
                  [
                    39.09058702500005,
                    3.531380802000058
                  ],
                  [
                    39.08472000000006,
                    3.5344400000000746
                  ],
                  [
                    39.046110000000056,
                    3.5288900000000467
                  ],
                  [
                    39.045760263000034,
                    3.528849932000071
                  ],
                  [
                    39.038753188000044,
                    3.5280471600000283
                  ],
                  [
                    39.03334472200004,
                    3.527427534000026
                  ],
                  [
                    39.02177182100007,
                    3.526101674000074
                  ],
                  [
                    39.00969978200004,
                    3.524718630000052
                  ],
                  [
                    38.96070974600008,
                    3.519106041000043
                  ],
                  [
                    38.956380000000024,
                    3.5186100000000238
                  ],
                  [
                    38.91361000000006,
                    3.5138900000000604
                  ],
                  [
                    38.90742454600007,
                    3.5156475500000397
                  ],
                  [
                    38.81000000000006,
                    3.543330000000026
                  ],
                  [
                    38.775094264000074,
                    3.553681266000069
                  ],
                  [
                    38.76167255200005,
                    3.5576614640000344
                  ],
                  [
                    38.75630219800007,
                    3.559254038000063
                  ],
                  [
                    38.74775306300006,
                    3.56178927600007
                  ],
                  [
                    38.72944000000007,
                    3.5672200000000203
                  ],
                  [
                    38.62194000000005,
                    3.6016700000000696
                  ],
                  [
                    38.59335821900004,
                    3.6085486820000483
                  ],
                  [
                    38.58022812000007,
                    3.611708659000044
                  ],
                  [
                    38.516940000000034,
                    3.6269400000000473
                  ],
                  [
                    38.44805000000008,
                    3.5994400000000724
                  ],
                  [
                    38.43657600200004,
                    3.600313232000076
                  ],
                  [
                    38.33230789600003,
                    3.608248592000052
                  ],
                  [
                    38.32388000000003,
                    3.608890000000031
                  ],
                  [
                    38.32234968300003,
                    3.608910981000065
                  ],
                  [
                    38.298038371000075,
                    3.609244292000028
                  ],
                  [
                    38.29817650700005,
                    3.6121219860000338
                  ],
                  [
                    38.29802788500007,
                    3.61587492700005
                  ],
                  [
                    38.29793194100006,
                    3.615881598000044
                  ],
                  [
                    38.298116451000055,
                    3.6121259750000263
                  ],
                  [
                    38.297984919000044,
                    3.609245025000064
                  ],
                  [
                    38.280926186000045,
                    3.609478902000035
                  ],
                  [
                    38.121110000000044,
                    3.6116700000000606
                  ],
                  [
                    38.05611000000005,
                    3.6519400000000246
                  ],
                  [
                    38.04007713000004,
                    3.6848038210000595
                  ],
                  [
                    38.03361000000007,
                    3.698060000000055
                  ],
                  [
                    38.026023561000045,
                    3.7045775960000356
                  ],
                  [
                    37.998050000000035,
                    3.72861000000006
                  ],
                  [
                    37.98938420600007,
                    3.734236183000064
                  ],
                  [
                    37.94362845300003,
                    3.763942668000027
                  ],
                  [
                    37.64826015400007,
                    3.955707706000055
                  ],
                  [
                    37.55095329100004,
                    4.018883254000059
                  ],
                  [
                    37.54683704000007,
                    4.02155569100006
                  ],
                  [
                    37.543704122000065,
                    4.023589708000031
                  ],
                  [
                    37.52323828800007,
                    4.036876954000036
                  ],
                  [
                    37.50920328700005,
                    4.045989044000066
                  ],
                  [
                    37.28055000000006,
                    4.194440000000043
                  ],
                  [
                    37.13027000000005,
                    4.28639000000004
                  ],
                  [
                    37.12225875300004,
                    4.298050214000057
                  ],
                  [
                    37.09916000000004,
                    4.331670000000031
                  ],
                  [
                    37.09514145500003,
                    4.334636584000066
                  ],
                  [
                    37.08446514800005,
                    4.342518084000062
                  ],
                  [
                    37.04723541300007,
                    4.370001946000059
                  ],
                  [
                    37.039720000000045,
                    4.3755500000000325
                  ],
                  [
                    37.036945323000054,
                    4.376630471000055
                  ],
                  [
                    36.95148169300006,
                    4.4099103860000355
                  ],
                  [
                    36.94853076900006,
                    4.411059489000024
                  ],
                  [
                    36.887770000000046,
                    4.434720000000027
                  ],
                  [
                    36.88650268400005,
                    4.434713650000049
                  ],
                  [
                    36.71425396400008,
                    4.433850543000062
                  ],
                  [
                    36.71258200800003,
                    4.4392482680000285
                  ],
                  [
                    36.70246245100003,
                    4.46624556200004
                  ],
                  [
                    36.69149376300004,
                    4.495508197000049
                  ],
                  [
                    36.67804527200008,
                    4.529114322000055
                  ],
                  [
                    36.657532315000026,
                    4.580373676000022
                  ],
                  [
                    36.68084120200007,
                    4.604300630000068
                  ],
                  [
                    36.64640914100005,
                    4.710757126000033
                  ],
                  [
                    36.82652322300004,
                    4.709191812000029
                  ],
                  [
                    36.82847998600005,
                    4.709174806000021
                  ],
                  [
                    36.82875072500008,
                    4.709451992000027
                  ],
                  [
                    36.85473946500008,
                    4.736059609000051
                  ],
                  [
                    36.86347565500006,
                    4.793039446000023
                  ],
                  [
                    36.860849493000046,
                    4.93506512700003
                  ],
                  [
                    36.86479857100005,
                    4.9441984100000695
                  ],
                  [
                    36.86070896700005,
                    4.978767301000062
                  ],
                  [
                    36.86753320300005,
                    5.007015968000076
                  ],
                  [
                    36.87060928100004,
                    5.024372074000041
                  ],
                  [
                    36.871440205000056,
                    5.029060383000058
                  ],
                  [
                    36.88218579100004,
                    5.074983650000036
                  ],
                  [
                    36.892970983000055,
                    5.109787746000052
                  ],
                  [
                    36.92122786400006,
                    5.145130641000037
                  ],
                  [
                    36.94896665400006,
                    5.19468654700006
                  ],
                  [
                    36.958714549000035,
                    5.194037053000045
                  ],
                  [
                    36.96339843900006,
                    5.193724969000073
                  ],
                  [
                    36.96648103200005,
                    5.193519578000064
                  ],
                  [
                    36.968608560000064,
                    5.1933778230000485
                  ],
                  [
                    36.98309996800003,
                    5.19241227200007
                  ],
                  [
                    36.99257092900007,
                    5.195891134000021
                  ],
                  [
                    37.00264836700006,
                    5.198885947000065
                  ],
                  [
                    37.00331111600008,
                    5.199082903000033
                  ],
                  [
                    37.02255181400005,
                    5.196473236000031
                  ],
                  [
                    37.05222130100003,
                    5.191772811000021
                  ],
                  [
                    37.08212078400004,
                    5.186382331000061
                  ],
                  [
                    37.11223026400006,
                    5.18627232800003
                  ],
                  [
                    37.145309687000065,
                    5.1889425750000555
                  ],
                  [
                    37.17397380400007,
                    5.192851751000035
                  ],
                  [
                    37.17908092300007,
                    5.1935482540000635
                  ],
                  [
                    37.18182905900005,
                    5.193923041000062
                  ],
                  [
                    37.181977292000056,
                    5.19408154100006
                  ],
                  [
                    37.183431744000075,
                    5.1956367300000466
                  ],
                  [
                    37.19715878400007,
                    5.210314530000062
                  ],
                  [
                    37.216908441000044,
                    5.212684750000051
                  ],
                  [
                    37.23810807800004,
                    5.199433549000048
                  ],
                  [
                    37.26316765000007,
                    5.197003334000044
                  ],
                  [
                    37.292357141000025,
                    5.194363099000043
                  ],
                  [
                    37.31724671300003,
                    5.173531212000057
                  ],
                  [
                    37.340736313000036,
                    5.159599950000029
                  ],
                  [
                    37.36717585100007,
                    5.155099544000052
                  ],
                  [
                    37.417214982000075,
                    5.1665505950000465
                  ],
                  [
                    37.42364304500006,
                    5.170103609000023
                  ],
                  [
                    37.424932940000076,
                    5.170816579000075
                  ],
                  [
                    37.42838929100003,
                    5.172727025000029
                  ],
                  [
                    37.43184557200004,
                    5.1746374330000435
                  ],
                  [
                    37.43265052000004,
                    5.175082355000029
                  ],
                  [
                    37.441514561000076,
                    5.179981819000034
                  ],
                  [
                    37.446959520000064,
                    5.182965900000056
                  ],
                  [
                    37.44851441600008,
                    5.183818052000049
                  ],
                  [
                    37.46558414400005,
                    5.193173024000032
                  ],
                  [
                    37.491273695000075,
                    5.202913917000046
                  ],
                  [
                    37.51786323600004,
                    5.220475515000032
                  ],
                  [
                    37.53524473900006,
                    5.227456905000054
                  ],
                  [
                    37.55135264900008,
                    5.233926748000044
                  ],
                  [
                    37.57785364400007,
                    5.2423889260000465
                  ],
                  [
                    37.57837181900004,
                    5.243775355000025
                  ],
                  [
                    37.57983021300004,
                    5.247677435000071
                  ],
                  [
                    37.59744173000007,
                    5.2542110320000575
                  ],
                  [
                    37.60021180700005,
                    5.2552386870000305
                  ],
                  [
                    37.62026746200007,
                    5.262555681000038
                  ],
                  [
                    37.62973481100005,
                    5.266009696000026
                  ],
                  [
                    37.63728635900003,
                    5.2831669720000605
                  ],
                  [
                    37.64547815700007,
                    5.2971859470000595
                  ],
                  [
                    37.64670603800005,
                    5.299287273000061
                  ],
                  [
                    37.655010848000074,
                    5.301812931000029
                  ],
                  [
                    37.66225788600008,
                    5.304011412000023
                  ],
                  [
                    37.664552005000075,
                    5.304707362000045
                  ],
                  [
                    37.67423051600008,
                    5.307643461000055
                  ],
                  [
                    37.70088005300005,
                    5.305883307000045
                  ],
                  [
                    37.72893957500003,
                    5.29218206500002
                  ],
                  [
                    37.74226707400004,
                    5.280772962000071
                  ],
                  [
                    37.74373683700003,
                    5.27951476100003
                  ],
                  [
                    37.74464642500004,
                    5.2787361010000495
                  ],
                  [
                    37.74600365400005,
                    5.277574235000031
                  ],
                  [
                    37.747129259000076,
                    5.276610653000034
                  ],
                  [
                    37.74984418500003,
                    5.277322739000056
                  ],
                  [
                    37.75428164900006,
                    5.27848662100007
                  ],
                  [
                    37.75825621300004,
                    5.279529091000029
                  ],
                  [
                    37.76198088500007,
                    5.280506019000029
                  ],
                  [
                    37.77282881700006,
                    5.28335127400004
                  ],
                  [
                    37.79260847900008,
                    5.274220446000072
                  ],
                  [
                    37.81007817200003,
                    5.268299910000053
                  ],
                  [
                    37.827127878000056,
                    5.249738226000034
                  ],
                  [
                    37.83949001900004,
                    5.242430554000066
                  ],
                  [
                    37.852657442000066,
                    5.2346468540000615
                  ],
                  [
                    37.883194751000076,
                    5.23432966200005
                  ],
                  [
                    37.88508552400003,
                    5.234310022000045
                  ],
                  [
                    37.886762247000036,
                    5.235433683000053
                  ],
                  [
                    37.90081933500005,
                    5.2448540870000215
                  ],
                  [
                    37.90205956400007,
                    5.25429742700004
                  ],
                  [
                    37.90243462300003,
                    5.259385743000053
                  ],
                  [
                    37.904384624000045,
                    5.279376659000036
                  ],
                  [
                    37.904774635000024,
                    5.303957793000052
                  ],
                  [
                    37.90103466700003,
                    5.326918851000073
                  ],
                  [
                    37.896374714000046,
                    5.349879911000073
                  ],
                  [
                    37.900519185000064,
                    5.369899366000027
                  ],
                  [
                    37.90121237500006,
                    5.373247752000054
                  ],
                  [
                    37.919273874000055,
                    5.395977250000044
                  ],
                  [
                    37.935224497000036,
                    5.423033255000064
                  ],
                  [
                    37.94021448400008,
                    5.449924484000064
                  ],
                  [
                    37.94681445500004,
                    5.47428560000003
                  ],
                  [
                    37.94925445600006,
                    5.507597133000047
                  ],
                  [
                    37.94781448700007,
                    5.537688512000045
                  ],
                  [
                    37.94153453900003,
                    5.568449926000028
                  ],
                  [
                    37.941128269000046,
                    5.585105321000071
                  ],
                  [
                    37.93710458900006,
                    5.597391257000027
                  ],
                  [
                    37.93017464400003,
                    5.616672147000031
                  ],
                  [
                    37.94351999600008,
                    5.639464151000027
                  ],
                  [
                    37.96373546900003,
                    5.645694190000029
                  ],
                  [
                    37.97746523600006,
                    5.649404522000054
                  ],
                  [
                    37.99964369300005,
                    5.649949067000023
                  ],
                  [
                    38.00801470400006,
                    5.650154599000075
                  ],
                  [
                    38.02407442900005,
                    5.660065495000026
                  ],
                  [
                    38.040814141000055,
                    5.67364673000003
                  ],
                  [
                    38.05550388300003,
                    5.68033734100004
                  ],
                  [
                    38.075163846000066,
                    5.688940437000042
                  ],
                  [
                    38.08046372100006,
                    5.7010359290000565
                  ],
                  [
                    38.087083696000036,
                    5.721256847000063
                  ],
                  [
                    38.08843812400005,
                    5.739580131000025
                  ],
                  [
                    38.088883692000024,
                    5.745607964000044
                  ],
                  [
                    38.07207775000006,
                    5.762558968000064
                  ],
                  [
                    38.06415437600003,
                    5.763261783000075
                  ],
                  [
                    38.054153933000066,
                    5.76414883800004
                  ],
                  [
                    38.039214033000064,
                    5.772389224000051
                  ],
                  [
                    38.03455747100003,
                    5.776639104000026
                  ],
                  [
                    38.01987416700007,
                    5.79004003700004
                  ],
                  [
                    38.01227422300008,
                    5.804270699000028
                  ],
                  [
                    38.00901426300004,
                    5.826541721000069
                  ],
                  [
                    38.00713428500006,
                    5.8492727630000445
                  ],
                  [
                    38.00254538000007,
                    5.85676032300006
                  ],
                  [
                    37.99630436500007,
                    5.86694357600004
                  ],
                  [
                    37.99094047300008,
                    5.875042206000046
                  ],
                  [
                    37.98932221200005,
                    5.877485525000054
                  ],
                  [
                    37.984105949000025,
                    5.885361258000046
                  ],
                  [
                    37.983563340000046,
                    5.886180512000067
                  ],
                  [
                    37.98247446700003,
                    5.887824539000064
                  ],
                  [
                    37.98224203800004,
                    5.889143715000046
                  ],
                  [
                    37.978994500000056,
                    5.907575443000042
                  ],
                  [
                    37.97758452200003,
                    5.927776367000035
                  ],
                  [
                    37.96857460200005,
                    5.956017667000026
                  ],
                  [
                    37.952694705000056,
                    5.96334801200004
                  ],
                  [
                    37.94465475700008,
                    5.962987996000038
                  ],
                  [
                    37.93648182100003,
                    5.9618984710000404
                  ],
                  [
                    37.922824898000044,
                    5.960077881000075
                  ],
                  [
                    37.903975012000046,
                    5.9605079070000215
                  ],
                  [
                    37.89498508200006,
                    5.974498552000057
                  ],
                  [
                    37.89477321600003,
                    5.974652565000042
                  ],
                  [
                    37.88250612200005,
                    5.98356995000006
                  ],
                  [
                    37.88048518100004,
                    5.985039044000075
                  ],
                  [
                    37.86553527800004,
                    5.986629124000046
                  ],
                  [
                    37.856768070000044,
                    5.998702974000025
                  ],
                  [
                    37.856545346000075,
                    5.999009700000045
                  ],
                  [
                    37.84296543800008,
                    6.010940249000043
                  ],
                  [
                    37.82709553300003,
                    6.009990222000056
                  ],
                  [
                    37.81332561500005,
                    5.997789667000063
                  ],
                  [
                    37.803736092000065,
                    5.9931788300000335
                  ],
                  [
                    37.79148575500005,
                    5.995909596000047
                  ],
                  [
                    37.783175819000064,
                    6.0106002700000545
                  ],
                  [
                    37.78636580500006,
                    6.028751099000033
                  ],
                  [
                    37.78977580000003,
                    6.049442044000045
                  ],
                  [
                    37.78513584600006,
                    6.072633105000023
                  ],
                  [
                    37.77772590400008,
                    6.098124275000032
                  ],
                  [
                    37.77573682800005,
                    6.113575488000038
                  ],
                  [
                    37.77477053100006,
                    6.123118817000034
                  ],
                  [
                    37.77469594400003,
                    6.123855449000075
                  ],
                  [
                    37.77809593500007,
                    6.149596620000068
                  ],
                  [
                    37.79053327300005,
                    6.172462230000065
                  ],
                  [
                    37.80979803400004,
                    6.196093978000022
                  ],
                  [
                    37.823360180000066,
                    6.217283589000033
                  ],
                  [
                    37.82461793900006,
                    6.219248723000021
                  ],
                  [
                    37.82556701800007,
                    6.220731572000034
                  ],
                  [
                    37.840265601000056,
                    6.248251081000035
                  ],
                  [
                    37.848045572000046,
                    6.278822470000023
                  ],
                  [
                    37.851419140000075,
                    6.299468039000033
                  ],
                  [
                    37.85215556300005,
                    6.304783647000022
                  ],
                  [
                    37.850285590000055,
                    6.326844653000023
                  ],
                  [
                    37.84820560500003,
                    6.331664878000026
                  ],
                  [
                    37.84541563200003,
                    6.351875797000048
                  ],
                  [
                    37.840085687000055,
                    6.378747021000038
                  ],
                  [
                    37.81959582800005,
                    6.393427707000058
                  ],
                  [
                    37.80783590800007,
                    6.410178477000045
                  ],
                  [
                    37.797455987000035,
                    6.429239352000025
                  ],
                  [
                    37.79628600500007,
                    6.449460269000042
                  ],
                  [
                    37.79992600400004,
                    6.4781815720000395
                  ],
                  [
                    37.80777488100006,
                    6.500655317000053
                  ],
                  [
                    37.81212825400007,
                    6.506985464000024
                  ],
                  [
                    37.81256822600005,
                    6.506765906000055
                  ],
                  [
                    37.81305275700004,
                    6.508329764000052
                  ],
                  [
                    37.81459475400004,
                    6.510571948000063
                  ],
                  [
                    37.82339774500008,
                    6.5205332560000215
                  ],
                  [
                    37.84247742100007,
                    6.541685166000036
                  ],
                  [
                    37.84373645000005,
                    6.543380561000049
                  ],
                  [
                    37.85442720800006,
                    6.557776617000059
                  ],
                  [
                    37.87148281900005,
                    6.5822285140000645
                  ],
                  [
                    37.89277595400006,
                    6.596070541000074
                  ],
                  [
                    37.898981664000075,
                    6.594380668000042
                  ],
                  [
                    37.89969188900005,
                    6.594187260000069
                  ],
                  [
                    37.91261203100004,
                    6.590668957000048
                  ],
                  [
                    37.91473687900003,
                    6.583653467000033
                  ],
                  [
                    37.91846080500005,
                    6.574375835000069
                  ],
                  [
                    37.93270059300005,
                    6.557206405000045
                  ],
                  [
                    37.95266291200005,
                    6.549619914000061
                  ],
                  [
                    37.96876584700004,
                    6.548954434000052
                  ],
                  [
                    37.96929754300004,
                    6.549244481000073
                  ],
                  [
                    37.983404878000044,
                    6.556940220000058
                  ],
                  [
                    37.99685384400004,
                    6.575613409000027
                  ],
                  [
                    38.00577098400004,
                    6.575365686000055
                  ],
                  [
                    38.01592661500007,
                    6.5756134120000524
                  ],
                  [
                    38.01646857000003,
                    6.575178275000042
                  ],
                  [
                    38.03351319800004,
                    6.561493097000039
                  ],
                  [
                    38.03751282400003,
                    6.555575210000029
                  ],
                  [
                    38.05159517900006,
                    6.534738812000057
                  ],
                  [
                    38.05611384600007,
                    6.53355767100004
                  ],
                  [
                    38.073392633000026,
                    6.52904114200004
                  ],
                  [
                    38.09073151500007,
                    6.5260684460000675
                  ],
                  [
                    38.09519008500007,
                    6.521609399000056
                  ],
                  [
                    38.101134847000026,
                    6.512691303000054
                  ],
                  [
                    38.11451055800006,
                    6.499561886000038
                  ],
                  [
                    38.137598249000064,
                    6.505565334000039
                  ],
                  [
                    38.13928038800003,
                    6.506002737000074
                  ],
                  [
                    38.14358101300007,
                    6.502111278000029
                  ],
                  [
                    38.14711008200004,
                    6.498917970000036
                  ],
                  [
                    38.14968371900005,
                    6.4965891920000445
                  ],
                  [
                    38.14936920100007,
                    6.494580901000063
                  ],
                  [
                    38.14646364300006,
                    6.476028025000062
                  ],
                  [
                    38.14622221500008,
                    6.474579300000073
                  ],
                  [
                    38.144937166000034,
                    6.466868171000044
                  ],
                  [
                    38.14477009900003,
                    6.465865660000077
                  ],
                  [
                    38.14349126600007,
                    6.458191833000058
                  ],
                  [
                    38.155222080000044,
                    6.43925598200002
                  ],
                  [
                    38.17062181500006,
                    6.449826935000033
                  ],
                  [
                    38.19192466800007,
                    6.456635795000068
                  ],
                  [
                    38.192931428000065,
                    6.456957578000072
                  ],
                  [
                    38.19425663000004,
                    6.4573398730000235
                  ],
                  [
                    38.20036064100003,
                    6.459100762000048
                  ],
                  [
                    38.20886653300005,
                    6.461554546000059
                  ],
                  [
                    38.21109112000005,
                    6.462196296000059
                  ],
                  [
                    38.21521579700004,
                    6.463386186000037
                  ],
                  [
                    38.21550033400007,
                    6.463468269000032
                  ],
                  [
                    38.21589258500006,
                    6.463312023000071
                  ],
                  [
                    38.22145094200005,
                    6.461097959000028
                  ],
                  [
                    38.22323157300008,
                    6.461623943000063
                  ],
                  [
                    38.22454718000006,
                    6.46201256300003
                  ],
                  [
                    38.245590529000026,
                    6.468228601000021
                  ],
                  [
                    38.250946045000035,
                    6.462657264000029
                  ],
                  [
                    38.25352389300008,
                    6.459975532000044
                  ],
                  [
                    38.25365552400007,
                    6.459838596000054
                  ],
                  [
                    38.255187386000046,
                    6.458007102000067
                  ],
                  [
                    38.256028843000024,
                    6.457001056000024
                  ],
                  [
                    38.25606350500004,
                    6.456959614000027
                  ],
                  [
                    38.260080284000026,
                    6.45215715300003
                  ],
                  [
                    38.27419481800007,
                    6.443060423000077
                  ],
                  [
                    38.28240350100003,
                    6.437769978000063
                  ],
                  [
                    38.28241420000006,
                    6.43770280800004
                  ],
                  [
                    38.28251144700005,
                    6.436602031000064
                  ],
                  [
                    38.282560372000034,
                    6.435836246000065
                  ],
                  [
                    38.28265701400005,
                    6.435166261000063
                  ],
                  [
                    38.282849827000064,
                    6.434161350000068
                  ],
                  [
                    38.282994452000025,
                    6.433395700000062
                  ],
                  [
                    38.282541851000076,
                    6.431983024000033
                  ],
                  [
                    38.282255890000044,
                    6.43116890400006
                  ],
                  [
                    38.282495880000056,
                    6.430642717000069
                  ],
                  [
                    38.282736674000034,
                    6.42954214100007
                  ],
                  [
                    38.283312419000026,
                    6.4284420340000565
                  ],
                  [
                    38.28369662600005,
                    6.427437390000023
                  ],
                  [
                    38.28364984700005,
                    6.426671472000066
                  ],
                  [
                    38.283124636000025,
                    6.425857018000045
                  ],
                  [
                    38.28259855500005,
                    6.42566481800003
                  ],
                  [
                    38.282169718000034,
                    6.424371840000049
                  ],
                  [
                    38.28202811400007,
                    6.422983532000046
                  ],
                  [
                    38.282125489000066,
                    6.421787024000025
                  ],
                  [
                    38.28227111600006,
                    6.420303388000036
                  ],
                  [
                    38.282511836000026,
                    6.419250676000047
                  ],
                  [
                    38.282489017000046,
                    6.41846085800006
                  ],
                  [
                    38.28244237300004,
                    6.41759920800007
                  ],
                  [
                    38.282107831000076,
                    6.417311544000029
                  ],
                  [
                    38.281390833000046,
                    6.416784016000065
                  ],
                  [
                    38.28100985200007,
                    6.415491105000058
                  ],
                  [
                    38.28131841000004,
                    6.414946783000062
                  ],
                  [
                    38.28192476100003,
                    6.414531021000073
                  ],
                  [
                    38.28286452400005,
                    6.414469669000027
                  ],
                  [
                    38.28430885800003,
                    6.411964991000048
                  ],
                  [
                    38.28424486400007,
                    6.411490585000024
                  ],
                  [
                    38.284364950000054,
                    6.411427201000038
                  ],
                  [
                    38.28470042300006,
                    6.411044743000048
                  ],
                  [
                    38.28494060000003,
                    6.410374955000066
                  ],
                  [
                    38.28460619400005,
                    6.409991562000073
                  ],
                  [
                    38.283937250000065,
                    6.409320507000075
                  ],
                  [
                    38.28293385300003,
                    6.408303045000025
                  ],
                  [
                    38.28311335300003,
                    6.408254342000021
                  ],
                  [
                    38.28371239000006,
                    6.407585055000027
                  ],
                  [
                    38.284406956000055,
                    6.407035567000037
                  ],
                  [
                    38.28500549100005,
                    6.406725273000063
                  ],
                  [
                    38.285796583000035,
                    6.405577593000032
                  ],
                  [
                    38.28656326400005,
                    6.4047769050000625
                  ],
                  [
                    38.287209809000046,
                    6.404347010000038
                  ],
                  [
                    38.288430926000046,
                    6.403630715000077
                  ],
                  [
                    38.28900566300007,
                    6.403224650000027
                  ],
                  [
                    38.28989190600004,
                    6.402460022000071
                  ],
                  [
                    38.29051465400005,
                    6.401934357000073
                  ],
                  [
                    38.29125804200004,
                    6.400666935000061
                  ],
                  [
                    38.291857555000036,
                    6.399638644000049
                  ],
                  [
                    38.29252888600007,
                    6.398574550000035
                  ],
                  [
                    38.29315196700003,
                    6.397952941000028
                  ],
                  [
                    38.29275972700003,
                    6.395922082000027
                  ],
                  [
                    38.29277095700007,
                    6.39535145800005
                  ],
                  [
                    38.29322972700004,
                    6.372039930000028
                  ],
                  [
                    38.288230414000054,
                    6.359842237000066
                  ],
                  [
                    38.272512918000075,
                    6.34788532400006
                  ],
                  [
                    38.267693604000044,
                    6.345546098000057
                  ],
                  [
                    38.256133506000026,
                    6.339934991000064
                  ],
                  [
                    38.24860305800007,
                    6.336279819000026
                  ],
                  [
                    38.23136316500006,
                    6.3311045930000205
                  ],
                  [
                    38.23078450500003,
                    6.331073787000037
                  ],
                  [
                    38.21561097000006,
                    6.330266003000077
                  ],
                  [
                    38.213893281000026,
                    6.330174559000056
                  ],
                  [
                    38.20526263100004,
                    6.324268067000048
                  ],
                  [
                    38.19757778500008,
                    6.319003268000074
                  ],
                  [
                    38.19478864900003,
                    6.31451035200007
                  ],
                  [
                    38.18842153000003,
                    6.304253797000058
                  ],
                  [
                    38.18670577100005,
                    6.2990982240000335
                  ],
                  [
                    38.181771645000026,
                    6.284271994000051
                  ],
                  [
                    38.18167008100005,
                    6.284021009000071
                  ],
                  [
                    38.180822901000056,
                    6.281927460000077
                  ],
                  [
                    38.17833170600005,
                    6.2757712310000215
                  ],
                  [
                    38.17657922200004,
                    6.272349894000058
                  ],
                  [
                    38.17374178100005,
                    6.26681042000007
                  ],
                  [
                    38.17191181600003,
                    6.255329379000045
                  ],
                  [
                    38.174838210000075,
                    6.248365123000042
                  ],
                  [
                    38.17905169200003,
                    6.238337847000025
                  ],
                  [
                    38.19331145000007,
                    6.226176747000068
                  ],
                  [
                    38.195190095000044,
                    6.2181315450000625
                  ],
                  [
                    38.19792137500008,
                    6.206434972000068
                  ],
                  [
                    38.196440351000035,
                    6.203026050000062
                  ],
                  [
                    38.187396841000066,
                    6.182210307000048
                  ],
                  [
                    38.184793170000034,
                    6.17977215600007
                  ],
                  [
                    38.17103344100008,
                    6.166887159000055
                  ],
                  [
                    38.158393517000036,
                    6.1595268280000255
                  ],
                  [
                    38.141383620000056,
                    6.154456615000072
                  ],
                  [
                    38.12745476600003,
                    6.155028483000024
                  ],
                  [
                    38.125063726000064,
                    6.1551266500000565
                  ],
                  [
                    38.117003786000055,
                    6.16705720300007
                  ],
                  [
                    38.10997148800004,
                    6.173462404000077
                  ],
                  [
                    38.102301546000035,
                    6.1804483870000695
                  ],
                  [
                    38.08939899100005,
                    6.164372419000074
                  ],
                  [
                    38.08825659100006,
                    6.162948866000022
                  ],
                  [
                    38.086728393000044,
                    6.161044785000058
                  ],
                  [
                    38.08305335800003,
                    6.137198697000031
                  ],
                  [
                    38.079863412000066,
                    6.1169868710000515
                  ],
                  [
                    38.09207320100006,
                    6.096325006000029
                  ],
                  [
                    38.09399626100003,
                    6.0935979210000255
                  ],
                  [
                    38.09544382200005,
                    6.091545139000061
                  ],
                  [
                    38.09684564400004,
                    6.089557219000028
                  ],
                  [
                    38.098593093000034,
                    6.08707916700007
                  ],
                  [
                    38.10014307200004,
                    6.077273283000068
                  ],
                  [
                    38.10498298400006,
                    6.066032269000061
                  ],
                  [
                    38.11649278800007,
                    6.0502008360000445
                  ],
                  [
                    38.11669357300008,
                    6.048862917000065
                  ],
                  [
                    38.11904275200004,
                    6.033209301000056
                  ],
                  [
                    38.12018807000004,
                    6.02578414900006
                  ],
                  [
                    38.121592709000026,
                    6.016677806000075
                  ],
                  [
                    38.13883240900003,
                    6.010267226000053
                  ],
                  [
                    38.14699570400006,
                    6.003273451000041
                  ],
                  [
                    38.150342212000055,
                    6.000406334000047
                  ],
                  [
                    38.15279142900005,
                    5.996211126000048
                  ],
                  [
                    38.15406654100008,
                    5.994027021000022
                  ],
                  [
                    38.155136914000025,
                    5.9921935980000285
                  ],
                  [
                    38.159322065000026,
                    5.985024948000046
                  ],
                  [
                    38.162552008000034,
                    5.975614095000026
                  ],
                  [
                    38.170151883000074,
                    5.957022411000025
                  ],
                  [
                    38.18097169200007,
                    5.941651025000056
                  ],
                  [
                    38.19179959200005,
                    5.938496512000029
                  ],
                  [
                    38.203731305000076,
                    5.935020423000026
                  ],
                  [
                    38.20669790200003,
                    5.928265721000059
                  ],
                  [
                    38.211791170000026,
                    5.916668766000043
                  ],
                  [
                    38.21481111600008,
                    5.893246647000069
                  ],
                  [
                    38.21423626400008,
                    5.89187073100004
                  ],
                  [
                    38.212497918000054,
                    5.887709944000051
                  ],
                  [
                    38.20888389300006,
                    5.879059612000049
                  ],
                  [
                    38.204120326000066,
                    5.87166398200003
                  ],
                  [
                    38.20375642500005,
                    5.8710989910000535
                  ],
                  [
                    38.19969959400004,
                    5.864800523000042
                  ],
                  [
                    38.19930691600007,
                    5.860193581000033
                  ],
                  [
                    38.19839140400006,
                    5.849452678000034
                  ],
                  [
                    38.207991238000034,
                    5.840191838000067
                  ],
                  [
                    38.223380975000055,
                    5.838611696000044
                  ],
                  [
                    38.232217406000075,
                    5.841823267000052
                  ],
                  [
                    38.23923070200004,
                    5.844372226000075
                  ],
                  [
                    38.25450044000007,
                    5.858508504000042
                  ],
                  [
                    38.270430162000025,
                    5.868524416000071
                  ],
                  [
                    38.273936753000044,
                    5.867662886000062
                  ],
                  [
                    38.281865940000046,
                    5.865714773000036
                  ],
                  [
                    38.284762820000026,
                    5.865003042000069
                  ],
                  [
                    38.28858485500007,
                    5.864064011000039
                  ],
                  [
                    38.30374959200003,
                    5.861443774000065
                  ],
                  [
                    38.310392267000054,
                    5.863712625000062
                  ],
                  [
                    38.311697507000076,
                    5.86415843900005
                  ],
                  [
                    38.32532922300004,
                    5.868814446000044
                  ],
                  [
                    38.336561491000055,
                    5.879706103000046
                  ],
                  [
                    38.339788971000075,
                    5.882835713000077
                  ],
                  [
                    38.349418806000074,
                    5.892256567000061
                  ],
                  [
                    38.35813865100005,
                    5.902137461000052
                  ],
                  [
                    38.38087825900004,
                    5.903997631000038
                  ],
                  [
                    38.39017518400004,
                    5.913170395000066
                  ],
                  [
                    38.396085707000054,
                    5.920052383000041
                  ],
                  [
                    38.38842836800006,
                    5.93300096300004
                  ],
                  [
                    38.37480906600007,
                    5.943043287000023
                  ],
                  [
                    38.362478543000066,
                    5.947129595000035
                  ],
                  [
                    38.35578869200003,
                    5.948971705000076
                  ],
                  [
                    38.35037728800006,
                    5.951206504000027
                  ],
                  [
                    38.33825291900007,
                    5.955583607000051
                  ],
                  [
                    38.32752917700003,
                    5.955372279000073
                  ],
                  [
                    38.324775017000036,
                    5.963223300000038
                  ],
                  [
                    38.318949083000064,
                    5.975062712000067
                  ],
                  [
                    38.30454344000003,
                    5.979980627000032
                  ],
                  [
                    38.29312954900007,
                    5.973339744000043
                  ],
                  [
                    38.29045527000005,
                    5.972691181000073
                  ],
                  [
                    38.28225995100007,
                    5.970703664000041
                  ],
                  [
                    38.27901283500006,
                    5.974734900000044
                  ],
                  [
                    38.27391314400006,
                    5.983006259000035
                  ],
                  [
                    38.27296017700007,
                    5.98455189200007
                  ],
                  [
                    38.27171014100003,
                    5.986579348000021
                  ],
                  [
                    38.27440295800005,
                    5.9936271240000565
                  ],
                  [
                    38.275968903000035,
                    5.997725596000066
                  ],
                  [
                    38.27702847200004,
                    6.000498754000034
                  ],
                  [
                    38.27817054600007,
                    6.0034878490000665
                  ],
                  [
                    38.27924000300004,
                    6.0062868850000655
                  ],
                  [
                    38.28553350200008,
                    6.010416623000026
                  ],
                  [
                    38.28679179400007,
                    6.011240367000028
                  ],
                  [
                    38.298784126000044,
                    6.019091179000043
                  ],
                  [
                    38.31388050500004,
                    6.02783349200007
                  ],
                  [
                    38.318128769000054,
                    6.03920030300003
                  ],
                  [
                    38.31986929900006,
                    6.047420609000028
                  ],
                  [
                    38.322565170000075,
                    6.0518268800000214
                  ],
                  [
                    38.328060838000056,
                    6.060796794000055
                  ],
                  [
                    38.333203239000056,
                    6.069172043000037
                  ],
                  [
                    38.33702900000003,
                    6.074813083000038
                  ],
                  [
                    38.34217262900006,
                    6.082422892000068
                  ],
                  [
                    38.35150567300008,
                    6.096230788000071
                  ],
                  [
                    38.35252066400005,
                    6.098434498000074
                  ],
                  [
                    38.35315254500006,
                    6.099806415000046
                  ],
                  [
                    38.35360186200006,
                    6.100781955000059
                  ],
                  [
                    38.354971041000056,
                    6.103754667000032
                  ],
                  [
                    38.36251217800003,
                    6.120194897000033
                  ],
                  [
                    38.36418055400003,
                    6.133805130000042
                  ],
                  [
                    38.36522432000004,
                    6.142319935000046
                  ],
                  [
                    38.36528317500006,
                    6.1428000610000595
                  ],
                  [
                    38.373244783000075,
                    6.157589760000064
                  ],
                  [
                    38.374901099000056,
                    6.160666578000075
                  ],
                  [
                    38.37662389800005,
                    6.1638668980000375
                  ],
                  [
                    38.37697371000007,
                    6.164516717000026
                  ],
                  [
                    38.38243119800006,
                    6.169977920000065
                  ],
                  [
                    38.38355356200003,
                    6.171101049000072
                  ],
                  [
                    38.383615760000055,
                    6.171163289000049
                  ],
                  [
                    38.389886930000046,
                    6.1774387270000375
                  ],
                  [
                    38.39421801000003,
                    6.1817727560000435
                  ],
                  [
                    38.41328768200003,
                    6.189123428000073
                  ],
                  [
                    38.421510554000065,
                    6.19282934000006
                  ],
                  [
                    38.434682692000024,
                    6.1987658050000505
                  ],
                  [
                    38.438971759000026,
                    6.216879246000076
                  ],
                  [
                    38.43794215200006,
                    6.2250167190000525
                  ],
                  [
                    38.43793192700008,
                    6.225097528000049
                  ],
                  [
                    38.436322750000045,
                    6.237815607000073
                  ],
                  [
                    38.43598179600008,
                    6.240510325000059
                  ],
                  [
                    38.43517523700007,
                    6.247237420000033
                  ],
                  [
                    38.43298183400003,
                    6.265531469000052
                  ],
                  [
                    38.42652695700008,
                    6.2864195260000315
                  ],
                  [
                    38.42539189800004,
                    6.290092589000039
                  ],
                  [
                    38.426254149000044,
                    6.29429990400007
                  ],
                  [
                    38.427042854000035,
                    6.298148361000074
                  ],
                  [
                    38.42746189400003,
                    6.30019304700005
                  ],
                  [
                    38.42493191400007,
                    6.306613342000048
                  ],
                  [
                    38.42491763500004,
                    6.306809053000052
                  ],
                  [
                    38.42354193400007,
                    6.32566421100006
                  ],
                  [
                    38.42345795800003,
                    6.326736483000047
                  ],
                  [
                    38.422800074000065,
                    6.3351368710000315
                  ],
                  [
                    38.42177494800006,
                    6.348226496000052
                  ],
                  [
                    38.42249250900005,
                    6.354658374000053
                  ],
                  [
                    38.423751105000065,
                    6.365554395000061
                  ],
                  [
                    38.42423628500006,
                    6.368094859000053
                  ],
                  [
                    38.42434710600003,
                    6.368675131000032
                  ],
                  [
                    38.42457071000007,
                    6.369845952000048
                  ],
                  [
                    38.425419015000045,
                    6.3742877930000645
                  ],
                  [
                    38.426008283000044,
                    6.377373277000061
                  ],
                  [
                    38.427195391000055,
                    6.383589132000054
                  ],
                  [
                    38.42764531800003,
                    6.385945006000043
                  ],
                  [
                    38.44103718900004,
                    6.405362953000065
                  ],
                  [
                    38.44617713900004,
                    6.410147100000074
                  ],
                  [
                    38.447382195000046,
                    6.411268738000047
                  ],
                  [
                    38.44839826900005,
                    6.412214476000031
                  ],
                  [
                    38.44928577200005,
                    6.413040543000022
                  ],
                  [
                    38.45152573000007,
                    6.4151254440000685
                  ],
                  [
                    38.45329170100007,
                    6.4167691690000765
                  ],
                  [
                    38.462536819000036,
                    6.42236448500006
                  ],
                  [
                    38.466616835000025,
                    6.424927971000045
                  ],
                  [
                    38.468154139000035,
                    6.425893863000056
                  ],
                  [
                    38.47051716500005,
                    6.427378559000033
                  ],
                  [
                    38.47528660000006,
                    6.430375209000033
                  ],
                  [
                    38.48030146100007,
                    6.431425435000051
                  ],
                  [
                    38.503796116000046,
                    6.436345751000033
                  ],
                  [
                    38.51574566900007,
                    6.43651778900005
                  ],
                  [
                    38.52978409100007,
                    6.436696528000027
                  ],
                  [
                    38.53758053400003,
                    6.436795794000034
                  ],
                  [
                    38.55060789600003,
                    6.438398001000053
                  ],
                  [
                    38.56020016900004,
                    6.4395777330000215
                  ],
                  [
                    38.56492084200005,
                    6.440231271000073
                  ],
                  [
                    38.56654503800007,
                    6.440456127000061
                  ],
                  [
                    38.57954434100003,
                    6.4377893170000675
                  ],
                  [
                    38.58331474900007,
                    6.437015817000031
                  ],
                  [
                    38.583824537000055,
                    6.4367015610000635
                  ],
                  [
                    38.584531447000074,
                    6.436265791000039
                  ],
                  [
                    38.598161377000054,
                    6.427863708000075
                  ],
                  [
                    38.59899716000007,
                    6.427348495000047
                  ],
                  [
                    38.599000345000036,
                    6.427346600000021
                  ],
                  [
                    38.59901879200004,
                    6.427335160000041
                  ],
                  [
                    38.60631716100005,
                    6.422836127000039
                  ],
                  [
                    38.60645512900004,
                    6.422796938000033
                  ],
                  [
                    38.62674400800006,
                    6.4170340190000275
                  ],
                  [
                    38.64501602000007,
                    6.423178951000068
                  ],
                  [
                    38.654726012000026,
                    6.421366567000064
                  ],
                  [
                    38.65829340800008,
                    6.420156278000036
                  ],
                  [
                    38.661453411000025,
                    6.419084203000068
                  ],
                  [
                    38.672013236000055,
                    6.4089832930000625
                  ],
                  [
                    38.69062291500006,
                    6.406223044000058
                  ],
                  [
                    38.695912822000025,
                    6.40117258500004
                  ],
                  [
                    38.69608936800006,
                    6.401035727000021
                  ],
                  [
                    38.69893928700003,
                    6.398826489000044
                  ],
                  [
                    38.70077462100005,
                    6.397403750000024
                  ],
                  [
                    38.70257453200003,
                    6.396008470000027
                  ],
                  [
                    38.70716263400004,
                    6.392451803000029
                  ],
                  [
                    38.717502455000044,
                    6.397032215000024
                  ],
                  [
                    38.73865209300004,
                    6.408953289000067
                  ],
                  [
                    38.746805548000054,
                    6.409362132000069
                  ],
                  [
                    38.75001961300006,
                    6.409523297000021
                  ],
                  [
                    38.75276044800006,
                    6.409366180000063
                  ],
                  [
                    38.75795676400003,
                    6.409068304000073
                  ],
                  [
                    38.76648161400004,
                    6.403202771000053
                  ],
                  [
                    38.76738195900003,
                    6.40258450400006
                  ],
                  [
                    38.77149152900006,
                    6.399762461000023
                  ],
                  [
                    38.779522436000036,
                    6.391885413000068
                  ],
                  [
                    38.78343132800006,
                    6.38805140900007
                  ],
                  [
                    38.78580006100003,
                    6.385008522000021
                  ],
                  [
                    38.79552135000006,
                    6.372520504000022
                  ],
                  [
                    38.812130839000076,
                    6.355918506000023
                  ],
                  [
                    38.82877888500008,
                    6.345289188000038
                  ],
                  [
                    38.83152305800007,
                    6.343537109000067
                  ],
                  [
                    38.83202535800007,
                    6.343216404000032
                  ],
                  [
                    38.84992852000005,
                    6.3232481680000205
                  ],
                  [
                    38.851258021000035,
                    6.321765314000061
                  ],
                  [
                    38.852540145000034,
                    6.320335301000057
                  ],
                  [
                    38.863211722000074,
                    6.310686801000031
                  ],
                  [
                    38.874109772000054,
                    6.3008335390000525
                  ],
                  [
                    38.88557958100006,
                    6.284772087000022
                  ],
                  [
                    38.89773936900008,
                    6.258609723000063
                  ],
                  [
                    38.90364258200003,
                    6.250956117000044
                  ],
                  [
                    38.92091897300003,
                    6.2285570130000565
                  ],
                  [
                    38.92547889600007,
                    6.2203062630000545
                  ],
                  [
                    38.92899474800004,
                    6.2139400710000245
                  ],
                  [
                    38.936508710000055,
                    6.200334458000043
                  ],
                  [
                    38.93664879500005,
                    6.200127866000059
                  ],
                  [
                    38.942218611000044,
                    6.191913700000043
                  ],
                  [
                    38.95004847800004,
                    6.180372661000035
                  ],
                  [
                    38.96059829700005,
                    6.1592707470000505
                  ],
                  [
                    38.96857083500004,
                    6.1557460040000365
                  ],
                  [
                    38.98812782400006,
                    6.147099653000055
                  ],
                  [
                    38.99506175600004,
                    6.145655301000033
                  ],
                  [
                    38.99678755100007,
                    6.145295815000054
                  ],
                  [
                    39.01131742600006,
                    6.142269214000066
                  ],
                  [
                    39.03448703000004,
                    6.137438774000032
                  ],
                  [
                    39.04503415800008,
                    6.141667068000061
                  ],
                  [
                    39.05561666300008,
                    6.145909546000041
                  ],
                  [
                    39.07971625600004,
                    6.1530001810000385
                  ],
                  [
                    39.083472965000055,
                    6.153703627000027
                  ],
                  [
                    39.08994700200003,
                    6.154915894000055
                  ],
                  [
                    39.10289585100003,
                    6.157340573000056
                  ],
                  [
                    39.13185995300006,
                    6.1587861720000205
                  ],
                  [
                    39.13041724900006,
                    6.165996395000036
                  ],
                  [
                    39.12114852800005,
                    6.171683958000074
                  ],
                  [
                    39.113207371000044,
                    6.17655688800005
                  ],
                  [
                    39.10359745000005,
                    6.202248067000028
                  ],
                  [
                    39.09989386600006,
                    6.217748759000074
                  ],
                  [
                    39.099707489000025,
                    6.218528806000052
                  ],
                  [
                    39.095519135000075,
                    6.2297764760000405
                  ],
                  [
                    39.09420391100008,
                    6.233308463000071
                  ],
                  [
                    39.09398754100005,
                    6.2338895140000545
                  ],
                  [
                    39.09249765000004,
                    6.237255884000035
                  ],
                  [
                    39.092003317000035,
                    6.238372818000073
                  ],
                  [
                    39.08596761000007,
                    6.252010342000062
                  ],
                  [
                    39.09085062300005,
                    6.270802641000046
                  ],
                  [
                    39.09127991100007,
                    6.271184246000075
                  ],
                  [
                    39.09673278300005,
                    6.276031444000068
                  ],
                  [
                    39.097945035000066,
                    6.277109046000021
                  ],
                  [
                    39.10322206500007,
                    6.281799933000059
                  ],
                  [
                    39.10526059000006,
                    6.283612030000029
                  ],
                  [
                    39.10944574700005,
                    6.287332323000044
                  ],
                  [
                    39.119546178000064,
                    6.298994291000042
                  ],
                  [
                    39.12574740900004,
                    6.321893482000064
                  ],
                  [
                    39.12691140000004,
                    6.336069936000058
                  ],
                  [
                    39.12738741700008,
                    6.344354499000076
                  ],
                  [
                    39.125266528000054,
                    6.356956690000061
                  ],
                  [
                    39.12464744600004,
                    6.360635236000064
                  ],
                  [
                    39.12139792700003,
                    6.379591867000045
                  ],
                  [
                    39.12128575300005,
                    6.380246252000063
                  ],
                  [
                    39.121227489000034,
                    6.380586145000052
                  ],
                  [
                    39.119523428000036,
                    6.387000035000028
                  ],
                  [
                    39.11939969800005,
                    6.387465742000074
                  ],
                  [
                    39.11871887900003,
                    6.390028265000069
                  ],
                  [
                    39.11665753400007,
                    6.397786930000052
                  ],
                  [
                    39.11542538700007,
                    6.402967370000056
                  ],
                  [
                    39.111857583000074,
                    6.417967852000061
                  ],
                  [
                    39.111180587000035,
                    6.421051244000068
                  ],
                  [
                    39.107527626000035,
                    6.43768874400007
                  ],
                  [
                    39.10707690500004,
                    6.43875539000004
                  ],
                  [
                    39.099967691000074,
                    6.455579568000076
                  ],
                  [
                    39.09539773400007,
                    6.4720903150000595
                  ],
                  [
                    39.095703342000036,
                    6.486104696000041
                  ],
                  [
                    39.095787236000035,
                    6.489951853000036
                  ],
                  [
                    39.09584118300006,
                    6.492425729000047
                  ],
                  [
                    39.095887753000056,
                    6.49456133700005
                  ],
                  [
                    39.09602409100006,
                    6.499613469000053
                  ],
                  [
                    39.09661776400003,
                    6.521612558000072
                  ],
                  [
                    39.08621785500003,
                    6.545168636000028
                  ],
                  [
                    39.06978797000005,
                    6.553294018000031
                  ],
                  [
                    39.052568086000065,
                    6.556984197000077
                  ],
                  [
                    39.04844812400006,
                    6.569824785000037
                  ],
                  [
                    39.052920122000046,
                    6.584047604000034
                  ],
                  [
                    39.06452507700004,
                    6.598816795000062
                  ],
                  [
                    39.059308084000065,
                    6.608786534000046
                  ],
                  [
                    39.035630550000064,
                    6.611424323000051
                  ],
                  [
                    39.03219825800005,
                    6.611806697000077
                  ],
                  [
                    39.01129839400005,
                    6.609096593000061
                  ],
                  [
                    38.995718271000044,
                    6.606185003000064
                  ],
                  [
                    38.99327550900006,
                    6.6057285170000455
                  ],
                  [
                    38.98427087300007,
                    6.604045564000046
                  ],
                  [
                    38.98325857000003,
                    6.603856380000025
                  ],
                  [
                    38.98056178200005,
                    6.603516457000069
                  ],
                  [
                    38.959640225000044,
                    6.60087935100006
                  ],
                  [
                    38.94167884400008,
                    6.610336709000023
                  ],
                  [
                    38.94445884100003,
                    6.63027760500006
                  ],
                  [
                    38.94942382100004,
                    6.643803218000073
                  ],
                  [
                    38.940357438000035,
                    6.650940934000062
                  ],
                  [
                    38.93442495900007,
                    6.65561141400002
                  ],
                  [
                    38.93388488000005,
                    6.655728629000066
                  ],
                  [
                    38.93097895200003,
                    6.656359311000074
                  ],
                  [
                    38.925104171000044,
                    6.657634333000033
                  ],
                  [
                    38.92398740700003,
                    6.65787670900005
                  ],
                  [
                    38.91784903400003,
                    6.659208938000063
                  ],
                  [
                    38.901769143000024,
                    6.665659248000054
                  ],
                  [
                    38.87694930400005,
                    6.668209384000022
                  ],
                  [
                    38.87238213100005,
                    6.668311909000067
                  ],
                  [
                    38.855119444000024,
                    6.6686994270000355
                  ],
                  [
                    38.83775103000005,
                    6.6749157180000225
                  ],
                  [
                    38.836019005000026,
                    6.681802309000034
                  ],
                  [
                    38.83565442200006,
                    6.683251902000052
                  ],
                  [
                    38.833539606000045,
                    6.691660483000021
                  ],
                  [
                    38.81792971400006,
                    6.703611031000037
                  ],
                  [
                    38.80987976100005,
                    6.701320938000038
                  ],
                  [
                    38.809447609000074,
                    6.701305251000065
                  ],
                  [
                    38.779299956000045,
                    6.700210911000056
                  ],
                  [
                    38.75424011500007,
                    6.6970307910000315
                  ],
                  [
                    38.742329822000045,
                    6.700928009000052
                  ],
                  [
                    38.74229019400008,
                    6.700940976000027
                  ],
                  [
                    38.72736029600003,
                    6.7119714910000425
                  ],
                  [
                    38.720940350000035,
                    6.730102313000032
                  ],
                  [
                    38.705550464000055,
                    6.7420428680000555
                  ],
                  [
                    38.70033644100005,
                    6.742754051000077
                  ],
                  [
                    38.68854057100003,
                    6.744362986000056
                  ],
                  [
                    38.67842064200005,
                    6.7489631980000695
                  ],
                  [
                    38.67597464000005,
                    6.754034592000039
                  ],
                  [
                    38.67200069200004,
                    6.7622738050000635
                  ],
                  [
                    38.65821078300007,
                    6.7696241540000415
                  ],
                  [
                    38.657402062000074,
                    6.769574706000071
                  ],
                  [
                    38.65081339100004,
                    6.769171851000067
                  ],
                  [
                    38.64679691400005,
                    6.768926269000076
                  ],
                  [
                    38.644579441000076,
                    6.768790685000056
                  ],
                  [
                    38.643490875000055,
                    6.768724126000052
                  ],
                  [
                    38.63990221200004,
                    6.7700963360000515
                  ],
                  [
                    38.63567093200004,
                    6.77171426700005
                  ],
                  [
                    38.63570404700005,
                    6.775180454000065
                  ],
                  [
                    38.635717819000035,
                    6.7766219440000555
                  ],
                  [
                    38.635740928000075,
                    6.779040835000046
                  ],
                  [
                    38.63580333700003,
                    6.785573216000046
                  ],
                  [
                    38.635960160000025,
                    6.789344865000032
                  ],
                  [
                    38.636042631000066,
                    6.791328311000029
                  ],
                  [
                    38.636390952000056,
                    6.799705531000029
                  ],
                  [
                    38.637095715000044,
                    6.802347777000023
                  ],
                  [
                    38.63765731600006,
                    6.804453292000062
                  ],
                  [
                    38.63985344200006,
                    6.812686850000034
                  ],
                  [
                    38.647693633000074,
                    6.818110146000038
                  ],
                  [
                    38.64995903600004,
                    6.819677071000058
                  ],
                  [
                    38.65531350200007,
                    6.823380625000027
                  ],
                  [
                    38.66221338200006,
                    6.82773101500004
                  ],
                  [
                    38.66759829000006,
                    6.832275422000066
                  ],
                  [
                    38.67485848600006,
                    6.836035911000067
                  ],
                  [
                    38.683153022000056,
                    6.8403321470000265
                  ],
                  [
                    38.68704481800006,
                    6.8424435250000215
                  ],
                  [
                    38.68982414200008,
                    6.843951365000066
                  ],
                  [
                    38.69834276000006,
                    6.848572888000035
                  ],
                  [
                    38.69946916300006,
                    6.849431860000038
                  ],
                  [
                    38.701932955000075,
                    6.8513106990000665
                  ],
                  [
                    38.70991579500003,
                    6.857398253000042
                  ],
                  [
                    38.71125343500006,
                    6.858418311000037
                  ],
                  [
                    38.71408469800008,
                    6.860577375000048
                  ],
                  [
                    38.71309544300004,
                    6.863976382000033
                  ],
                  [
                    38.710990535000064,
                    6.8712086940000745
                  ],
                  [
                    38.704800584000054,
                    6.885439346000055
                  ],
                  [
                    38.69976063400003,
                    6.90334015600007
                  ],
                  [
                    38.701850630000024,
                    6.915030680000029
                  ],
                  [
                    38.70463062400006,
                    6.9306313850000265
                  ],
                  [
                    38.701200664000055,
                    6.945092038000041
                  ],
                  [
                    38.69477071600005,
                    6.957492603000048
                  ],
                  [
                    38.700531159000036,
                    6.968645000000038
                  ],
                  [
                    38.70326926400003,
                    6.969960942000057
                  ],
                  [
                    38.71116794900007,
                    6.973757076000027
                  ],
                  [
                    38.71192860700006,
                    6.977937704000055
                  ],
                  [
                    38.71438061600003,
                    6.991414114000065
                  ],
                  [
                    38.71101411800004,
                    7.010130464000042
                  ],
                  [
                    38.71050065800006,
                    7.012985094000044
                  ],
                  [
                    38.69765978700008,
                    7.013830057000064
                  ],
                  [
                    38.69447782000003,
                    7.008847400000036
                  ],
                  [
                    38.68938163300004,
                    7.0008672570000385
                  ],
                  [
                    38.677412797000045,
                    7.005354711000052
                  ],
                  [
                    38.67714853200005,
                    7.00632399400007
                  ],
                  [
                    38.674380891000055,
                    7.016475283000034
                  ],
                  [
                    38.678075653000064,
                    7.028797260000033
                  ],
                  [
                    38.68445074600004,
                    7.033951444000024
                  ],
                  [
                    38.68152301500004,
                    7.045732534000024
                  ],
                  [
                    38.680870877000075,
                    7.048356713000032
                  ],
                  [
                    38.66800097000004,
                    7.059857244000057
                  ],
                  [
                    38.653511062000064,
                    7.061707334000062
                  ],
                  [
                    38.64441095900003,
                    7.064119874000028
                  ],
                  [
                    38.642606131000036,
                    7.064598354000054
                  ],
                  [
                    38.636951174000046,
                    7.066097547000027
                  ],
                  [
                    38.64042115900003,
                    7.07801807900006
                  ],
                  [
                    38.646171139000046,
                    7.0955431060000365
                  ],
                  [
                    38.630341248000036,
                    7.110849565000024
                  ],
                  [
                    38.617063888000075,
                    7.120239366000021
                  ],
                  [
                    38.61573888800007,
                    7.121176381000055
                  ],
                  [
                    38.611491380000075,
                    7.124180187000036
                  ],
                  [
                    38.607082895000076,
                    7.124514207000061
                  ],
                  [
                    38.602029867000056,
                    7.1248970630000485
                  ],
                  [
                    38.60108296000004,
                    7.124968808000062
                  ],
                  [
                    38.59932517800007,
                    7.125101991000065
                  ],
                  [
                    38.59876322200006,
                    7.125144569000042
                  ],
                  [
                    38.59785841200005,
                    7.125213124000027
                  ],
                  [
                    38.58364155400005,
                    7.126290302000029
                  ],
                  [
                    38.57005644800006,
                    7.115306894000071
                  ],
                  [
                    38.56636165300006,
                    7.1123196930000745
                  ],
                  [
                    38.56347194400007,
                    7.109259329000054
                  ],
                  [
                    38.551349308000056,
                    7.096420773000034
                  ],
                  [
                    38.546114525000064,
                    7.090876842000057
                  ],
                  [
                    38.537517309000066,
                    7.090949473000023
                  ],
                  [
                    38.52813187300006,
                    7.0910287620000645
                  ],
                  [
                    38.510387715000036,
                    7.088570822000065
                  ],
                  [
                    38.51003321600007,
                    7.088521716000059
                  ],
                  [
                    38.506765751000046,
                    7.088069104000056
                  ],
                  [
                    38.50510201700007,
                    7.087838642000065
                  ],
                  [
                    38.50181506600006,
                    7.088174172000038
                  ],
                  [
                    38.49002530800004,
                    7.08937766300005
                  ],
                  [
                    38.48205526500004,
                    7.090191056000037
                  ],
                  [
                    38.48202139400007,
                    7.090194698000062
                  ],
                  [
                    38.48002218200003,
                    7.090398776000029
                  ],
                  [
                    38.47598870200005,
                    7.092759901000022
                  ],
                  [
                    38.47291668200006,
                    7.094558205000055
                  ],
                  [
                    38.46391228700003,
                    7.099829213000021
                  ],
                  [
                    38.46002232600006,
                    7.118190046000052
                  ],
                  [
                    38.44254832800004,
                    7.126812556000061
                  ],
                  [
                    38.42569444500003,
                    7.123480556000061
                  ],
                  [
                    38.424560736000046,
                    7.1232564230000435
                  ],
                  [
                    38.42201412600008,
                    7.122752960000071
                  ],
                  [
                    38.420841937000034,
                    7.122521219000021
                  ],
                  [
                    38.400632700000074,
                    7.1214702420000435
                  ],
                  [
                    38.39492040700003,
                    7.123569420000024
                  ],
                  [
                    38.39449638600007,
                    7.123725243000024
                  ],
                  [
                    38.378072847000055,
                    7.129760635000025
                  ],
                  [
                    38.35691299400003,
                    7.145851376000053
                  ],
                  [
                    38.35585394300006,
                    7.14718965000003
                  ],
                  [
                    38.34219310100008,
                    7.164452227000027
                  ],
                  [
                    38.32189493300007,
                    7.1617424470000515
                  ],
                  [
                    38.31342929900006,
                    7.147109674000035
                  ],
                  [
                    38.30982448000003,
                    7.135860223000066
                  ],
                  [
                    38.30525896200004,
                    7.121612751000043
                  ],
                  [
                    38.29312912000006,
                    7.110669448000067
                  ],
                  [
                    38.28918338400007,
                    7.107109683000033
                  ],
                  [
                    38.27189347700005,
                    7.083478631000048
                  ],
                  [
                    38.25443070800003,
                    7.059897726000031
                  ],
                  [
                    38.24634044900006,
                    7.039029965000054
                  ],
                  [
                    38.24231145300007,
                    7.029952811000044
                  ],
                  [
                    38.24155492500006,
                    7.0282483780000575
                  ],
                  [
                    38.23792059600004,
                    7.020054713000036
                  ],
                  [
                    38.237121803000036,
                    7.019845383000074
                  ],
                  [
                    38.21636376500004,
                    7.014405562000036
                  ],
                  [
                    38.20073776400005,
                    7.012979289000043
                  ],
                  [
                    38.19918879100004,
                    7.0128379060000725
                  ],
                  [
                    38.19759964700006,
                    7.012692856000058
                  ],
                  [
                    38.19537651700006,
                    7.012489938000044
                  ],
                  [
                    38.19379390600005,
                    7.012345484000036
                  ],
                  [
                    38.17007404900005,
                    7.0008749870000315
                  ],
                  [
                    38.168873629000075,
                    6.999678596000024
                  ],
                  [
                    38.16807102900003,
                    6.998878689000037
                  ],
                  [
                    38.16009863900007,
                    6.990933056000074
                  ],
                  [
                    38.15324067100005,
                    6.984098104000054
                  ],
                  [
                    38.146584174000054,
                    6.977463948000036
                  ],
                  [
                    38.136601115000076,
                    6.9753652070000385
                  ],
                  [
                    38.13015427000005,
                    6.974009886000033
                  ],
                  [
                    38.12929791600004,
                    6.97382985400003
                  ],
                  [
                    38.11711436400003,
                    6.980914125000027
                  ],
                  [
                    38.10893942800004,
                    6.99962997800003
                  ],
                  [
                    38.101914478000026,
                    7.010775482000042
                  ],
                  [
                    38.08787458100005,
                    7.022946043000047
                  ],
                  [
                    38.073364671000036,
                    7.029606355000055
                  ],
                  [
                    38.06415474100004,
                    7.043386989000055
                  ],
                  [
                    38.063438708000035,
                    7.057117076000054
                  ],
                  [
                    38.06341245600004,
                    7.057620464000024
                  ],
                  [
                    38.06300476700005,
                    7.065437978000034
                  ],
                  [
                    38.06142899900004,
                    7.072213040000065
                  ],
                  [
                    38.06279904300004,
                    7.07642891200004
                  ],
                  [
                    38.06343772900004,
                    7.078394264000053
                  ],
                  [
                    38.06646476000003,
                    7.087708982000038
                  ],
                  [
                    38.06658256000003,
                    7.089066280000054
                  ],
                  [
                    38.06947476500005,
                    7.122390544000041
                  ],
                  [
                    38.07299522400007,
                    7.138513568000064
                  ],
                  [
                    38.07639475000008,
                    7.15408196900006
                  ],
                  [
                    38.07801476100008,
                    7.1802631460000725
                  ],
                  [
                    38.086965242000076,
                    7.194943441000021
                  ],
                  [
                    38.10021291800007,
                    7.207095025000058
                  ],
                  [
                    38.10103366200008,
                    7.207848118000072
                  ],
                  [
                    38.104332846000034,
                    7.21087536400006
                  ],
                  [
                    38.12484249100004,
                    7.221886361000031
                  ],
                  [
                    38.143972172000076,
                    7.23220728900003
                  ],
                  [
                    38.16379183000004,
                    7.2450484390000724
                  ],
                  [
                    38.181081531000075,
                    7.257899595000026
                  ],
                  [
                    38.18755874900006,
                    7.259249973000067
                  ],
                  [
                    38.19859123700007,
                    7.261549926000043
                  ],
                  [
                    38.20577597400006,
                    7.265479310000046
                  ],
                  [
                    38.207496641000034,
                    7.266693849000035
                  ],
                  [
                    38.22003087100006,
                    7.27554118200004
                  ],
                  [
                    38.23363063700003,
                    7.287932290000072
                  ],
                  [
                    38.24515784700003,
                    7.295710196000073
                  ],
                  [
                    38.24654041700006,
                    7.296643076000066
                  ],
                  [
                    38.252471642000046,
                    7.299845706000042
                  ],
                  [
                    38.26521009900006,
                    7.306723977000047
                  ],
                  [
                    38.27567418900003,
                    7.318941660000064
                  ],
                  [
                    38.28152741700006,
                    7.338683435000064
                  ],
                  [
                    38.27717743800008,
                    7.361183443000073
                  ],
                  [
                    38.277238391000026,
                    7.36170585800005
                  ],
                  [
                    38.27944283900007,
                    7.380599418000031
                  ],
                  [
                    38.28015607800006,
                    7.381190495000055
                  ],
                  [
                    38.29248962100007,
                    7.391411572000038
                  ],
                  [
                    38.30886934700004,
                    7.40149247100004
                  ],
                  [
                    38.318911943000046,
                    7.4141673950000495
                  ],
                  [
                    38.32519778600005,
                    7.433893377000061
                  ],
                  [
                    38.32821784400005,
                    7.456383379000044
                  ],
                  [
                    38.32724489200007,
                    7.461681727000041
                  ],
                  [
                    38.329113789000075,
                    7.463940036000054
                  ],
                  [
                    38.33367504000006,
                    7.469451691000074
                  ],
                  [
                    38.34122879100005,
                    7.478579378000063
                  ],
                  [
                    38.36175843600006,
                    7.487730198000065
                  ],
                  [
                    38.37835815900007,
                    7.494820836000031
                  ],
                  [
                    38.39172793200004,
                    7.501921474000028
                  ],
                  [
                    38.401492433000044,
                    7.502912912000056
                  ],
                  [
                    38.40688526800005,
                    7.503460473000075
                  ],
                  [
                    38.41385755400006,
                    7.504171670000062
                  ],
                  [
                    38.426748651000025,
                    7.514721252000072
                  ],
                  [
                    38.42937230800004,
                    7.532728097000074
                  ],
                  [
                    38.42954287600003,
                    7.533898747000023
                  ],
                  [
                    38.42566291500003,
                    7.55386964500002
                  ],
                  [
                    38.42175487000003,
                    7.5628973430000315
                  ],
                  [
                    38.42148684600005,
                    7.5635164850000365
                  ],
                  [
                    38.42102429400006,
                    7.5645849930000395
                  ],
                  [
                    38.419043576000036,
                    7.569160510000074
                  ],
                  [
                    38.41891480500004,
                    7.569457974000045
                  ],
                  [
                    38.41842131800007,
                    7.569713193000041
                  ],
                  [
                    38.413159703000076,
                    7.572434368000074
                  ],
                  [
                    38.408464121000065,
                    7.574862804000077
                  ],
                  [
                    38.401043085000026,
                    7.578700777000051
                  ],
                  [
                    38.40085931300007,
                    7.5926662360000705
                  ],
                  [
                    38.400824613000054,
                    7.59530316200005
                  ],
                  [
                    38.40856057700006,
                    7.605142845000046
                  ],
                  [
                    38.41183377300007,
                    7.61051311500006
                  ],
                  [
                    38.41985604900003,
                    7.623675111000068
                  ],
                  [
                    38.42026300900005,
                    7.624342803000047
                  ],
                  [
                    38.41997528100006,
                    7.626901477000047
                  ],
                  [
                    38.41878722800004,
                    7.637466461000031
                  ],
                  [
                    38.418223039000054,
                    7.642483620000064
                  ],
                  [
                    38.41088310300006,
                    7.6622345090000294
                  ],
                  [
                    38.41116597800004,
                    7.665759736000041
                  ],
                  [
                    38.41230155000005,
                    7.679911233000041
                  ],
                  [
                    38.41243332600004,
                    7.681553431000054
                  ],
                  [
                    38.42582048100007,
                    7.696760837000056
                  ],
                  [
                    38.43865298000003,
                    7.718867018000026
                  ],
                  [
                    38.44262297100005,
                    7.738827908000076
                  ],
                  [
                    38.443376156000056,
                    7.745838807000041
                  ],
                  [
                    38.44339811100008,
                    7.746043172000043
                  ],
                  [
                    38.443839773000036,
                    7.750154360000067
                  ],
                  [
                    38.444716920000076,
                    7.75831908300006
                  ],
                  [
                    38.44484742900005,
                    7.759533909000027
                  ],
                  [
                    38.45409345400003,
                    7.766671276000068
                  ],
                  [
                    38.45548288100008,
                    7.767743874000075
                  ],
                  [
                    38.46833660600004,
                    7.777666121000038
                  ],
                  [
                    38.47696616300004,
                    7.784012106000034
                  ],
                  [
                    38.47810882600004,
                    7.7848523940000405
                  ],
                  [
                    38.48723280200005,
                    7.791561964000039
                  ],
                  [
                    38.49244288400007,
                    7.795393342000068
                  ],
                  [
                    38.49996268900003,
                    7.811221087000035
                  ],
                  [
                    38.50011475300005,
                    7.812078331000066
                  ],
                  [
                    38.503462685000045,
                    7.830951966000043
                  ],
                  [
                    38.51290808600004,
                    7.848910445000058
                  ],
                  [
                    38.51706835300007,
                    7.851508755000054
                  ],
                  [
                    38.528155585000036,
                    7.858433326000068
                  ],
                  [
                    38.53239552000008,
                    7.861283585000024
                  ],
                  [
                    38.53871111300003,
                    7.86482793600004
                  ],
                  [
                    38.54948523100006,
                    7.870874441000069
                  ],
                  [
                    38.56308716900003,
                    7.8851962450000315
                  ],
                  [
                    38.56660236600004,
                    7.905365226000072
                  ],
                  [
                    38.575715477000074,
                    7.924193950000074
                  ],
                  [
                    38.57575731700007,
                    7.924280396000029
                  ],
                  [
                    38.579872925000075,
                    7.929632451000032
                  ],
                  [
                    38.58650728900005,
                    7.938259967000022
                  ],
                  [
                    38.587745839000036,
                    7.951307761000066
                  ],
                  [
                    38.58791816200005,
                    7.953123140000059
                  ],
                  [
                    38.58793706000006,
                    7.953322234000041
                  ],
                  [
                    38.588672290000034,
                    7.9610676840000565
                  ],
                  [
                    38.59193227700007,
                    7.97459828500007
                  ],
                  [
                    38.59284609400004,
                    7.977286683000045
                  ],
                  [
                    38.59736768300007,
                    7.9905889410000555
                  ],
                  [
                    38.61219887200008,
                    8.006840839000063
                  ],
                  [
                    38.60996556300006,
                    8.011580329000026
                  ],
                  [
                    38.61341951300005,
                    8.01503328900003
                  ],
                  [
                    38.62454525800007,
                    8.026155847000041
                  ],
                  [
                    38.62770176400005,
                    8.033595279000053
                  ],
                  [
                    38.61268221800003,
                    8.043301324000026
                  ],
                  [
                    38.61425931300005,
                    8.049444461000064
                  ],
                  [
                    38.616112212000075,
                    8.056661916000053
                  ],
                  [
                    38.62185219000003,
                    8.06841243100007
                  ],
                  [
                    38.60706229200008,
                    8.07919292400004
                  ],
                  [
                    38.598037789000045,
                    8.08692201100007
                  ],
                  [
                    38.59341238700006,
                    8.090883463000068
                  ],
                  [
                    38.58394489500006,
                    8.108104487000048
                  ],
                  [
                    38.588482448000036,
                    8.127235082000027
                  ],
                  [
                    38.587992471000064,
                    8.142425755000033
                  ],
                  [
                    38.58726248900007,
                    8.156236371000034
                  ],
                  [
                    38.58146253800004,
                    8.171877069000061
                  ],
                  [
                    38.56802264400005,
                    8.193928063000044
                  ],
                  [
                    38.56755711100004,
                    8.19446814400004
                  ],
                  [
                    38.56500998100006,
                    8.197423154000035
                  ],
                  [
                    38.55745587400003,
                    8.206186927000033
                  ],
                  [
                    38.55221694000005,
                    8.212264790000063
                  ],
                  [
                    38.55159275600005,
                    8.212988927000026
                  ],
                  [
                    38.54952958700005,
                    8.215924077000068
                  ],
                  [
                    38.542552826000076,
                    8.225849506000031
                  ],
                  [
                    38.54233873000004,
                    8.234525425000072
                  ],
                  [
                    38.542052848000026,
                    8.246110405000024
                  ],
                  [
                    38.54338003100003,
                    8.249162961000025
                  ],
                  [
                    38.54925865300004,
                    8.262683371000037
                  ],
                  [
                    38.56074500500006,
                    8.266089618000024
                  ],
                  [
                    38.57922469700003,
                    8.263609399000075
                  ],
                  [
                    38.58990604100006,
                    8.26106560200003
                  ],
                  [
                    38.593544457000064,
                    8.260199101000069
                  ],
                  [
                    38.60072433600004,
                    8.249628164000057
                  ],
                  [
                    38.60354429000006,
                    8.222935785000061
                  ],
                  [
                    38.612844136000035,
                    8.194653275000064
                  ],
                  [
                    38.62375395200007,
                    8.162910450000027
                  ],
                  [
                    38.630023847000075,
                    8.144058775000076
                  ],
                  [
                    38.635133765000035,
                    8.132337731000064
                  ],
                  [
                    38.64368361700008,
                    8.124767059000021
                  ],
                  [
                    38.65130554600006,
                    8.116697655000053
                  ],
                  [
                    38.65409344500006,
                    8.113746082000034
                  ],
                  [
                    38.666593239000065,
                    8.095604465000065
                  ],
                  [
                    38.67284312800007,
                    8.089863961000049
                  ],
                  [
                    38.679258693000065,
                    8.095811832000038
                  ],
                  [
                    38.682273405000046,
                    8.11110179900004
                  ],
                  [
                    38.68451186300007,
                    8.122454772000026
                  ],
                  [
                    38.68270365600006,
                    8.137819506000028
                  ],
                  [
                    38.68145190200005,
                    8.148455931000058
                  ],
                  [
                    38.67864194800006,
                    8.171226948000026
                  ],
                  [
                    38.68218734900006,
                    8.190427868000029
                  ],
                  [
                    38.69315277900006,
                    8.20338405700005
                  ],
                  [
                    38.71601842800004,
                    8.219447782000032
                  ],
                  [
                    38.71592177600007,
                    8.231159568000066
                  ],
                  [
                    38.702051880000056,
                    8.244470173000025
                  ],
                  [
                    38.69287090600005,
                    8.250792061000027
                  ],
                  [
                    38.68240200900004,
                    8.258000794000054
                  ],
                  [
                    38.674428130000024,
                    8.263034720000064
                  ],
                  [
                    38.66779782700007,
                    8.267220443000042
                  ],
                  [
                    38.662062149000064,
                    8.270841388000065
                  ],
                  [
                    38.650952231000076,
                    8.285082027000044
                  ],
                  [
                    38.65137209300008,
                    8.286301954000066
                  ],
                  [
                    38.657612210000025,
                    8.304432878000057
                  ],
                  [
                    38.666025158000025,
                    8.32696015700003
                  ],
                  [
                    38.66637889700007,
                    8.333854417000055
                  ],
                  [
                    38.66702444800006,
                    8.346435995000036
                  ],
                  [
                    38.66723175800007,
                    8.350485245000073
                  ],
                  [
                    38.66164154200004,
                    8.376016047000064
                  ],
                  [
                    38.65445164600004,
                    8.394637113000044
                  ],
                  [
                    38.639641649000055,
                    8.412097670000037
                  ],
                  [
                    38.63723142900005,
                    8.414102657000058
                  ],
                  [
                    38.63218731500007,
                    8.418298591000053
                  ],
                  [
                    38.61675172200006,
                    8.431138369000053
                  ],
                  [
                    38.60427199700007,
                    8.431568430000027
                  ],
                  [
                    38.59088214800005,
                    8.42601864300002
                  ],
                  [
                    38.58417213400003,
                    8.43267862700003
                  ],
                  [
                    38.57578418800006,
                    8.44489163000003
                  ],
                  [
                    38.56567218500004,
                    8.44827932800007
                  ],
                  [
                    38.548102294000046,
                    8.453069558000038
                  ],
                  [
                    38.52684252000006,
                    8.457619570000077
                  ],
                  [
                    38.51322248300005,
                    8.44951947100003
                  ],
                  [
                    38.50145251600003,
                    8.443969409000033
                  ],
                  [
                    38.48350102100005,
                    8.446551391000071
                  ],
                  [
                    38.47788344000003,
                    8.447359394000046
                  ],
                  [
                    38.47749388300008,
                    8.446857822000027
                  ],
                  [
                    38.46828823800007,
                    8.435005139000054
                  ],
                  [
                    38.46778035800003,
                    8.431834766000065
                  ],
                  [
                    38.467397825000035,
                    8.429446857000073
                  ],
                  [
                    38.465266593000024,
                    8.416142935000039
                  ],
                  [
                    38.462801873000046,
                    8.405131317000041
                  ],
                  [
                    38.46275380900005,
                    8.404916584000034
                  ],
                  [
                    38.461606663000055,
                    8.399791483000058
                  ],
                  [
                    38.451706827000066,
                    8.385030177000033
                  ],
                  [
                    38.447804451000025,
                    8.365366109000036
                  ],
                  [
                    38.44072701300007,
                    8.335265758000048
                  ],
                  [
                    38.440157088000035,
                    8.333675182000036
                  ],
                  [
                    38.43260741900008,
                    8.312605157000064
                  ],
                  [
                    38.432467157000076,
                    8.312213707000069
                  ],
                  [
                    38.43229992500005,
                    8.31121681600007
                  ],
                  [
                    38.430208726000046,
                    8.298750815000062
                  ],
                  [
                    38.421633616000065,
                    8.289022429000056
                  ],
                  [
                    38.40086373300005,
                    8.279512024000041
                  ],
                  [
                    38.38240384100004,
                    8.27347177400003
                  ],
                  [
                    38.375495037000064,
                    8.265936839000062
                  ],
                  [
                    38.36695392300004,
                    8.262821322000036
                  ],
                  [
                    38.366566496000075,
                    8.26265180200005
                  ],
                  [
                    38.347344031000034,
                    8.254240952000032
                  ],
                  [
                    38.333175065000034,
                    8.25855070700004
                  ],
                  [
                    38.32621958900006,
                    8.267046382000046
                  ],
                  [
                    38.32188420400007,
                    8.272341781000023
                  ],
                  [
                    38.30703432100006,
                    8.299693011000045
                  ],
                  [
                    38.30778659600003,
                    8.326712666000049
                  ],
                  [
                    38.30787434500007,
                    8.329864350000037
                  ],
                  [
                    38.31220433500005,
                    8.352445345000035
                  ],
                  [
                    38.311464357000034,
                    8.369946128000038
                  ],
                  [
                    38.30082443100008,
                    8.376356417000068
                  ],
                  [
                    38.299373055000046,
                    8.376900869000053
                  ],
                  [
                    38.28925450600008,
                    8.380696621000027
                  ],
                  [
                    38.282044566000025,
                    8.399557461000029
                  ],
                  [
                    38.26631466500004,
                    8.406637793000073
                  ],
                  [
                    38.238334836000035,
                    8.409307936000062
                  ],
                  [
                    38.21754495600004,
                    8.408777934000057
                  ],
                  [
                    38.19837506300007,
                    8.401337622000028
                  ],
                  [
                    38.180030170000066,
                    8.392867265000064
                  ],
                  [
                    38.16418088300003,
                    8.408050598000045
                  ],
                  [
                    38.15675532500006,
                    8.409248009000066
                  ],
                  [
                    38.13895542900008,
                    8.409418033000065
                  ],
                  [
                    38.13007137500006,
                    8.407885858000043
                  ],
                  [
                    38.12254552300004,
                    8.406587924000064
                  ],
                  [
                    38.11846058000003,
                    8.40195265500006
                  ],
                  [
                    38.10999997500005,
                    8.390368231000025
                  ],
                  [
                    38.10295562600004,
                    8.389007159000073
                  ],
                  [
                    38.08653572600008,
                    8.39009722700007
                  ],
                  [
                    38.08132485100003,
                    8.38482136400006
                  ],
                  [
                    38.07709576800005,
                    8.380616816000042
                  ],
                  [
                    38.06670582800007,
                    8.375966615000038
                  ],
                  [
                    38.059012849000055,
                    8.379473305000033
                  ],
                  [
                    38.052525123000066,
                    8.382430604000035
                  ],
                  [
                    38.03892600900008,
                    8.389217229000053
                  ],
                  [
                    38.02804107500003,
                    8.390282286000058
                  ],
                  [
                    38.022100429000034,
                    8.38495029400002
                  ],
                  [
                    38.01676967700007,
                    8.38016570800005
                  ],
                  [
                    38.00823617800006,
                    8.372506516000044
                  ],
                  [
                    37.988166285000034,
                    8.359525958000063
                  ],
                  [
                    37.97425276200005,
                    8.362710927000023
                  ],
                  [
                    37.97335637300006,
                    8.362916121000069
                  ],
                  [
                    37.948376531000065,
                    8.367416344000048
                  ],
                  [
                    37.945073716000024,
                    8.369157742000027
                  ],
                  [
                    37.927986659000055,
                    8.378166835000059
                  ],
                  [
                    37.90998676000004,
                    8.370486511000024
                  ],
                  [
                    37.88762687800005,
                    8.349875617000066
                  ],
                  [
                    37.86294700900004,
                    8.335705010000027
                  ],
                  [
                    37.83914714700006,
                    8.332144866000021
                  ],
                  [
                    37.81625728200004,
                    8.331804870000042
                  ],
                  [
                    37.79658740700006,
                    8.334715019000043
                  ],
                  [
                    37.77899751500007,
                    8.339695253000059
                  ],
                  [
                    37.76649801600007,
                    8.346543430000054
                  ],
                  [
                    37.76545245800003,
                    8.347116267000047
                  ],
                  [
                    37.74796771000007,
                    8.351765815000022
                  ],
                  [
                    37.74729157000007,
                    8.351425215000063
                  ],
                  [
                    37.74373126200004,
                    8.349631741000053
                  ],
                  [
                    37.74258773500003,
                    8.349055699000075
                  ],
                  [
                    37.73088780300003,
                    8.34315545100003
                  ],
                  [
                    37.71704788000005,
                    8.33409505800006
                  ],
                  [
                    37.70454795400008,
                    8.337035197000034
                  ],
                  [
                    37.69221803800008,
                    8.353565942000046
                  ],
                  [
                    37.68917472000004,
                    8.359157494000044
                  ],
                  [
                    37.683647559000065,
                    8.369312661000038
                  ],
                  [
                    37.67870814100007,
                    8.377707025000063
                  ],
                  [
                    37.67628323300005,
                    8.378825092000056
                  ],
                  [
                    37.66606321800003,
                    8.383537295000053
                  ],
                  [
                    37.63065841400004,
                    8.364556481000022
                  ],
                  [
                    37.61196851900007,
                    8.35408602800004
                  ],
                  [
                    37.606849314000044,
                    8.358213211000077
                  ],
                  [
                    37.603023043000064,
                    8.361298010000041
                  ],
                  [
                    37.59803861000006,
                    8.36531653700007
                  ],
                  [
                    37.58728869000004,
                    8.389697634000072
                  ],
                  [
                    37.582497870000054,
                    8.40011319000007
                  ],
                  [
                    37.57607877400005,
                    8.41406872500005
                  ],
                  [
                    37.57518409100004,
                    8.414634234000061
                  ],
                  [
                    37.557978897000055,
                    8.425509241000043
                  ],
                  [
                    37.53493350100007,
                    8.423591804000068
                  ],
                  [
                    37.524823120000065,
                    8.420645181000054
                  ],
                  [
                    37.516837605000035,
                    8.418317840000043
                  ],
                  [
                    37.51220915600004,
                    8.416968900000029
                  ],
                  [
                    37.49856962700005,
                    8.40361894800003
                  ],
                  [
                    37.485980968000035,
                    8.380134118000058
                  ],
                  [
                    37.48582305900004,
                    8.379839530000027
                  ],
                  [
                    37.481625214000076,
                    8.371370262000028
                  ],
                  [
                    37.473917103000076,
                    8.355818933000023
                  ],
                  [
                    37.47138331000008,
                    8.350706936000051
                  ],
                  [
                    37.46615340200003,
                    8.331315219000032
                  ],
                  [
                    37.46551600600003,
                    8.326793000000066
                  ],
                  [
                    37.46546154200007,
                    8.326406586000076
                  ],
                  [
                    37.464820270000075,
                    8.321856862000061
                  ],
                  [
                    37.46418011800006,
                    8.317315086000065
                  ],
                  [
                    37.46338772100006,
                    8.311693159000072
                  ],
                  [
                    37.46257347300008,
                    8.305932963000032
                  ],
                  [
                    37.46408344800005,
                    8.282420874000024
                  ],
                  [
                    37.47202332000006,
                    8.26608942200005
                  ],
                  [
                    37.480860937000045,
                    8.258579291000046
                  ],
                  [
                    37.48289119400005,
                    8.258052712000051
                  ],
                  [
                    37.48370795400007,
                    8.258007960000043
                  ],
                  [
                    37.48553214800006,
                    8.258301935000077
                  ],
                  [
                    37.487884174000044,
                    8.258741430000043
                  ],
                  [
                    37.489184187000035,
                    8.257932967000045
                  ],
                  [
                    37.489525882000066,
                    8.256498899000064
                  ],
                  [
                    37.490105741000036,
                    8.255592025000055
                  ],
                  [
                    37.49327597000007,
                    8.255603963000056
                  ],
                  [
                    37.49356176600003,
                    8.256152082000028
                  ],
                  [
                    37.49365728200007,
                    8.256329318000041
                  ],
                  [
                    37.49632832000003,
                    8.256128242000045
                  ],
                  [
                    37.49904309200008,
                    8.25589917600007
                  ],
                  [
                    37.49986037700006,
                    8.255710840000063
                  ],
                  [
                    37.50154351900005,
                    8.255190793000054
                  ],
                  [
                    37.504427484000075,
                    8.25467522300005
                  ],
                  [
                    37.50575921700005,
                    8.254476210000064
                  ],
                  [
                    37.506301852000036,
                    8.254395118000048
                  ],
                  [
                    37.50750052300003,
                    8.254973785000061
                  ],
                  [
                    37.51018571700007,
                    8.25622788000004
                  ],
                  [
                    37.512103110000055,
                    8.257287708000035
                  ],
                  [
                    37.51498119000007,
                    8.258351093000044
                  ],
                  [
                    37.516538713000045,
                    8.25931386800005
                  ],
                  [
                    37.51855292400006,
                    8.260182628000052
                  ],
                  [
                    37.51998736500008,
                    8.260531189000062
                  ],
                  [
                    37.520952489000024,
                    8.26076570400005
                  ],
                  [
                    37.52330242600004,
                    8.261779235000063
                  ],
                  [
                    37.52459348700006,
                    8.263363054000024
                  ],
                  [
                    37.52564473900003,
                    8.264850286000069
                  ],
                  [
                    37.52631509400004,
                    8.265426959000024
                  ],
                  [
                    37.52722562500003,
                    8.266004516000066
                  ],
                  [
                    37.527706684000066,
                    8.265814885000054
                  ],
                  [
                    37.52914773200007,
                    8.265820187000031
                  ],
                  [
                    37.53015788300007,
                    8.265441096000075
                  ],
                  [
                    37.53088159400005,
                    8.264582448000056
                  ],
                  [
                    37.53174834400005,
                    8.264011425000035
                  ],
                  [
                    37.532327061000046,
                    8.263391493000029
                  ],
                  [
                    37.53241487100007,
                    8.26316521800004
                  ],
                  [
                    37.53295752100007,
                    8.261766891000036
                  ],
                  [
                    37.53327434000005,
                    8.26052394100003
                  ],
                  [
                    37.534240501000056,
                    8.25904411700003
                  ],
                  [
                    37.53505726000003,
                    8.258999255000049
                  ],
                  [
                    37.53553971800005,
                    8.258426815000064
                  ],
                  [
                    37.53573520500004,
                    8.25751837000007
                  ],
                  [
                    37.536173328000075,
                    8.255940907000024
                  ],
                  [
                    37.53651273600008,
                    8.255080838000026
                  ],
                  [
                    37.53704850400004,
                    8.253073073000053
                  ],
                  [
                    37.537800256000025,
                    8.251666654000076
                  ],
                  [
                    37.53796747600006,
                    8.251353808000033
                  ],
                  [
                    37.53912449500007,
                    8.250209614000028
                  ],
                  [
                    37.54023154400005,
                    8.249591590000023
                  ],
                  [
                    37.540903306000075,
                    8.24978543900005
                  ],
                  [
                    37.54162240100004,
                    8.250170861000072
                  ],
                  [
                    37.54277607700004,
                    8.249935804000074
                  ],
                  [
                    37.544408160000046,
                    8.250228839000044
                  ],
                  [
                    37.546281462000024,
                    8.25023563800005
                  ],
                  [
                    37.54770089400006,
                    8.249570874000028
                  ],
                  [
                    37.54837825100003,
                    8.248233506000076
                  ],
                  [
                    37.54886479700008,
                    8.245761569000024
                  ],
                  [
                    37.54886765800006,
                    8.245747038000047
                  ],
                  [
                    37.549591117000034,
                    8.244936192000068
                  ],
                  [
                    37.54961167600004,
                    8.244921675000057
                  ],
                  [
                    37.55026531900006,
                    8.244460121000031
                  ],
                  [
                    37.551177421000034,
                    8.244606971000053
                  ],
                  [
                    37.551561683000045,
                    8.24460835900004
                  ],
                  [
                    37.552137033000065,
                    8.244897541000057
                  ],
                  [
                    37.553096821000054,
                    8.245140260000028
                  ],
                  [
                    37.554297819000055,
                    8.245096740000065
                  ],
                  [
                    37.55569285900003,
                    8.244527555000047
                  ],
                  [
                    37.556704153000055,
                    8.243813432000024
                  ],
                  [
                    37.557813070000066,
                    8.242668998000056
                  ],
                  [
                    37.55945189700003,
                    8.241095804000054
                  ],
                  [
                    37.56110988300003,
                    8.23972204100005
                  ],
                  [
                    37.56123446400005,
                    8.239618817000064
                  ],
                  [
                    37.56243579300008,
                    8.239479570000071
                  ],
                  [
                    37.56370859900005,
                    8.239722036000046
                  ],
                  [
                    37.56473980100003,
                    8.23991847700006
                  ],
                  [
                    37.56586804900007,
                    8.240066064000075
                  ],
                  [
                    37.566924422000056,
                    8.24016554000002
                  ],
                  [
                    37.567982517000075,
                    8.239786509000055
                  ],
                  [
                    37.568054231000076,
                    8.239722027000028
                  ],
                  [
                    37.56851259500007,
                    8.239309889000026
                  ],
                  [
                    37.56938079200006,
                    8.238308109000059
                  ],
                  [
                    37.57068247600006,
                    8.236972912000056
                  ],
                  [
                    37.57198500900006,
                    8.23539845700003
                  ],
                  [
                    37.572308124000074,
                    8.235249636000049
                  ],
                  [
                    37.573318863000054,
                    8.234784107000053
                  ],
                  [
                    37.57342837300007,
                    8.234733669000036
                  ],
                  [
                    37.57434372300003,
                    8.233971300000064
                  ],
                  [
                    37.576077834000046,
                    8.232589763000021
                  ],
                  [
                    37.577568703000054,
                    8.232068681000044
                  ],
                  [
                    37.57881753200007,
                    8.232073102000072
                  ],
                  [
                    37.58040207400006,
                    8.232222260000071
                  ],
                  [
                    37.58236883300003,
                    8.232946979000076
                  ],
                  [
                    37.583399652000026,
                    8.23347698300006
                  ],
                  [
                    37.58555838400008,
                    8.234250217000067
                  ],
                  [
                    37.58790891600006,
                    8.235119818000044
                  ],
                  [
                    37.588920648000055,
                    8.234262047000072
                  ],
                  [
                    37.58949957800007,
                    8.23354630600005
                  ],
                  [
                    37.590379953000024,
                    8.233242803000053
                  ],
                  [
                    37.59046140800007,
                    8.23321472200007
                  ],
                  [
                    37.59089640600007,
                    8.232450621000055
                  ],
                  [
                    37.591569364000065,
                    8.232309428000065
                  ],
                  [
                    37.593347401000074,
                    8.232076401000029
                  ],
                  [
                    37.59368750900006,
                    8.230977002000031
                  ],
                  [
                    37.59397654600008,
                    8.230738755000061
                  ],
                  [
                    37.594650681000076,
                    8.230262597000035
                  ],
                  [
                    37.59580429300007,
                    8.230027372000052
                  ],
                  [
                    37.596714880000036,
                    8.230604775000074
                  ],
                  [
                    37.59752789100003,
                    8.231612502000075
                  ],
                  [
                    37.59901319100004,
                    8.232670425000038
                  ],
                  [
                    37.60080802300007,
                    8.234495052000057
                  ],
                  [
                    37.60176817300004,
                    8.23464195200006
                  ],
                  [
                    37.60215310600006,
                    8.234451885000055
                  ],
                  [
                    37.602972513000054,
                    8.233641255000066
                  ],
                  [
                    37.60326205100006,
                    8.233259447000023
                  ],
                  [
                    37.60388915600004,
                    8.232495997000058
                  ],
                  [
                    37.60437082100003,
                    8.232114856000067
                  ],
                  [
                    37.605286619000026,
                    8.23120885000003
                  ],
                  [
                    37.60548176000003,
                    8.230348192000065
                  ],
                  [
                    37.605773802000044,
                    8.22924861100006
                  ],
                  [
                    37.606202746000065,
                    8.22895840800004
                  ],
                  [
                    37.606688587000065,
                    8.228629709000074
                  ],
                  [
                    37.60793942500004,
                    8.228059820000055
                  ],
                  [
                    37.60962121400007,
                    8.227874235000058
                  ],
                  [
                    37.611973454000065,
                    8.228265183000076
                  ],
                  [
                    37.61341441800005,
                    8.228270159000033
                  ],
                  [
                    37.614231464000056,
                    8.228129420000073
                  ],
                  [
                    37.615053104000026,
                    8.227616394000052
                  ],
                  [
                    37.61514606900005,
                    8.22755834800006
                  ],
                  [
                    37.61620559800008,
                    8.22674851100004
                  ],
                  [
                    37.617244922000054,
                    8.224838001000023
                  ],
                  [
                    37.61768267200006,
                    8.223973259000047
                  ],
                  [
                    37.61797037100007,
                    8.223404930000072
                  ],
                  [
                    37.617851752000036,
                    8.22284400500007
                  ],
                  [
                    37.61768682200005,
                    8.222064093000029
                  ],
                  [
                    37.61723454300005,
                    8.22065060400007
                  ],
                  [
                    37.617227918000026,
                    8.220421419000047
                  ],
                  [
                    37.61714355000004,
                    8.219818192000048
                  ],
                  [
                    37.616656815000056,
                    8.218897756000047
                  ],
                  [
                    37.61638527500003,
                    8.218250818000058
                  ],
                  [
                    37.616244366000046,
                    8.217331571000045
                  ],
                  [
                    37.61592451000007,
                    8.216255884000077
                  ],
                  [
                    37.615790279000066,
                    8.214927595000063
                  ],
                  [
                    37.615501520000066,
                    8.21341583700007
                  ],
                  [
                    37.61545356800008,
                    8.212677619000033
                  ],
                  [
                    37.61536900400006,
                    8.212131813000042
                  ],
                  [
                    37.61529691800007,
                    8.21146446900002
                  ],
                  [
                    37.62168081500005,
                    8.20903439400007
                  ],
                  [
                    37.623886783000046,
                    8.200043598000036
                  ],
                  [
                    37.61697090500007,
                    8.177201565000075
                  ],
                  [
                    37.60800457900007,
                    8.155763289000049
                  ],
                  [
                    37.60576109900006,
                    8.150399180000022
                  ],
                  [
                    37.60482394400003,
                    8.147082520000026
                  ],
                  [
                    37.59954584800005,
                    8.128402951000055
                  ],
                  [
                    37.59917121500007,
                    8.127077099000076
                  ],
                  [
                    37.595431285000075,
                    8.111725733000071
                  ],
                  [
                    37.59213734300005,
                    8.093134079000038
                  ],
                  [
                    37.591963821000036,
                    8.083258528000044
                  ],
                  [
                    37.591801358000055,
                    8.074012381000045
                  ],
                  [
                    37.594421315000034,
                    8.056970866000029
                  ],
                  [
                    37.594471931000044,
                    8.056600996000043
                  ],
                  [
                    37.596518067000034,
                    8.04164909800005
                  ],
                  [
                    37.59659035000004,
                    8.041120901000056
                  ],
                  [
                    37.597291272000064,
                    8.035998997000036
                  ],
                  [
                    37.59992123500007,
                    8.019877560000054
                  ],
                  [
                    37.60158120700004,
                    8.010666743000058
                  ],
                  [
                    37.601466138000035,
                    8.005221451000068
                  ],
                  [
                    37.601391215000035,
                    8.001675937000073
                  ],
                  [
                    37.601496617000066,
                    8.000267604000044
                  ],
                  [
                    37.60189120200005,
                    7.994995346000053
                  ],
                  [
                    37.601539915000046,
                    7.985992303000046
                  ],
                  [
                    37.601076223000064,
                    7.974108487000024
                  ],
                  [
                    37.60282978400005,
                    7.964857662000043
                  ],
                  [
                    37.58870834500004,
                    7.959578476000047
                  ],
                  [
                    37.58043193800006,
                    7.955767197000057
                  ],
                  [
                    37.57276844000006,
                    7.9522381620000715
                  ],
                  [
                    37.557518523000056,
                    7.948338000000035
                  ],
                  [
                    37.54943857500007,
                    7.949258044000032
                  ],
                  [
                    37.53927864000008,
                    7.95385826200004
                  ],
                  [
                    37.53280868100006,
                    7.95960851600006
                  ],
                  [
                    37.52841871800007,
                    7.966038807000075
                  ],
                  [
                    37.52692194200006,
                    7.96862585100007
                  ],
                  [
                    37.524958738000066,
                    7.972019076000038
                  ],
                  [
                    37.521728763000056,
                    7.977069308000068
                  ],
                  [
                    37.52033877400004,
                    7.983509595000044
                  ],
                  [
                    37.518428791000076,
                    7.991859969000075
                  ],
                  [
                    37.51399882700008,
                    7.999670325000068
                  ],
                  [
                    37.50679887300004,
                    8.007470677000072
                  ],
                  [
                    37.50168891200008,
                    8.011820873000033
                  ],
                  [
                    37.497048936000056,
                    8.01456100300004
                  ],
                  [
                    37.49079898100007,
                    8.017061117000026
                  ],
                  [
                    37.477639053000075,
                    8.014210995000042
                  ],
                  [
                    37.47717833000007,
                    8.01404298600005
                  ],
                  [
                    37.45964915500008,
                    8.007650717000047
                  ],
                  [
                    37.446019239000066,
                    8.005260624000073
                  ],
                  [
                    37.43261931500007,
                    8.00334054800004
                  ],
                  [
                    37.424539365000044,
                    8.002820525000061
                  ],
                  [
                    37.41668941200004,
                    8.001160459000062
                  ],
                  [
                    37.41038039400007,
                    7.9986787780000554
                  ],
                  [
                    37.40944778200003,
                    7.998311931000046
                  ],
                  [
                    37.404124479000075,
                    7.993590132000065
                  ],
                  [
                    37.39816086500008,
                    7.993256699000028
                  ],
                  [
                    37.39179029300004,
                    7.9929005120000625
                  ],
                  [
                    37.38981479100005,
                    7.984724375000042
                  ],
                  [
                    37.38773482800008,
                    7.974383455000066
                  ],
                  [
                    37.38981479700004,
                    7.961972350000053
                  ],
                  [
                    37.398973614000056,
                    7.954020795000076
                  ],
                  [
                    37.40381144300005,
                    7.95115768900007
                  ],
                  [
                    37.41661434900004,
                    7.943580719000067
                  ],
                  [
                    37.42885414600005,
                    7.930709570000033
                  ],
                  [
                    37.436714014000074,
                    7.91852848700006
                  ],
                  [
                    37.43440405800004,
                    7.898066667000023
                  ],
                  [
                    37.42424423600005,
                    7.877604839000071
                  ],
                  [
                    37.41177445400007,
                    7.85392272200005
                  ],
                  [
                    37.40484457800005,
                    7.827260347000049
                  ],
                  [
                    37.403704607000066,
                    7.800137926000048
                  ],
                  [
                    37.40209463900004,
                    7.77047527700006
                  ],
                  [
                    37.40002468700004,
                    7.74105264800005
                  ],
                  [
                    37.40164466300007,
                    7.709559839000065
                  ],
                  [
                    37.401194678000024,
                    7.682667443000071
                  ],
                  [
                    37.40697459100005,
                    7.657605201000024
                  ],
                  [
                    37.418219547000035,
                    7.636803670000063
                  ],
                  [
                    37.41984156800004,
                    7.633803167000053
                  ],
                  [
                    37.42702299200005,
                    7.613293411000029
                  ],
                  [
                    37.428004248000036,
                    7.610490998000046
                  ],
                  [
                    37.43540412800007,
                    7.5840586430000485
                  ],
                  [
                    37.44510397000005,
                    7.564316881000025
                  ],
                  [
                    37.43865408700003,
                    7.546135248000041
                  ],
                  [
                    37.425274313000045,
                    7.523823253000046
                  ],
                  [
                    37.40721963300007,
                    7.492180415000064
                  ],
                  [
                    37.40062474900003,
                    7.46059759000002
                  ],
                  [
                    37.39897659600007,
                    7.4491311190000715
                  ],
                  [
                    37.396724823000056,
                    7.433465161000072
                  ],
                  [
                    37.39528231700007,
                    7.426511709000067
                  ],
                  [
                    37.39496328000007,
                    7.424973833000024
                  ],
                  [
                    37.39028494200005,
                    7.402422383000044
                  ],
                  [
                    37.379733601000055,
                    7.380000817000052
                  ],
                  [
                    37.35658932900003,
                    7.36093179900007
                  ],
                  [
                    37.34947988600004,
                    7.357735476000073
                  ],
                  [
                    37.33814943500005,
                    7.352641437000045
                  ],
                  [
                    37.33115712400007,
                    7.349708520000036
                  ],
                  [
                    37.33119020300006,
                    7.346625204000077
                  ],
                  [
                    37.33122432500005,
                    7.343444724000051
                  ],
                  [
                    37.28763973500003,
                    7.334420649000037
                  ],
                  [
                    37.262269883000045,
                    7.325430255000072
                  ],
                  [
                    37.23783002500005,
                    7.312059669000064
                  ],
                  [
                    37.21238907700007,
                    7.293336211000053
                  ],
                  [
                    37.211826131000066,
                    7.29292190700005
                  ],
                  [
                    37.211550172000045,
                    7.292718813000022
                  ],
                  [
                    37.200567576000026,
                    7.282160624000028
                  ],
                  [
                    37.182750336000026,
                    7.264857581000058
                  ],
                  [
                    37.15789408400008,
                    7.24381093300002
                  ],
                  [
                    37.15418049200008,
                    7.240666506000025
                  ],
                  [
                    37.131008431000055,
                    7.229600595000022
                  ],
                  [
                    37.13020668400003,
                    7.22921771700004
                  ],
                  [
                    37.12859063800005,
                    7.228445968000074
                  ],
                  [
                    37.128567899000075,
                    7.228441960000055
                  ],
                  [
                    37.11060358000003,
                    7.225275484000065
                  ],
                  [
                    37.10483078300007,
                    7.224495804000071
                  ],
                  [
                    37.06813101700004,
                    7.235246314000051
                  ],
                  [
                    37.05447109600004,
                    7.23752642200003
                  ],
                  [
                    37.03951119000004,
                    7.240016542000035
                  ],
                  [
                    37.037938541000074,
                    7.2397742510000285
                  ],
                  [
                    37.03621431600004,
                    7.239508606000072
                  ],
                  [
                    37.00329140800005,
                    7.234436310000035
                  ],
                  [
                    36.97067374300008,
                    7.2262464080000655
                  ],
                  [
                    36.96962105700004,
                    7.2259820910000485
                  ],
                  [
                    36.96464517000004,
                    7.224732706000054
                  ],
                  [
                    36.964664912000046,
                    7.225026876000072
                  ],
                  [
                    36.965798920000054,
                    7.2419245070000215
                  ],
                  [
                    36.95546430700006,
                    7.260490995000055
                  ],
                  [
                    36.94396222300003,
                    7.270997039000065
                  ],
                  [
                    36.93113221600004,
                    7.282716012000037
                  ],
                  [
                    36.91413148500004,
                    7.298242082000058
                  ],
                  [
                    36.87915457500003,
                    7.329694398000072
                  ],
                  [
                    36.845023387000026,
                    7.326386048000074
                  ],
                  [
                    36.840936200000044,
                    7.325989875000062
                  ],
                  [
                    36.823007208000035,
                    7.298858992000021
                  ],
                  [
                    36.80350313300005,
                    7.269344631000024
                  ],
                  [
                    36.795385887000066,
                    7.258167529000048
                  ],
                  [
                    36.79359370100008,
                    7.255699765000031
                  ],
                  [
                    36.792675823000025,
                    7.254435886000067
                  ],
                  [
                    36.79117401100007,
                    7.252367955000068
                  ],
                  [
                    36.79111261300005,
                    7.252283413000043
                  ],
                  [
                    36.791070372000036,
                    7.252301885000065
                  ],
                  [
                    36.784226939000064,
                    7.255294586000048
                  ],
                  [
                    36.762522895000075,
                    7.265907864000042
                  ],
                  [
                    36.73939304500004,
                    7.284718729000076
                  ],
                  [
                    36.71987876000003,
                    7.298501533000035
                  ],
                  [
                    36.714183207000076,
                    7.302139522000061
                  ],
                  [
                    36.69407333000004,
                    7.313130030000025
                  ],
                  [
                    36.67694505400004,
                    7.325003395000067
                  ],
                  [
                    36.672563472000036,
                    7.328040718000068
                  ],
                  [
                    36.65174360700007,
                    7.345011488000068
                  ],
                  [
                    36.63805370100005,
                    7.371202681000057
                  ],
                  [
                    36.632953738000026,
                    7.377862983000057
                  ],
                  [
                    36.62279380200005,
                    7.379223049000075
                  ],
                  [
                    36.612943855000026,
                    7.372872764000022
                  ],
                  [
                    36.60596389300008,
                    7.368362564000051
                  ],
                  [
                    36.59833394100008,
                    7.3690326000000255
                  ],
                  [
                    36.574984087000075,
                    7.379333079000048
                  ],
                  [
                    36.54123430000004,
                    7.393043714000044
                  ],
                  [
                    36.50655451400007,
                    7.405834308000067
                  ],
                  [
                    36.496501770000066,
                    7.4103535040000565
                  ],
                  [
                    36.48391965400003,
                    7.4160097750000205
                  ],
                  [
                    36.47015425200004,
                    7.415397814000073
                  ],
                  [
                    36.45316484600005,
                    7.417424854000046
                  ],
                  [
                    36.427074997000034,
                    7.413204675000031
                  ],
                  [
                    36.40629512300006,
                    7.4085444790000565
                  ],
                  [
                    36.37641095300006,
                    7.415180510000027
                  ],
                  [
                    36.37537150000003,
                    7.415411329000051
                  ],
                  [
                    36.37463531100008,
                    7.415574806000052
                  ],
                  [
                    36.361645399000054,
                    7.431415528000059
                  ],
                  [
                    36.34866548400004,
                    7.445416163000061
                  ],
                  [
                    36.32370563100005,
                    7.4469562490000385
                  ],
                  [
                    36.30175576600004,
                    7.449876385000039
                  ],
                  [
                    36.29554092800004,
                    7.454007248000039
                  ],
                  [
                    36.29398531700008,
                    7.455041227000038
                  ],
                  [
                    36.28824416400005,
                    7.458857242000022
                  ],
                  [
                    36.28693586400004,
                    7.459726839000041
                  ],
                  [
                    36.284718963000046,
                    7.460792506000075
                  ],
                  [
                    36.27952993700006,
                    7.463286876000041
                  ],
                  [
                    36.26541599500007,
                    7.469327280000073
                  ],
                  [
                    36.240896142000054,
                    7.47729765400004
                  ],
                  [
                    36.22865617900004,
                    7.482654804000049
                  ],
                  [
                    36.224696245000075,
                    7.4843879760000505
                  ],
                  [
                    36.216312628000026,
                    7.490781570000024
                  ],
                  [
                    36.21623577400004,
                    7.490845455000056
                  ],
                  [
                    36.21548147300007,
                    7.4914724710000655
                  ],
                  [
                    36.21296023800005,
                    7.493568259000028
                  ],
                  [
                    36.20677636400006,
                    7.498708630000067
                  ],
                  [
                    36.20059639900006,
                    7.503638852000051
                  ],
                  [
                    36.18088652900008,
                    7.523599760000025
                  ],
                  [
                    36.15655667800007,
                    7.54262062600003
                  ],
                  [
                    36.13524937700004,
                    7.552207204000069
                  ],
                  [
                    36.12761685700008,
                    7.555641226000034
                  ],
                  [
                    36.10187237500003,
                    7.554533414000048
                  ],
                  [
                    36.09762995700004,
                    7.554350858000021
                  ],
                  [
                    36.090092527000024,
                    7.554026515000032
                  ],
                  [
                    36.08875145300004,
                    7.553968807000047
                  ],
                  [
                    36.08694709900004,
                    7.553891164000049
                  ],
                  [
                    36.07453607400004,
                    7.555691488000036
                  ],
                  [
                    36.07337912100007,
                    7.555859314000031
                  ],
                  [
                    36.06980281700004,
                    7.556378087000041
                  ],
                  [
                    36.062197248000075,
                    7.557481339000049
                  ],
                  [
                    36.05742306500008,
                    7.559711080000056
                  ],
                  [
                    36.04506735800004,
                    7.56548170700006
                  ],
                  [
                    36.035327417000076,
                    7.572582032000071
                  ],
                  [
                    36.032487444000026,
                    7.591452878000041
                  ],
                  [
                    36.03979740500006,
                    7.614033888000051
                  ],
                  [
                    36.047127371000045,
                    7.6343248000000585
                  ],
                  [
                    36.05190735200006,
                    7.653905677000068
                  ],
                  [
                    36.049814310000045,
                    7.6581839870000294
                  ],
                  [
                    36.04189742400007,
                    7.674366604000056
                  ],
                  [
                    36.02055755300006,
                    7.692017406000048
                  ],
                  [
                    36.01823757000005,
                    7.696847620000028
                  ],
                  [
                    36.01216761500007,
                    7.7094881970000415
                  ],
                  [
                    35.99723771600003,
                    7.745119799000065
                  ],
                  [
                    35.98635908700004,
                    7.754656940000075
                  ],
                  [
                    35.97845783300005,
                    7.758170397000072
                  ],
                  [
                    35.96108793900004,
                    7.76640076700005
                  ],
                  [
                    35.952012929000034,
                    7.769661191000068
                  ],
                  [
                    35.944472596000026,
                    7.772754274000022
                  ],
                  [
                    35.94162805700006,
                    7.7739211180000325
                  ],
                  [
                    35.92255817600005,
                    7.786701699000048
                  ],
                  [
                    35.91490737000004,
                    7.7929443630000605
                  ],
                  [
                    35.907933953000054,
                    7.798634312000047
                  ],
                  [
                    35.90275083000006,
                    7.802863474000048
                  ],
                  [
                    35.89778833100007,
                    7.806912618000069
                  ],
                  [
                    35.875058471000045,
                    7.821793289000027
                  ],
                  [
                    35.85998856500004,
                    7.829333635000069
                  ],
                  [
                    35.84861863200007,
                    7.8389640730000565
                  ],
                  [
                    35.85112862400007,
                    7.8479544730000725
                  ],
                  [
                    35.859083629000054,
                    7.860137938000037
                  ],
                  [
                    35.87422050200007,
                    7.875784037000074
                  ],
                  [
                    35.88687443500004,
                    7.892538244000036
                  ],
                  [
                    35.89531838600004,
                    7.909367211000074
                  ],
                  [
                    35.90242835000004,
                    7.926207959000067
                  ],
                  [
                    35.90512834400005,
                    7.946018852000066
                  ],
                  [
                    35.898788394000064,
                    7.971089973000062
                  ],
                  [
                    35.89176844000008,
                    7.992020913000033
                  ],
                  [
                    35.88803846600007,
                    8.000521298000024
                  ],
                  [
                    35.88400101700006,
                    8.01652284000005
                  ],
                  [
                    35.87801853800005,
                    8.040233079000075
                  ],
                  [
                    35.87271857600007,
                    8.058773906000056
                  ],
                  [
                    35.86879130600005,
                    8.06529531700005
                  ],
                  [
                    35.86086865400006,
                    8.07723474100004
                  ],
                  [
                    35.83733879400006,
                    8.07949485100005
                  ],
                  [
                    35.833003430000076,
                    8.080100058000028
                  ],
                  [
                    35.81634891900006,
                    8.082424991000039
                  ],
                  [
                    35.80958145000005,
                    8.081375842000057
                  ],
                  [
                    35.79807902300007,
                    8.079134846000045
                  ],
                  [
                    35.782849113000054,
                    8.080174903000056
                  ],
                  [
                    35.765769212000066,
                    8.081234959000028
                  ],
                  [
                    35.753341643000056,
                    8.06784213800006
                  ],
                  [
                    35.743994143000066,
                    8.05094189700003
                  ],
                  [
                    35.72800373500007,
                    8.039569454000059
                  ],
                  [
                    35.725180128000034,
                    8.030630744000064
                  ],
                  [
                    35.72285299200007,
                    8.022467005000067
                  ],
                  [
                    35.72987288000007,
                    8.00587553500003
                  ],
                  [
                    35.73851274100008,
                    7.988824024000053
                  ],
                  [
                    35.767412267000054,
                    7.969112283000072
                  ],
                  [
                    35.771372202000066,
                    7.962891733000049
                  ],
                  [
                    35.782512014000076,
                    7.953950940000027
                  ],
                  [
                    35.79527180700006,
                    7.948020420000034
                  ],
                  [
                    35.79992172900006,
                    7.940669771000046
                  ],
                  [
                    35.79972173300007,
                    7.932609052000032
                  ],
                  [
                    35.792254040000046,
                    7.920699566000053
                  ],
                  [
                    35.783558009000046,
                    7.910229622000031
                  ],
                  [
                    35.77606602900005,
                    7.899170272000049
                  ],
                  [
                    35.762149159000046,
                    7.882606059000068
                  ],
                  [
                    35.750563303000035,
                    7.874417152000035
                  ],
                  [
                    35.739539285000035,
                    7.8666253530000745
                  ],
                  [
                    35.71722614300006,
                    7.855854616000045
                  ],
                  [
                    35.716439421000075,
                    7.855474859000026
                  ],
                  [
                    35.71107751100004,
                    7.856975612000042
                  ],
                  [
                    35.70346949800006,
                    7.85910503100007
                  ],
                  [
                    35.69372955400007,
                    7.864355270000033
                  ],
                  [
                    35.68098962600004,
                    7.856334916000037
                  ],
                  [
                    35.67641965100006,
                    7.853464788000053
                  ],
                  [
                    35.66696970800007,
                    7.844894406000037
                  ],
                  [
                    35.64158985200004,
                    7.828893694000044
                  ],
                  [
                    35.63764268800003,
                    7.826463901000068
                  ],
                  [
                    35.62811920300004,
                    7.820601441000065
                  ],
                  [
                    35.61827998600006,
                    7.814743066000062
                  ],
                  [
                    35.60622174800005,
                    7.809577896000064
                  ],
                  [
                    35.592965985000035,
                    7.808823274000076
                  ],
                  [
                    35.59154473800004,
                    7.808742366000047
                  ],
                  [
                    35.589620153000055,
                    7.808632804000069
                  ],
                  [
                    35.57017026800003,
                    7.812923003000037
                  ],
                  [
                    35.554630358000054,
                    7.820213334000073
                  ],
                  [
                    35.54829487400008,
                    7.8268897800000445
                  ],
                  [
                    35.54440042500005,
                    7.83099382000006
                  ],
                  [
                    35.53621048000008,
                    7.849384648000068
                  ],
                  [
                    35.53312050300008,
                    7.867335460000049
                  ],
                  [
                    35.530520523000064,
                    7.87998602600004
                  ],
                  [
                    35.53041093600007,
                    7.8801607920000265
                  ],
                  [
                    35.52072558400005,
                    7.8956067310000435
                  ],
                  [
                    35.51218063600004,
                    7.892346585000041
                  ],
                  [
                    35.50480067600006,
                    7.884706249000033
                  ],
                  [
                    35.49719071800007,
                    7.880296048000048
                  ],
                  [
                    35.490230763000056,
                    7.882566156000053
                  ],
                  [
                    35.48492079400006,
                    7.879776029000027
                  ],
                  [
                    35.47431084800007,
                    7.873505752000028
                  ],
                  [
                    35.469513189000054,
                    7.8731799720000595
                  ],
                  [
                    35.459730937000074,
                    7.872515717000056
                  ],
                  [
                    35.45504529100003,
                    7.874213456000064
                  ],
                  [
                    35.44466102800004,
                    7.877975961000061
                  ],
                  [
                    35.43853603800005,
                    7.880606597000053
                  ],
                  [
                    35.43353109800006,
                    7.8827561810000475
                  ],
                  [
                    35.42873494500003,
                    7.880825225000024
                  ],
                  [
                    35.41842695500003,
                    7.864135241000042
                  ],
                  [
                    35.409488424000074,
                    7.843360872000062
                  ],
                  [
                    35.400578841000026,
                    7.829573682000046
                  ],
                  [
                    35.39999715400006,
                    7.8294439950000765
                  ],
                  [
                    35.38914134100003,
                    7.827023693000058
                  ],
                  [
                    35.37199144400006,
                    7.83247394600005
                  ],
                  [
                    35.35805152200004,
                    7.842994418000046
                  ],
                  [
                    35.34985920100007,
                    7.8348741420000465
                  ],
                  [
                    35.34202958700007,
                    7.821368869000025
                  ],
                  [
                    35.34141961500006,
                    7.803397272000041
                  ],
                  [
                    35.34087764900005,
                    7.776610678000054
                  ],
                  [
                    35.33448729000003,
                    7.772100210000076
                  ],
                  [
                    35.32489669800003,
                    7.765330942000048
                  ],
                  [
                    35.310801782000055,
                    7.760980748000065
                  ],
                  [
                    35.31062305100005,
                    7.760889417000044
                  ],
                  [
                    35.29303188400007,
                    7.751900345000024
                  ],
                  [
                    35.29249810600004,
                    7.751108722000026
                  ],
                  [
                    35.29160533400005,
                    7.749784691000059
                  ],
                  [
                    35.28988555900003,
                    7.7472341690000235
                  ],
                  [
                    35.289671508000026,
                    7.747215840000024
                  ],
                  [
                    35.27949292200003,
                    7.746344239000052
                  ],
                  [
                    35.27556691600006,
                    7.746008052000036
                  ],
                  [
                    35.24794388000004,
                    7.726512071000059
                  ],
                  [
                    35.24297898300006,
                    7.721901954000032
                  ],
                  [
                    35.227532256000075,
                    7.707559017000051
                  ],
                  [
                    35.22273282400005,
                    7.703102542000067
                  ],
                  [
                    35.22016532600003,
                    7.680242694000071
                  ],
                  [
                    35.22032125800007,
                    7.6625972210000555
                  ],
                  [
                    35.21704708800007,
                    7.658052577000035
                  ],
                  [
                    35.21232413900003,
                    7.651496985000051
                  ],
                  [
                    35.207365640000035,
                    7.6518409250000445
                  ],
                  [
                    35.20325806400007,
                    7.652125841000043
                  ],
                  [
                    35.172934602000055,
                    7.654229187000055
                  ],
                  [
                    35.12104280400007,
                    7.645896519000075
                  ],
                  [
                    35.11603360700008,
                    7.645092153000064
                  ],
                  [
                    35.111799861000065,
                    7.654433579000056
                  ],
                  [
                    35.11080574700003,
                    7.6566270130000476
                  ],
                  [
                    35.07709584100007,
                    7.731005248000031
                  ],
                  [
                    35.03850596800004,
                    7.739512786000034
                  ],
                  [
                    35.00038296500003,
                    7.747008853000068
                  ],
                  [
                    34.99547325100008,
                    7.747974243000044
                  ],
                  [
                    34.988940101000026,
                    7.7459364190000315
                  ],
                  [
                    34.93518805000008,
                    7.729170046000036
                  ],
                  [
                    34.93197755600005,
                    7.728168627000059
                  ],
                  [
                    34.93310872100005,
                    7.736237492000043
                  ],
                  [
                    34.93711194700006,
                    7.764793453000038
                  ],
                  [
                    34.936359260000074,
                    7.774624782000046
                  ],
                  [
                    34.932276358000024,
                    7.827954211000076
                  ],
                  [
                    34.944275153000035,
                    7.879393290000053
                  ],
                  [
                    34.95068663400008,
                    7.8902864460000615
                  ],
                  [
                    35.000615269000036,
                    7.862321638000026
                  ],
                  [
                    35.013101335000044,
                    7.882457938000073
                  ],
                  [
                    35.008480071000065,
                    7.923502092000035
                  ],
                  [
                    35.048340566000036,
                    7.9544364670000505
                  ],
                  [
                    35.108557973000075,
                    7.9571130760000415
                  ],
                  [
                    35.141024095000034,
                    7.989027562000047
                  ],
                  [
                    35.14071639700006,
                    8.02168946100005
                  ],
                  [
                    35.11793625000007,
                    8.082588241000053
                  ],
                  [
                    35.08908772700005,
                    8.113922156000058
                  ],
                  [
                    35.10387878600005,
                    8.115117707000024
                  ],
                  [
                    35.143271224000046,
                    8.142853244000037
                  ],
                  [
                    35.157659299000045,
                    8.13671000000005
                  ],
                  [
                    35.14852674400004,
                    8.15780983600007
                  ],
                  [
                    35.14772168700006,
                    8.159669836000035
                  ],
                  [
                    35.13813145800003,
                    8.181827079000072
                  ],
                  [
                    35.11891349000007,
                    8.200608826000064
                  ],
                  [
                    35.087406447000035,
                    8.214114755000026
                  ],
                  [
                    35.08432221100003,
                    8.215436855000064
                  ],
                  [
                    35.07324599700007,
                    8.220184827000026
                  ],
                  [
                    35.04633455600003,
                    8.219919968000056
                  ],
                  [
                    35.044394863000036,
                    8.219900878000033
                  ],
                  [
                    35.01825891200008,
                    8.219643652000059
                  ],
                  [
                    34.96504464100008,
                    8.24721609900007
                  ],
                  [
                    34.96479208300008,
                    8.247346959000026
                  ],
                  [
                    34.92594720100004,
                    8.249042598000074
                  ],
                  [
                    34.882584465000036,
                    8.250930866000033
                  ],
                  [
                    34.85509482500004,
                    8.250647129000072
                  ],
                  [
                    34.826427111000044,
                    8.261935566000034
                  ],
                  [
                    34.78580333000008,
                    8.303639340000075
                  ],
                  [
                    34.79507204600003,
                    8.326909196000031
                  ],
                  [
                    34.785250433000044,
                    8.355242661000034
                  ],
                  [
                    34.76763988700003,
                    8.363379096000074
                  ],
                  [
                    34.72875182800004,
                    8.390022244000022
                  ],
                  [
                    34.727065707000065,
                    8.390160195000021
                  ],
                  [
                    34.669137902000045,
                    8.394899587000054
                  ],
                  [
                    34.66742669000007,
                    8.395039591000057
                  ],
                  [
                    34.66683114500006,
                    8.395151362000036
                  ],
                  [
                    34.66638782800004,
                    8.395234563000031
                  ],
                  [
                    34.66613068000004,
                    8.395282824000049
                  ],
                  [
                    34.630335896000076,
                    8.402000729000065
                  ],
                  [
                    34.61213060400007,
                    8.402480953000065
                  ],
                  [
                    34.57427349900007,
                    8.403479557000026
                  ],
                  [
                    34.56361457100007,
                    8.434503965000033
                  ],
                  [
                    34.55652675400006,
                    8.455134120000025
                  ],
                  [
                    34.52268710100003,
                    8.475544933000037
                  ],
                  [
                    34.515555609000046,
                    8.471671361000062
                  ],
                  [
                    34.50802069700006,
                    8.467578666000065
                  ],
                  [
                    34.47119589300007,
                    8.447576749000064
                  ],
                  [
                    34.43635263900006,
                    8.421774275000075
                  ],
                  [
                    34.39491631200008,
                    8.400784288000068
                  ],
                  [
                    34.38375869200007,
                    8.395130791000042
                  ],
                  [
                    34.347280143000035,
                    8.37664733300005
                  ],
                  [
                    34.32918745600006,
                    8.386959562000072
                  ],
                  [
                    34.31329640800004,
                    8.389928504000068
                  ],
                  [
                    34.31520781800003,
                    8.406792855000049
                  ],
                  [
                    34.33491070800005,
                    8.438606184000037
                  ],
                  [
                    34.33752202000005,
                    8.44735259500004
                  ],
                  [
                    34.33907416300008,
                    8.452551392000032
                  ],
                  [
                    34.34370198700003,
                    8.468051969000044
                  ],
                  [
                    34.34405718200003,
                    8.469241671000077
                  ],
                  [
                    34.34686964700006,
                    8.475694051000062
                  ],
                  [
                    34.35743284800003,
                    8.499928235000027
                  ],
                  [
                    34.35822337600007,
                    8.52204352800004
                  ],
                  [
                    34.35358602100007,
                    8.555672850000064
                  ],
                  [
                    34.34547136800006,
                    8.600099974000045
                  ],
                  [
                    34.31242902300005,
                    8.682099813000036
                  ],
                  [
                    34.292640031000076,
                    8.698113790000036
                  ],
                  [
                    34.28498640500004,
                    8.70430738500005
                  ],
                  [
                    34.27938897700005,
                    8.708837029000051
                  ],
                  [
                    34.27464028400004,
                    8.707592735000048
                  ],
                  [
                    34.26095352900006,
                    8.704006413000059
                  ],
                  [
                    34.255733657000064,
                    8.702638657000023
                  ],
                  [
                    34.25419264300007,
                    8.701402423000047
                  ],
                  [
                    34.25048718800008,
                    8.698429831000055
                  ],
                  [
                    34.24492128400004,
                    8.693964748000042
                  ],
                  [
                    34.24205561400004,
                    8.69166584800007
                  ],
                  [
                    34.23820755600008,
                    8.68857885600005
                  ],
                  [
                    34.235379676000036,
                    8.68631027300006
                  ],
                  [
                    34.23517656800004,
                    8.686147335000044
                  ],
                  [
                    34.23298617300003,
                    8.68306973700004
                  ],
                  [
                    34.225027940000075,
                    8.671888083000056
                  ],
                  [
                    34.22351863200004,
                    8.669767442000023
                  ],
                  [
                    34.22192199400007,
                    8.668900478000069
                  ],
                  [
                    34.21772430100003,
                    8.666621159000044
                  ],
                  [
                    34.217432332000044,
                    8.66646262100005
                  ],
                  [
                    34.19847919600005,
                    8.656171193000034
                  ],
                  [
                    34.190393673000074,
                    8.652020166000057
                  ],
                  [
                    34.18966556700008,
                    8.651646363000054
                  ],
                  [
                    34.18963902100006,
                    8.651632735000021
                  ],
                  [
                    34.154054691000056,
                    8.65118293100005
                  ],
                  [
                    34.14824365700008,
                    8.651541016000067
                  ],
                  [
                    34.141576076000035,
                    8.651951882000048
                  ],
                  [
                    34.12424570300004,
                    8.651479982000069
                  ],
                  [
                    34.124368289000074,
                    8.654768148000073
                  ],
                  [
                    34.125135347000025,
                    8.67534328000005
                  ],
                  [
                    34.13000000000005,
                    8.805830000000071
                  ],
                  [
                    34.13499000000007,
                    8.955280000000073
                  ],
                  [
                    34.13440686100006,
                    8.962560775000043
                  ],
                  [
                    34.14471289200003,
                    8.962238609000053
                  ],
                  [
                    34.15326645400006,
                    8.96236387600004
                  ],
                  [
                    34.221481862000076,
                    8.963362895000046
                  ],
                  [
                    34.26724227600005,
                    8.964264202000038
                  ],
                  [
                    34.30538928400006,
                    8.965011238000045
                  ],
                  [
                    34.37595397600006,
                    8.966382762000023
                  ],
                  [
                    34.430651004000026,
                    8.967436632000044
                  ],
                  [
                    34.503707991000056,
                    9.004134039000064
                  ],
                  [
                    34.483666689000074,
                    9.047145573000023
                  ],
                  [
                    34.45833001600005,
                    9.073183166000035
                  ],
                  [
                    34.45468505000008,
                    9.073022564000041
                  ],
                  [
                    34.44835259900003,
                    9.072743548000062
                  ],
                  [
                    34.43709303000003,
                    9.072247436000055
                  ],
                  [
                    34.434809717000064,
                    9.072146830000065
                  ],
                  [
                    34.429776428000025,
                    9.071925057000044
                  ],
                  [
                    34.42683500900006,
                    9.07179545400004
                  ],
                  [
                    34.41861077300007,
                    9.082707465000055
                  ],
                  [
                    34.393269976000056,
                    9.11632992500006
                  ],
                  [
                    34.384925260000045,
                    9.124683588000039
                  ],
                  [
                    34.37900471700004,
                    9.13061047900004
                  ],
                  [
                    34.377424948000055,
                    9.13219194100003
                  ],
                  [
                    34.374927537000076,
                    9.134692031000043
                  ],
                  [
                    34.35959131300007,
                    9.150044700000024
                  ],
                  [
                    34.35126760000003,
                    9.158377337000047
                  ],
                  [
                    34.34087704800004,
                    9.168779030000053
                  ],
                  [
                    34.34376060000005,
                    9.169624956000064
                  ],
                  [
                    34.40174218400006,
                    9.186634573000049
                  ],
                  [
                    34.41007091800003,
                    9.19300832600004
                  ],
                  [
                    34.43956002200008,
                    9.21557553100007
                  ],
                  [
                    34.45238950900006,
                    9.257480946000044
                  ],
                  [
                    34.45172809500008,
                    9.308702328000038
                  ],
                  [
                    34.45454661800005,
                    9.319770791000053
                  ],
                  [
                    34.46358045200003,
                    9.355247054000074
                  ],
                  [
                    34.466270465000036,
                    9.365810855000063
                  ],
                  [
                    34.464053410000076,
                    9.378579106000075
                  ],
                  [
                    34.45180644800007,
                    9.449110630000064
                  ],
                  [
                    34.45833038000006,
                    9.448992244000067
                  ],
                  [
                    34.50668375200007,
                    9.448114805000046
                  ],
                  [
                    34.51297477000003,
                    9.448000646000025
                  ],
                  [
                    34.510817761000055,
                    9.45803115900003
                  ],
                  [
                    34.50951490700004,
                    9.464089683000054
                  ],
                  [
                    34.50085690000003,
                    9.504351104000023
                  ],
                  [
                    34.500122376000036,
                    9.507766782000033
                  ],
                  [
                    34.49873226600005,
                    9.514231066000036
                  ],
                  [
                    34.504689606000056,
                    9.520767829000022
                  ],
                  [
                    34.516096418000075,
                    9.533284089000063
                  ],
                  [
                    34.52146995500004,
                    9.539180267000063
                  ],
                  [
                    34.52241000200007,
                    9.540211745000022
                  ],
                  [
                    34.52298810100007,
                    9.540846072000022
                  ],
                  [
                    34.523110399000075,
                    9.54098026500003
                  ],
                  [
                    34.523230916000045,
                    9.541112503000022
                  ],
                  [
                    34.53214268800008,
                    9.590564430000029
                  ],
                  [
                    34.532145040000046,
                    9.59057006300003
                  ],
                  [
                    34.546341435000045,
                    9.624572598000043
                  ],
                  [
                    34.54846670300003,
                    9.62966294000006
                  ],
                  [
                    34.56750876500007,
                    9.63002225100007
                  ],
                  [
                    34.58539422700005,
                    9.630359738000038
                  ],
                  [
                    34.632014748000074,
                    9.588021403000027
                  ],
                  [
                    34.642078137000055,
                    9.583568661000072
                  ],
                  [
                    34.66147499600004,
                    9.574986144000036
                  ],
                  [
                    34.68591839000004,
                    9.563686404000066
                  ],
                  [
                    34.735137544000054,
                    9.545301779000056
                  ],
                  [
                    34.782986711000035,
                    9.55333113000006
                  ],
                  [
                    34.78537780900007,
                    9.566507136000041
                  ],
                  [
                    34.78539312100003,
                    9.566591510000023
                  ],
                  [
                    34.79205744500007,
                    9.603314874000034
                  ],
                  [
                    34.794610299000055,
                    9.606955219000042
                  ],
                  [
                    34.80616904300007,
                    9.623437878000061
                  ],
                  [
                    34.810854103000054,
                    9.63011872900006
                  ],
                  [
                    34.81071353500005,
                    9.641487769000037
                  ],
                  [
                    34.810555702000045,
                    9.654253246000053
                  ],
                  [
                    34.81045517200005,
                    9.662384074000045
                  ],
                  [
                    34.81039429100008,
                    9.667288903000042
                  ],
                  [
                    34.80996044700004,
                    9.70224115800005
                  ],
                  [
                    34.80844844400008,
                    9.705961363000029
                  ],
                  [
                    34.79614251800007,
                    9.73623946500004
                  ],
                  [
                    34.79689754700007,
                    9.737916729000062
                  ],
                  [
                    34.799158953000074,
                    9.742940345000022
                  ],
                  [
                    34.80731291400008,
                    9.761054017000049
                  ],
                  [
                    34.810786578000034,
                    9.767053709000038
                  ],
                  [
                    34.823147031000076,
                    9.788402610000048
                  ],
                  [
                    34.82478009600004,
                    9.79122323200005
                  ],
                  [
                    34.83166546500007,
                    9.80311560000007
                  ],
                  [
                    34.85446390300007,
                    9.816683681000029
                  ],
                  [
                    34.85959442200004,
                    9.81802265500005
                  ],
                  [
                    34.867409577000046,
                    9.82006227200003
                  ],
                  [
                    34.86972697700003,
                    9.820667072000049
                  ],
                  [
                    34.87165764000002,
                    9.827173955000035
                  ],
                  [
                    34.87707612400004,
                    9.845435784000074
                  ],
                  [
                    34.87877675100003,
                    9.847597903000064
                  ],
                  [
                    34.882992638000076,
                    9.852957837000076
                  ],
                  [
                    34.89215289900005,
                    9.864603877000036
                  ],
                  [
                    34.89768351600003,
                    9.881757181000069
                  ],
                  [
                    34.86679509900006,
                    9.902260916000046
                  ],
                  [
                    34.87518263900006,
                    9.904640151000024
                  ],
                  [
                    34.88778145300006,
                    9.908213968000041
                  ],
                  [
                    34.89271936700004,
                    9.922359619000076
                  ],
                  [
                    34.894698498000025,
                    9.928029239000068
                  ],
                  [
                    34.897420546000035,
                    9.935827095000036
                  ],
                  [
                    34.90442008500003,
                    9.955878686000062
                  ],
                  [
                    34.90763433500007,
                    9.953029107000077
                  ],
                  [
                    34.92765547700003,
                    9.935279456000046
                  ],
                  [
                    34.942995980000035,
                    9.93356731700004
                  ],
                  [
                    34.966116423000074,
                    9.965907230000028
                  ],
                  [
                    34.987778914000046,
                    9.996202899000025
                  ],
                  [
                    34.98818221300007,
                    9.996766925000031
                  ],
                  [
                    34.99009545000007,
                    9.996654559000035
                  ],
                  [
                    34.99158137000006,
                    9.99656728900004
                  ],
                  [
                    35.01501748700008,
                    9.995190863000062
                  ],
                  [
                    35.017302234000056,
                    9.96483915300007
                  ],
                  [
                    35.01965436100005,
                    9.928791940000053
                  ],
                  [
                    35.04851353200007,
                    9.917741245000059
                  ],
                  [
                    35.08102060900006,
                    9.921920612000065
                  ],
                  [
                    35.08081708900005,
                    9.939007724000021
                  ],
                  [
                    35.087690757000075,
                    9.949495959000046
                  ],
                  [
                    35.088341497000044,
                    9.950488895000035
                  ],
                  [
                    35.09182627600006,
                    9.950386819000073
                  ],
                  [
                    35.159583687000065,
                    9.948402073000068
                  ],
                  [
                    35.171749342000055,
                    9.943835807000028
                  ],
                  [
                    35.20510976500003,
                    9.931314281000027
                  ],
                  [
                    35.220798401000025,
                    9.925425696000048
                  ],
                  [
                    35.22288777500006,
                    9.910256200000049
                  ],
                  [
                    35.23074359100008,
                    9.893252214000029
                  ],
                  [
                    35.25570367300003,
                    9.90048309100007
                  ],
                  [
                    35.25638965700006,
                    9.900681818000066
                  ],
                  [
                    35.258345838000025,
                    9.901248520000024
                  ],
                  [
                    35.27382666800003,
                    9.90573327900006
                  ],
                  [
                    35.27847186900004,
                    9.907078983000076
                  ],
                  [
                    35.29592707200004,
                    9.921244125000044
                  ],
                  [
                    35.29745400500008,
                    9.922483253000053
                  ],
                  [
                    35.29783647200003,
                    9.92216546000003
                  ],
                  [
                    35.307105087000025,
                    9.914464128000077
                  ],
                  [
                    35.31098936300003,
                    9.911236666000036
                  ],
                  [
                    35.32432023700005,
                    9.88551525500003
                  ],
                  [
                    35.32469285600007,
                    9.884796300000062
                  ],
                  [
                    35.32509857500003,
                    9.884493793000047
                  ],
                  [
                    35.32669631600004,
                    9.883302509000032
                  ],
                  [
                    35.34526118400004,
                    9.869460438000033
                  ],
                  [
                    35.34980061600004,
                    9.866075812000076
                  ],
                  [
                    35.35084118800006,
                    9.86213080400006
                  ],
                  [
                    35.35657409600003,
                    9.84039625400004
                  ],
                  [
                    35.36378899700003,
                    9.813043185000026
                  ],
                  [
                    35.38689158700004,
                    9.801893602000064
                  ],
                  [
                    35.40542972800006,
                    9.79542947300007
                  ],
                  [
                    35.40803733200005,
                    9.794520219000049
                  ],
                  [
                    35.41962852800003,
                    9.785145035000028
                  ],
                  [
                    35.39421050300007,
                    9.772847260000049
                  ],
                  [
                    35.378831148000074,
                    9.765406404000032
                  ],
                  [
                    35.38240171600006,
                    9.759957065000037
                  ],
                  [
                    35.38303116900005,
                    9.758996405000062
                  ],
                  [
                    35.375364654000066,
                    9.749950717000047
                  ],
                  [
                    35.36639544600007,
                    9.730340324000053
                  ],
                  [
                    35.36594132600004,
                    9.729347430000075
                  ],
                  [
                    35.36508100900005,
                    9.727466421000031
                  ],
                  [
                    35.368397025000036,
                    9.71928941300007
                  ],
                  [
                    35.38938652100006,
                    9.720048720000023
                  ],
                  [
                    35.40027657700006,
                    9.716138705000049
                  ],
                  [
                    35.41076633100005,
                    9.713677552000036
                  ],
                  [
                    35.424505098000054,
                    9.700748899000075
                  ],
                  [
                    35.44120909700007,
                    9.685011896000049
                  ],
                  [
                    35.45537498500005,
                    9.672230703000025
                  ],
                  [
                    35.46219712200008,
                    9.671261120000054
                  ],
                  [
                    35.46757503300006,
                    9.67049679400003
                  ],
                  [
                    35.46814984700006,
                    9.67041510000007
                  ],
                  [
                    35.46842357400004,
                    9.670376197000053
                  ],
                  [
                    35.48488151400005,
                    9.678003619000037
                  ],
                  [
                    35.50510615400003,
                    9.688702257000045
                  ],
                  [
                    35.533277301000055,
                    9.690418498000042
                  ],
                  [
                    35.533972316000074,
                    9.696418494000056
                  ],
                  [
                    35.539392348000035,
                    9.697638485000027
                  ],
                  [
                    35.553727423000055,
                    9.69611846600003
                  ],
                  [
                    35.561087462000046,
                    9.692018451000024
                  ],
                  [
                    35.569227484000066,
                    9.678078439000046
                  ],
                  [
                    35.57851751900006,
                    9.665518421000058
                  ],
                  [
                    35.594427594000024,
                    9.656038397000032
                  ],
                  [
                    35.62475776200006,
                    9.651168351000024
                  ],
                  [
                    35.63472781400003,
                    9.651488330000063
                  ],
                  [
                    35.653437895000025,
                    9.634928304000027
                  ],
                  [
                    35.65054784600005,
                    9.613028310000061
                  ],
                  [
                    35.643579662000036,
                    9.59455031400006
                  ],
                  [
                    35.64524901600004,
                    9.577657546000069
                  ],
                  [
                    35.647491968000054,
                    9.553310385000032
                  ],
                  [
                    35.66143909300007,
                    9.532472552000058
                  ],
                  [
                    35.665036894000025,
                    9.527097224000045
                  ],
                  [
                    35.671391096000036,
                    9.517234552000048
                  ],
                  [
                    35.68648686900008,
                    9.510415440000031
                  ],
                  [
                    35.710760712000024,
                    9.48677192200006
                  ],
                  [
                    35.731851748000054,
                    9.481498485000031
                  ],
                  [
                    35.75289109300007,
                    9.481694207000032
                  ],
                  [
                    35.764992988000074,
                    9.473350737000032
                  ],
                  [
                    35.77013246100006,
                    9.459471396000026
                  ],
                  [
                    35.77732583100004,
                    9.440139414000043
                  ],
                  [
                    35.77841538000007,
                    9.430699023000045
                  ],
                  [
                    35.77677249900006,
                    9.430291547000024
                  ],
                  [
                    35.77022537400006,
                    9.428667696000048
                  ],
                  [
                    35.765921236000054,
                    9.427600162000033
                  ],
                  [
                    35.754002660000026,
                    9.416548201000069
                  ],
                  [
                    35.75012134100007,
                    9.403083304000063
                  ],
                  [
                    35.75514898100005,
                    9.365008181000064
                  ],
                  [
                    35.755178038000054,
                    9.364788126000064
                  ],
                  [
                    35.74919797600006,
                    9.34861313500005
                  ],
                  [
                    35.75055795800006,
                    9.331128127000056
                  ],
                  [
                    35.75674797600004,
                    9.323638114000062
                  ],
                  [
                    35.773954600000025,
                    9.324324043000047
                  ],
                  [
                    35.776855760000046,
                    9.32236308000006
                  ],
                  [
                    35.79719169100008,
                    9.308617540000057
                  ],
                  [
                    35.808452928000065,
                    9.308875943000032
                  ],
                  [
                    35.85987032500003,
                    9.324971589000029
                  ],
                  [
                    35.91108877400006,
                    9.315957987000047
                  ],
                  [
                    35.91236037400006,
                    9.31027429900007
                  ],
                  [
                    35.913196062000054,
                    9.306539010000051
                  ],
                  [
                    35.917871966000064,
                    9.285639052000022
                  ],
                  [
                    35.924895897000056,
                    9.275581205000037
                  ],
                  [
                    35.92677121500003,
                    9.272895864000077
                  ],
                  [
                    35.93072668700006,
                    9.267231865000042
                  ],
                  [
                    35.94932102400003,
                    9.249153646000025
                  ],
                  [
                    35.97541317900004,
                    9.242907338000066
                  ],
                  [
                    36.03157719600006,
                    9.233426059000067
                  ],
                  [
                    36.04396514700005,
                    9.195062900000039
                  ],
                  [
                    36.05271861800003,
                    9.126431170000046
                  ],
                  [
                    36.05334574600005,
                    9.12151416100005
                  ],
                  [
                    36.053610656000046,
                    9.119437129000062
                  ],
                  [
                    36.034875518000035,
                    9.107939947000034
                  ],
                  [
                    36.03402284500004,
                    9.107416687000068
                  ],
                  [
                    36.033941955000046,
                    9.106717177000064
                  ],
                  [
                    36.03067202500006,
                    9.07843979100005
                  ],
                  [
                    36.02807451900003,
                    9.055977324000025
                  ],
                  [
                    36.04244908600003,
                    9.032177624000042
                  ],
                  [
                    36.04215539300003,
                    9.015047793000065
                  ],
                  [
                    36.05109232500007,
                    9.017041518000042
                  ],
                  [
                    36.06394157600005,
                    9.01990803600006
                  ],
                  [
                    36.08654582300005,
                    9.012616791000028
                  ],
                  [
                    36.09327035600006,
                    9.025382702000059
                  ],
                  [
                    36.09697461400003,
                    9.032414896000034
                  ],
                  [
                    36.08761644100008,
                    9.045608197000035
                  ],
                  [
                    36.08633921400008,
                    9.047408851000057
                  ],
                  [
                    36.082476014000065,
                    9.052855252000029
                  ],
                  [
                    36.07553725400004,
                    9.062637626000026
                  ],
                  [
                    36.08417349300004,
                    9.05842066300005
                  ],
                  [
                    36.094643415000064,
                    9.064978903000053
                  ],
                  [
                    36.108553458000074,
                    9.080031575000021
                  ],
                  [
                    36.12812980700005,
                    9.051916719000076
                  ],
                  [
                    36.12868639800007,
                    9.05111736300006
                  ],
                  [
                    36.13096629000006,
                    9.025905387000023
                  ],
                  [
                    36.13142903100004,
                    9.020788201000073
                  ],
                  [
                    36.15688218100007,
                    9.020672450000063
                  ],
                  [
                    36.15963301900007,
                    9.02065994000003
                  ],
                  [
                    36.16708786400005,
                    9.02799227600002
                  ],
                  [
                    36.17679055000008,
                    9.044525228000055
                  ],
                  [
                    36.22594920200004,
                    9.03096793700007
                  ],
                  [
                    36.23466256700004,
                    9.035209938000037
                  ],
                  [
                    36.23806340400006,
                    9.03686559700003
                  ],
                  [
                    36.24647782400007,
                    9.040962060000027
                  ],
                  [
                    36.23580792100006,
                    9.050946048000071
                  ],
                  [
                    36.22883777900006,
                    9.054957884000032
                  ],
                  [
                    36.22100482800005,
                    9.059466331000067
                  ],
                  [
                    36.207650458000046,
                    9.06715276600005
                  ],
                  [
                    36.20148437900008,
                    9.068435711000063
                  ],
                  [
                    36.18952256600005,
                    9.070924546000072
                  ],
                  [
                    36.18458592800005,
                    9.071951687000023
                  ],
                  [
                    36.16147342100004,
                    9.105351872000028
                  ],
                  [
                    36.17191229900004,
                    9.108297185000026
                  ],
                  [
                    36.18667417100005,
                    9.130899054000054
                  ],
                  [
                    36.197930462000045,
                    9.148133535000056
                  ],
                  [
                    36.19875597300006,
                    9.149397472000032
                  ],
                  [
                    36.203947895000056,
                    9.15734681300006
                  ],
                  [
                    36.20407570700007,
                    9.157713631000036
                  ],
                  [
                    36.20695425300005,
                    9.165974990000052
                  ],
                  [
                    36.210491655000055,
                    9.176127252000072
                  ],
                  [
                    36.21578595500006,
                    9.191321771000048
                  ],
                  [
                    36.22411791400003,
                    9.215234303000045
                  ],
                  [
                    36.22588555800007,
                    9.220307400000024
                  ],
                  [
                    36.228925168000046,
                    9.229031010000028
                  ],
                  [
                    36.22717762000008,
                    9.257849368000052
                  ],
                  [
                    36.227089739000064,
                    9.259298600000022
                  ],
                  [
                    36.22633601000007,
                    9.27172814000005
                  ],
                  [
                    36.224094351000076,
                    9.272957674000054
                  ],
                  [
                    36.20438229400003,
                    9.283769603000053
                  ],
                  [
                    36.194894704000035,
                    9.288973481000028
                  ],
                  [
                    36.194597216000034,
                    9.32628903400007
                  ],
                  [
                    36.200998121000055,
                    9.340271492000056
                  ],
                  [
                    36.20589252800005,
                    9.354739692000066
                  ],
                  [
                    36.23426871700008,
                    9.347006928000042
                  ],
                  [
                    36.21458697200006,
                    9.332416972000033
                  ],
                  [
                    36.21476227000005,
                    9.314871306000043
                  ],
                  [
                    36.21709594500004,
                    9.303397406000045
                  ],
                  [
                    36.21741896100008,
                    9.301809246000062
                  ],
                  [
                    36.21837304700006,
                    9.297118325000042
                  ],
                  [
                    36.25317940600007,
                    9.301823312000067
                  ],
                  [
                    36.27022760800003,
                    9.328369870000074
                  ],
                  [
                    36.27498266600003,
                    9.343406965000042
                  ],
                  [
                    36.275117402000035,
                    9.343833046000043
                  ],
                  [
                    36.27916735400004,
                    9.337611930000037
                  ],
                  [
                    36.28963675400007,
                    9.321529922000025
                  ],
                  [
                    36.295482496000034,
                    9.301691637000033
                  ],
                  [
                    36.31899619500007,
                    9.305850016000022
                  ],
                  [
                    36.32617868500006,
                    9.330773086000022
                  ],
                  [
                    36.328877969000075,
                    9.333983466000063
                  ],
                  [
                    36.33043113400004,
                    9.335830715000043
                  ],
                  [
                    36.33376793600007,
                    9.339799325000058
                  ],
                  [
                    36.34926146400005,
                    9.344891507000057
                  ],
                  [
                    36.37471653800003,
                    9.358019170000034
                  ],
                  [
                    36.40823721900006,
                    9.357784569000046
                  ],
                  [
                    36.43635018300006,
                    9.357972127000039
                  ],
                  [
                    36.46141108900008,
                    9.357156935000035
                  ],
                  [
                    36.46499399000004,
                    9.358847526000034
                  ],
                  [
                    36.46576603800003,
                    9.359211817000073
                  ],
                  [
                    36.467327313000055,
                    9.359948504000045
                  ],
                  [
                    36.484109647000025,
                    9.367867244000024
                  ],
                  [
                    36.48048389100006,
                    9.37875007200006
                  ],
                  [
                    36.479719884000076,
                    9.381043264000027
                  ],
                  [
                    36.476497133000066,
                    9.390716460000021
                  ],
                  [
                    36.475717866000025,
                    9.393055458000049
                  ],
                  [
                    36.47519087500007,
                    9.39463723800003
                  ],
                  [
                    36.48364393400004,
                    9.405160159000047
                  ],
                  [
                    36.499128711000026,
                    9.414736463000054
                  ],
                  [
                    36.50726560900006,
                    9.419345341000053
                  ],
                  [
                    36.51127295900005,
                    9.432338223000045
                  ],
                  [
                    36.514911091000045,
                    9.444134004000034
                  ],
                  [
                    36.498663554000075,
                    9.472884584000042
                  ],
                  [
                    36.496482782000044,
                    9.491675990000033
                  ],
                  [
                    36.49537282600005,
                    9.501240319000033
                  ],
                  [
                    36.495371901000055,
                    9.501248295000039
                  ],
                  [
                    36.494429858000046,
                    9.509365743000046
                  ],
                  [
                    36.48515501500003,
                    9.514577892000034
                  ],
                  [
                    36.462852895000026,
                    9.527110932000028
                  ],
                  [
                    36.461168171000054,
                    9.528057690000026
                  ],
                  [
                    36.42472782900006,
                    9.517509466000035
                  ],
                  [
                    36.420749260000036,
                    9.516357808000066
                  ],
                  [
                    36.41975199400008,
                    9.516069134000077
                  ],
                  [
                    36.41900985500007,
                    9.515854310000066
                  ],
                  [
                    36.400629507000076,
                    9.51098832100007
                  ],
                  [
                    36.39012874500003,
                    9.495223968000062
                  ],
                  [
                    36.38983749600004,
                    9.494786728000065
                  ],
                  [
                    36.380348877000074,
                    9.480541861000063
                  ],
                  [
                    36.380307981000044,
                    9.480480466000074
                  ],
                  [
                    36.355136505000075,
                    9.494722695000064
                  ],
                  [
                    36.335955124000066,
                    9.511994007000055
                  ],
                  [
                    36.33326228400006,
                    9.515541932000076
                  ],
                  [
                    36.328235308000046,
                    9.522165176000044
                  ],
                  [
                    36.317522567000026,
                    9.536279643000057
                  ],
                  [
                    36.31556485700003,
                    9.538859005000063
                  ],
                  [
                    36.31417601100003,
                    9.54068886500005
                  ],
                  [
                    36.30920811000004,
                    9.54628982500003
                  ],
                  [
                    36.301025209000045,
                    9.555515471000035
                  ],
                  [
                    36.296287619000054,
                    9.557311815000048
                  ],
                  [
                    36.26626546700004,
                    9.568695262000062
                  ],
                  [
                    36.231777016000024,
                    9.57032304300003
                  ],
                  [
                    36.23073966800007,
                    9.574055503000068
                  ],
                  [
                    36.229769988000044,
                    9.577544492000072
                  ],
                  [
                    36.22913987100003,
                    9.579811703000075
                  ],
                  [
                    36.22913607100003,
                    9.579825374000052
                  ],
                  [
                    36.229119585000035,
                    9.579845782000064
                  ],
                  [
                    36.228149563000045,
                    9.581046509000032
                  ],
                  [
                    36.226163873000075,
                    9.583504465000033
                  ],
                  [
                    36.22559060000003,
                    9.584214082000074
                  ],
                  [
                    36.22387499300004,
                    9.586337721000064
                  ],
                  [
                    36.20077737200006,
                    9.614928768000027
                  ],
                  [
                    36.19261170200008,
                    9.658495493000032
                  ],
                  [
                    36.192564247000064,
                    9.660364978000075
                  ],
                  [
                    36.19186586200004,
                    9.68787751800005
                  ],
                  [
                    36.183058301000074,
                    9.696113320000052
                  ],
                  [
                    36.17749612100005,
                    9.701314421000063
                  ],
                  [
                    36.161887956000044,
                    9.730466683000031
                  ],
                  [
                    36.16142835900007,
                    9.733140724000066
                  ],
                  [
                    36.161093609000034,
                    9.735088371000074
                  ],
                  [
                    36.15905722600007,
                    9.746936508000033
                  ],
                  [
                    36.143416943000034,
                    9.757751812000038
                  ],
                  [
                    36.13249326600004,
                    9.762596322000036
                  ],
                  [
                    36.13228602500004,
                    9.762678035000022
                  ],
                  [
                    36.10817439200008,
                    9.772185020000052
                  ],
                  [
                    36.10528661300003,
                    9.773323643000026
                  ],
                  [
                    36.13647113500008,
                    9.807447298000056
                  ],
                  [
                    36.13241812200005,
                    9.829836026000066
                  ],
                  [
                    36.131839995000064,
                    9.832908215000032
                  ],
                  [
                    36.128601943000035,
                    9.850115333000076
                  ],
                  [
                    36.12824442200008,
                    9.852015212000026
                  ],
                  [
                    36.128207082000074,
                    9.852213635000055
                  ],
                  [
                    36.12823620000006,
                    9.85220967500004
                  ],
                  [
                    36.15234344800007,
                    9.848931479000044
                  ],
                  [
                    36.152260547000026,
                    9.858592506000036
                  ],
                  [
                    36.15222522200003,
                    9.862709170000073
                  ],
                  [
                    36.15219386800004,
                    9.866363135000029
                  ],
                  [
                    36.14766605500006,
                    9.878708452000069
                  ],
                  [
                    36.14585433900004,
                    9.883648191000077
                  ],
                  [
                    36.134029472000066,
                    9.915889309000022
                  ],
                  [
                    36.11979873200005,
                    9.961333164000052
                  ],
                  [
                    36.120648739000046,
                    9.971573161000038
                  ],
                  [
                    36.13989836400003,
                    10.009705090000068
                  ],
                  [
                    36.167326391000074,
                    10.033847973000036
                  ],
                  [
                    36.184567068000035,
                    10.049661314000048
                  ],
                  [
                    36.21892419200003,
                    10.053212510000037
                  ],
                  [
                    36.24811584500003,
                    10.071634213000038
                  ],
                  [
                    36.25700222300003,
                    10.077242057000035
                  ],
                  [
                    36.25891955600008,
                    10.078452010000035
                  ],
                  [
                    36.26684827200006,
                    10.087330353000027
                  ],
                  [
                    36.26788275500007,
                    10.088488737000034
                  ],
                  [
                    36.26946130700003,
                    10.103613425000049
                  ],
                  [
                    36.269471028000055,
                    10.103651311000021
                  ],
                  [
                    36.27189215800007,
                    10.113087661000066
                  ],
                  [
                    36.28990219900004,
                    10.121197823000045
                  ],
                  [
                    36.30668734100004,
                    10.128003269000033
                  ],
                  [
                    36.327597522000076,
                    10.13648119000004
                  ],
                  [
                    36.33231714100003,
                    10.13839473400003
                  ],
                  [
                    36.33271631200006,
                    10.138644943000031
                  ],
                  [
                    36.33420193300003,
                    10.139576161000036
                  ],
                  [
                    36.369421904000035,
                    10.16165277600004
                  ],
                  [
                    36.375259337000045,
                    10.167398349000052
                  ],
                  [
                    36.395273872000075,
                    10.187097928000071
                  ],
                  [
                    36.40963390500008,
                    10.207462724000038
                  ],
                  [
                    36.416193201000056,
                    10.216764841000042
                  ],
                  [
                    36.435812647000034,
                    10.236331556000039
                  ],
                  [
                    36.44535089300007,
                    10.24584416600004
                  ],
                  [
                    36.448059975000035,
                    10.245155899000054
                  ],
                  [
                    36.454197942000064,
                    10.243596493000041
                  ],
                  [
                    36.47350481500007,
                    10.238691408000022
                  ],
                  [
                    36.49091287300007,
                    10.234268733000022
                  ],
                  [
                    36.49505291100007,
                    10.235388091000061
                  ],
                  [
                    36.50034886700007,
                    10.236819978000028
                  ],
                  [
                    36.50072465300008,
                    10.236921581000047
                  ],
                  [
                    36.50977844700003,
                    10.239369489000069
                  ],
                  [
                    36.51548847200007,
                    10.239931540000043
                  ],
                  [
                    36.518859527000075,
                    10.245024430000058
                  ],
                  [
                    36.522441324000056,
                    10.250435702000061
                  ],
                  [
                    36.53791425700007,
                    10.263162883000064
                  ],
                  [
                    36.53929670900004,
                    10.264339600000028
                  ],
                  [
                    36.54507527800007,
                    10.269258209000043
                  ],
                  [
                    36.54511591200003,
                    10.269349307000027
                  ],
                  [
                    36.54884248900004,
                    10.277703908000035
                  ],
                  [
                    36.54934341300003,
                    10.278826927000068
                  ],
                  [
                    36.550937186000056,
                    10.280764289000047
                  ],
                  [
                    36.55138458300007,
                    10.281308138000043
                  ],
                  [
                    36.552435228000036,
                    10.28258528200007
                  ],
                  [
                    36.553067172000056,
                    10.283353463000026
                  ],
                  [
                    36.554480933000036,
                    10.285072005000075
                  ],
                  [
                    36.56200447600003,
                    10.283698816000026
                  ],
                  [
                    36.56927540300006,
                    10.281577490000075
                  ],
                  [
                    36.572383556000034,
                    10.280469972000049
                  ],
                  [
                    36.575847829000054,
                    10.279235559000028
                  ],
                  [
                    36.575475839000035,
                    10.271030970000027
                  ],
                  [
                    36.57499725900004,
                    10.26687783400007
                  ],
                  [
                    36.574685618000046,
                    10.264173395000057
                  ],
                  [
                    36.57535085400008,
                    10.264058378000072
                  ],
                  [
                    36.588025007000056,
                    10.261867062000022
                  ],
                  [
                    36.610570507000034,
                    10.25922184600006
                  ],
                  [
                    36.64340525600005,
                    10.271133078000048
                  ],
                  [
                    36.65969071600006,
                    10.27704084100003
                  ],
                  [
                    36.67146664100005,
                    10.284015605000036
                  ],
                  [
                    36.684947790000024,
                    10.29199931100004
                  ],
                  [
                    36.69219150500004,
                    10.296289130000048
                  ],
                  [
                    36.68957054600003,
                    10.30769443500003
                  ],
                  [
                    36.68910755100006,
                    10.309709197000075
                  ],
                  [
                    36.68871541800007,
                    10.31141559300005
                  ],
                  [
                    36.68605423100007,
                    10.316374661000054
                  ],
                  [
                    36.68539933400007,
                    10.317595047000054
                  ],
                  [
                    36.68591818700003,
                    10.32313012000003
                  ],
                  [
                    36.685412271000075,
                    10.32401066400007
                  ],
                  [
                    36.68226852200007,
                    10.329482337000059
                  ],
                  [
                    36.68090252400003,
                    10.33461483700006
                  ],
                  [
                    36.683499649000055,
                    10.33930513100006
                  ],
                  [
                    36.68397982600004,
                    10.339893429000028
                  ],
                  [
                    36.68814683100004,
                    10.34499871600002
                  ],
                  [
                    36.68888898200004,
                    10.34993580400004
                  ],
                  [
                    36.68917622300006,
                    10.351846651000074
                  ],
                  [
                    36.69145168000006,
                    10.35687394200005
                  ],
                  [
                    36.69165352300007,
                    10.357319884000049
                  ],
                  [
                    36.699958249000076,
                    10.357509845000038
                  ],
                  [
                    36.70989876500005,
                    10.357736932000023
                  ],
                  [
                    36.71801559900007,
                    10.357922144000042
                  ],
                  [
                    36.72351757100006,
                    10.360799991000022
                  ],
                  [
                    36.73139656700005,
                    10.361351825000042
                  ],
                  [
                    36.73879616000005,
                    10.361475835000022
                  ],
                  [
                    36.74571697300007,
                    10.359969913000043
                  ],
                  [
                    36.752417379000065,
                    10.365984231000027
                  ],
                  [
                    36.76175988600005,
                    10.36730949400004
                  ],
                  [
                    36.76661190300007,
                    10.362340819000053
                  ],
                  [
                    36.76938090900006,
                    10.357795649000025
                  ],
                  [
                    36.773001443000055,
                    10.352552858000024
                  ],
                  [
                    36.77660038100004,
                    10.34596864200006
                  ],
                  [
                    36.783303680000074,
                    10.344132665000075
                  ],
                  [
                    36.79195933200003,
                    10.343385827000077
                  ],
                  [
                    36.79873551900005,
                    10.337841097000023
                  ],
                  [
                    36.80659842800003,
                    10.335371293000037
                  ],
                  [
                    36.81181544000003,
                    10.337275070000032
                  ],
                  [
                    36.815348467000035,
                    10.340314186000057
                  ],
                  [
                    36.81576135900008,
                    10.340669356000035
                  ],
                  [
                    36.81700781300003,
                    10.341741558000024
                  ],
                  [
                    36.81870652300006,
                    10.341900383000052
                  ],
                  [
                    36.82473648300004,
                    10.34246416700006
                  ],
                  [
                    36.833580908000044,
                    10.342470595000066
                  ],
                  [
                    36.83961043900007,
                    10.340801011000053
                  ],
                  [
                    36.84531063800006,
                    10.340772000000072
                  ],
                  [
                    36.85059600100004,
                    10.341026989000056
                  ],
                  [
                    36.85939205200003,
                    10.341129971000043
                  ],
                  [
                    36.869241516000045,
                    10.340692899000032
                  ],
                  [
                    36.875821329000075,
                    10.333769139000026
                  ],
                  [
                    36.87878086500007,
                    10.327615813000023
                  ],
                  [
                    36.883108434000064,
                    10.320654680000075
                  ],
                  [
                    36.88873616300003,
                    10.31551692000005
                  ],
                  [
                    36.89796121000006,
                    10.312848153000061
                  ],
                  [
                    36.91203249100005,
                    10.313664023000058
                  ],
                  [
                    36.91917283300006,
                    10.314188357000035
                  ],
                  [
                    36.92463536200006,
                    10.313794346000066
                  ],
                  [
                    36.930769963000046,
                    10.310939978000022
                  ],
                  [
                    36.941857955000046,
                    10.311727186000041
                  ],
                  [
                    36.95367519000007,
                    10.312503162000041
                  ],
                  [
                    36.96474720900005,
                    10.311882388000072
                  ],
                  [
                    36.97165123100007,
                    10.315093348000062
                  ],
                  [
                    36.97992079900007,
                    10.314026481000042
                  ],
                  [
                    36.98960909300007,
                    10.308780838000075
                  ],
                  [
                    36.99710446200004,
                    10.302968842000041
                  ],
                  [
                    37.001605590000054,
                    10.295334860000025
                  ],
                  [
                    37.007204940000065,
                    10.288850184000069
                  ],
                  [
                    37.01326530000006,
                    10.284938673000056
                  ],
                  [
                    37.02169597900007,
                    10.284823378000056
                  ],
                  [
                    37.030799967000064,
                    10.286103402000037
                  ],
                  [
                    37.04009403500004,
                    10.285358866000024
                  ],
                  [
                    37.04587199000008,
                    10.288399330000061
                  ],
                  [
                    37.05077100700004,
                    10.283604095000044
                  ],
                  [
                    37.05589092100007,
                    10.282743233000076
                  ],
                  [
                    37.06183946500005,
                    10.281734372000074
                  ],
                  [
                    37.069705347000024,
                    10.276084058000038
                  ],
                  [
                    37.07434611100007,
                    10.270729550000055
                  ],
                  [
                    37.078103285000054,
                    10.263374553000062
                  ],
                  [
                    37.08710187100007,
                    10.25949406500007
                  ],
                  [
                    37.094171912000036,
                    10.258225733000074
                  ],
                  [
                    37.10084861200005,
                    10.25587407200004
                  ],
                  [
                    37.107799483000065,
                    10.253233244000057
                  ],
                  [
                    37.11460535100008,
                    10.250697416000037
                  ],
                  [
                    37.12050204800005,
                    10.249260752000055
                  ],
                  [
                    37.12777542200007,
                    10.247674087000064
                  ],
                  [
                    37.13483545500003,
                    10.24598075800003
                  ],
                  [
                    37.14101715700008,
                    10.24507576700006
                  ],
                  [
                    37.14917469900007,
                    10.244643267000072
                  ],
                  [
                    37.157550240000035,
                    10.24425677000005
                  ],
                  [
                    37.16622353300005,
                    10.244133273000045
                  ],
                  [
                    37.17453232500003,
                    10.243307446000074
                  ],
                  [
                    37.18181111400003,
                    10.241264534000038
                  ],
                  [
                    37.19036774500006,
                    10.236270790000049
                  ],
                  [
                    37.19599744100003,
                    10.230910795000057
                  ],
                  [
                    37.19989674900006,
                    10.22329651900003
                  ],
                  [
                    37.19748745600003,
                    10.213875812000026
                  ],
                  [
                    37.19342743800007,
                    10.206010817000049
                  ],
                  [
                    37.18940741800003,
                    10.199765822000074
                  ],
                  [
                    37.18582907000007,
                    10.193640827000024
                  ],
                  [
                    37.18363540800004,
                    10.18990255500006
                  ],
                  [
                    37.18252238700006,
                    10.188005830000066
                  ],
                  [
                    37.17914237100007,
                    10.183880834000036
                  ],
                  [
                    37.175182353000025,
                    10.178417502000059
                  ],
                  [
                    37.172884268000075,
                    10.175994376000062
                  ],
                  [
                    37.170955666000054,
                    10.173960838000028
                  ],
                  [
                    37.16830732200003,
                    10.168500840000036
                  ],
                  [
                    37.16770232300007,
                    10.16327334600004
                  ],
                  [
                    37.171830345000046,
                    10.155312855000034
                  ],
                  [
                    37.17598237100003,
                    10.151317524000035
                  ],
                  [
                    37.179776391000075,
                    10.144378865000022
                  ],
                  [
                    37.182102404000034,
                    10.137344206000023
                  ],
                  [
                    37.18413908500003,
                    10.130360879000023
                  ],
                  [
                    37.18628743200003,
                    10.123997136000071
                  ],
                  [
                    37.18839494400004,
                    10.116688392000071
                  ],
                  [
                    37.19073745800006,
                    10.111555897000073
                  ],
                  [
                    37.19550498500007,
                    10.10452590500006
                  ],
                  [
                    37.20103117600007,
                    10.099964700000044
                  ],
                  [
                    37.20609932700006,
                    10.095403876000034
                  ],
                  [
                    37.20650676500003,
                    10.095037223000077
                  ],
                  [
                    37.21331582300007,
                    10.087907831000052
                  ],
                  [
                    37.220499518000054,
                    10.083913319000033
                  ],
                  [
                    37.22509254100004,
                    10.081647807000024
                  ],
                  [
                    37.230181565000066,
                    10.079683299000067
                  ],
                  [
                    37.23585425600004,
                    10.077101955000046
                  ],
                  [
                    37.24074594700005,
                    10.075610279000045
                  ],
                  [
                    37.247162649000074,
                    10.076117765000049
                  ],
                  [
                    37.25369568800005,
                    10.076693252000041
                  ],
                  [
                    37.26188273100007,
                    10.076671901000054
                  ],
                  [
                    37.27164044500006,
                    10.073638879000043
                  ],
                  [
                    37.27737780000007,
                    10.068393206000053
                  ],
                  [
                    37.282507821000024,
                    10.06489119400004
                  ],
                  [
                    37.28771184400006,
                    10.062879183000064
                  ],
                  [
                    37.29259586000006,
                    10.057935178000037
                  ],
                  [
                    37.29653929800003,
                    10.052849455000057
                  ],
                  [
                    37.29874786600004,
                    10.04479266900006
                  ],
                  [
                    37.299724525000045,
                    10.03877516700004
                  ],
                  [
                    37.30217119300005,
                    10.034036831000037
                  ],
                  [
                    37.30560986300003,
                    10.026653160000023
                  ],
                  [
                    37.312870747000034,
                    10.021700864000024
                  ],
                  [
                    37.317822912000054,
                    10.018050139000025
                  ],
                  [
                    37.320402913000066,
                    10.012383469000042
                  ],
                  [
                    37.323254586000076,
                    10.008101796000062
                  ],
                  [
                    37.329539616000034,
                    10.005848452000066
                  ],
                  [
                    37.33930251800007,
                    10.004518493000035
                  ],
                  [
                    37.344751175000056,
                    10.005818236000039
                  ],
                  [
                    37.34504076700006,
                    10.006208327000024
                  ],
                  [
                    37.34656680100005,
                    10.00826395300004
                  ],
                  [
                    37.34749759500005,
                    10.009517767000034
                  ],
                  [
                    37.34930215300005,
                    10.01194857400003
                  ],
                  [
                    37.35192776800005,
                    10.019551398000033
                  ],
                  [
                    37.35359100100004,
                    10.027154808000034
                  ],
                  [
                    37.35520748400006,
                    10.033957718000067
                  ],
                  [
                    37.35698317400005,
                    10.040231712000036
                  ],
                  [
                    37.36160976700006,
                    10.042847782000024
                  ],
                  [
                    37.36219470900005,
                    10.04317853300006
                  ],
                  [
                    37.367540906000045,
                    10.043561354000076
                  ],
                  [
                    37.373575102000075,
                    10.04219934200006
                  ],
                  [
                    37.38039990800007,
                    10.043098993000058
                  ],
                  [
                    37.38242001700007,
                    10.044107104000034
                  ],
                  [
                    37.38729334100003,
                    10.046539077000034
                  ],
                  [
                    37.387303329000076,
                    10.046544061000077
                  ],
                  [
                    37.39244555800008,
                    10.046359591000055
                  ],
                  [
                    37.39827541200003,
                    10.046150453000052
                  ],
                  [
                    37.40514727500005,
                    10.042587941000022
                  ],
                  [
                    37.412206808000064,
                    10.039845593000052
                  ],
                  [
                    37.41836800200008,
                    10.037203914000031
                  ],
                  [
                    37.42435402700005,
                    10.033786402000032
                  ],
                  [
                    37.42928754500008,
                    10.029478227000027
                  ],
                  [
                    37.43424776200004,
                    10.025037284000064
                  ],
                  [
                    37.439846577000026,
                    10.017787476000024
                  ],
                  [
                    37.444469594000054,
                    10.014559267000038
                  ],
                  [
                    37.45321613700003,
                    10.012330349000024
                  ],
                  [
                    37.46133018100005,
                    10.012113331000023
                  ],
                  [
                    37.46726971500004,
                    10.013177618000043
                  ],
                  [
                    37.47205989500003,
                    10.014172622000046
                  ],
                  [
                    37.47574929500007,
                    10.014938975000064
                  ],
                  [
                    37.476960431000066,
                    10.011939964000021
                  ],
                  [
                    37.478073764000044,
                    10.009183131000043
                  ],
                  [
                    37.48313477900007,
                    10.003508787000044
                  ],
                  [
                    37.48854547600007,
                    10.003044774000045
                  ],
                  [
                    37.49332549600007,
                    10.000911433000056
                  ],
                  [
                    37.50160386600004,
                    9.99794808300004
                  ],
                  [
                    37.51083392000004,
                    9.999436395000032
                  ],
                  [
                    37.51973146900008,
                    9.99991387700004
                  ],
                  [
                    37.529236929000035,
                    9.996176773000059
                  ],
                  [
                    37.536772788000064,
                    9.988953425000034
                  ],
                  [
                    37.54104238100007,
                    9.983404670000027
                  ],
                  [
                    37.546161562000066,
                    9.977439662000052
                  ],
                  [
                    37.55136241500003,
                    9.973427987000036
                  ],
                  [
                    37.55168240300003,
                    9.966844653000067
                  ],
                  [
                    37.55292905600004,
                    9.958554656000047
                  ],
                  [
                    37.55723240300006,
                    9.953861312000072
                  ],
                  [
                    37.56334409700003,
                    9.949899636000055
                  ],
                  [
                    37.56997245200006,
                    9.94516462300004
                  ],
                  [
                    37.57432246900004,
                    9.941947947000074
                  ],
                  [
                    37.57988416400008,
                    9.940859604000025
                  ],
                  [
                    37.58693420000003,
                    9.939397922000069
                  ],
                  [
                    37.59063320400003,
                    9.932982585000047
                  ],
                  [
                    37.58966918600004,
                    9.926849588000039
                  ],
                  [
                    37.59239668400005,
                    9.918764587000055
                  ],
                  [
                    37.59931721700008,
                    9.917790570000022
                  ],
                  [
                    37.60579590700007,
                    9.913117895000028
                  ],
                  [
                    37.612827604000074,
                    9.909410379000064
                  ],
                  [
                    37.61745361200008,
                    9.901690871000028
                  ],
                  [
                    37.61822676400004,
                    9.893889540000032
                  ],
                  [
                    37.62356678300006,
                    9.889039531000037
                  ],
                  [
                    37.630734318000066,
                    9.887009514000056
                  ],
                  [
                    37.63662434300005,
                    9.885549500000025
                  ],
                  [
                    37.64138136300005,
                    9.882482492000065
                  ],
                  [
                    37.644899372000054,
                    9.877861155000062
                  ],
                  [
                    37.64756437600005,
                    9.873499484000035
                  ],
                  [
                    37.651584392000075,
                    9.869109477000052
                  ],
                  [
                    37.656412740000064,
                    9.86482447000003
                  ],
                  [
                    37.661852758000066,
                    9.860484457000041
                  ],
                  [
                    37.666927448000024,
                    9.85946444800004
                  ],
                  [
                    37.66912120300003,
                    9.860175029000061
                  ],
                  [
                    37.67449458700003,
                    9.861915525000029
                  ],
                  [
                    37.680392862000076,
                    9.862317749000056
                  ],
                  [
                    37.68511620900006,
                    9.857514409000032
                  ],
                  [
                    37.689714551000066,
                    9.850691902000051
                  ],
                  [
                    37.69456539200007,
                    9.842702727000074
                  ],
                  [
                    37.700652079000065,
                    9.83671438400006
                  ],
                  [
                    37.70530294100007,
                    9.839311040000041
                  ],
                  [
                    37.71065714400004,
                    9.842614358000048
                  ],
                  [
                    37.71700567800008,
                    9.842556345000048
                  ],
                  [
                    37.72434638800007,
                    9.844544327000051
                  ],
                  [
                    37.73069642300004,
                    9.844859315000065
                  ],
                  [
                    37.736004775000026,
                    9.840794303000052
                  ],
                  [
                    37.74289181200004,
                    9.840662288000033
                  ],
                  [
                    37.74822818800004,
                    9.846664275000023
                  ],
                  [
                    37.748247595000066,
                    9.847260923000022
                  ],
                  [
                    37.748529878000056,
                    9.855939269000032
                  ],
                  [
                    37.749518771000055,
                    9.856146652000064
                  ],
                  [
                    37.753955623000024,
                    9.85707711300006
                  ],
                  [
                    37.760968684000034,
                    9.851929246000054
                  ],
                  [
                    37.76908872400003,
                    9.85144172500003
                  ],
                  [
                    37.77459201700003,
                    9.856502211000077
                  ],
                  [
                    37.78189172300006,
                    9.85725252800006
                  ],
                  [
                    37.788086759000066,
                    9.859627512000031
                  ],
                  [
                    37.794054129000074,
                    9.860374165000053
                  ],
                  [
                    37.80058350000007,
                    9.861824150000075
                  ],
                  [
                    37.80699187600004,
                    9.865290801000071
                  ],
                  [
                    37.81602151100003,
                    9.867150363000064
                  ],
                  [
                    37.822675649000075,
                    9.873351692000028
                  ],
                  [
                    37.82321159000003,
                    9.87385116200005
                  ],
                  [
                    37.82325402200007,
                    9.873890706000054
                  ],
                  [
                    37.82374577300004,
                    9.87473661200005
                  ],
                  [
                    37.824600357000065,
                    9.876206659000047
                  ],
                  [
                    37.82465930800004,
                    9.876308066000036
                  ],
                  [
                    37.82724775200006,
                    9.880760682000073
                  ],
                  [
                    37.83082238000003,
                    9.884637572000031
                  ],
                  [
                    37.83641411700006,
                    9.887891807000074
                  ],
                  [
                    37.84268072100008,
                    9.89670316400003
                  ],
                  [
                    37.84841625300004,
                    9.897578026000076
                  ],
                  [
                    37.85235790200005,
                    9.896720076000065
                  ],
                  [
                    37.85593637300008,
                    9.895941177000054
                  ],
                  [
                    37.858839842000066,
                    9.899723925000046
                  ],
                  [
                    37.85922156600003,
                    9.900221250000072
                  ],
                  [
                    37.858761077000054,
                    9.905828248000034
                  ],
                  [
                    37.860390935000055,
                    9.912788657000021
                  ],
                  [
                    37.86239378500005,
                    9.912824556000032
                  ],
                  [
                    37.86446258400008,
                    9.912861637000049
                  ],
                  [
                    37.869932308000045,
                    9.907533973000056
                  ],
                  [
                    37.874460673000044,
                    9.911163960000067
                  ],
                  [
                    37.87497642500006,
                    9.912970467000036
                  ],
                  [
                    37.87592869500003,
                    9.916305954000052
                  ],
                  [
                    37.877217623000035,
                    9.917892527000049
                  ],
                  [
                    37.880155012000046,
                    9.92150822800005
                  ],
                  [
                    37.893029141000056,
                    9.927258911000024
                  ],
                  [
                    37.90139127700007,
                    9.930374305000043
                  ],
                  [
                    37.909325902000035,
                    9.930448536000029
                  ],
                  [
                    37.914400912000076,
                    9.92357886600007
                  ],
                  [
                    37.91878092500008,
                    9.918727187000059
                  ],
                  [
                    37.92340494100006,
                    9.914747847000058
                  ],
                  [
                    37.930074310000066,
                    9.914587167000036
                  ],
                  [
                    37.93352220000003,
                    9.917618177000065
                  ],
                  [
                    37.935078513000065,
                    9.918986318000066
                  ],
                  [
                    37.93532174500007,
                    9.925963099000057
                  ],
                  [
                    37.934714995000036,
                    9.92657252400005
                  ],
                  [
                    37.93078768200007,
                    9.930517155000075
                  ],
                  [
                    37.931475574000046,
                    9.932939292000071
                  ],
                  [
                    37.93228205100007,
                    9.935778981000055
                  ],
                  [
                    37.93283788600007,
                    9.941279312000063
                  ],
                  [
                    37.93874469100007,
                    9.94407979600004
                  ],
                  [
                    37.94424628000007,
                    9.941133453000077
                  ],
                  [
                    37.95193574700005,
                    9.938396570000066
                  ],
                  [
                    37.95706717500008,
                    9.938637758000027
                  ],
                  [
                    37.964141667000035,
                    9.94296640600004
                  ],
                  [
                    37.97038151100003,
                    9.945380473000057
                  ],
                  [
                    37.97841839600005,
                    9.949081703000047
                  ],
                  [
                    37.98014210100007,
                    9.94923061000003
                  ],
                  [
                    37.98603502100008,
                    9.949739684000065
                  ],
                  [
                    37.99342139200007,
                    9.949085918000037
                  ],
                  [
                    37.999233600000025,
                    9.953581819000021
                  ],
                  [
                    38.00256121500007,
                    9.959635641000034
                  ],
                  [
                    38.008454707000055,
                    9.96413482500003
                  ],
                  [
                    38.01601242900006,
                    9.966778481000063
                  ],
                  [
                    38.02558220800006,
                    9.968312183000023
                  ],
                  [
                    38.03387564900004,
                    9.96752242100007
                  ],
                  [
                    38.04358595600007,
                    9.969779790000075
                  ],
                  [
                    38.045638729000075,
                    9.97477686600007
                  ],
                  [
                    38.048113758000056,
                    9.981532273000028
                  ],
                  [
                    38.053215986000055,
                    9.981889911000053
                  ],
                  [
                    38.05993198800007,
                    9.981803496000055
                  ],
                  [
                    38.06232178300007,
                    9.988156020000076
                  ],
                  [
                    38.06239334000003,
                    9.988505516000032
                  ],
                  [
                    38.062986124000076,
                    9.991400752000061
                  ],
                  [
                    38.06350050300006,
                    9.99391305100005
                  ],
                  [
                    38.06431588200007,
                    9.997895476000053
                  ],
                  [
                    38.069796920000044,
                    10.001523961000032
                  ],
                  [
                    38.074926349000066,
                    10.002211248000037
                  ],
                  [
                    38.08120798300007,
                    10.002175434000037
                  ],
                  [
                    38.08270850300005,
                    10.007513927000048
                  ],
                  [
                    38.082056453000064,
                    10.009583643000042
                  ],
                  [
                    38.080279708000035,
                    10.015223329000037
                  ],
                  [
                    38.08217842400006,
                    10.01653391900004
                  ],
                  [
                    38.087563260000024,
                    10.020250808000071
                  ],
                  [
                    38.094081094000046,
                    10.020217393000053
                  ],
                  [
                    38.10072067900006,
                    10.022257194000076
                  ],
                  [
                    38.106268156000056,
                    10.019405965000033
                  ],
                  [
                    38.113128851000056,
                    10.015991517000032
                  ],
                  [
                    38.118277216000024,
                    10.01775053700004
                  ],
                  [
                    38.11712378800007,
                    10.023448245000054
                  ],
                  [
                    38.11708955700004,
                    10.023617337000076
                  ],
                  [
                    38.118326909000075,
                    10.028991664000046
                  ],
                  [
                    38.120147082000074,
                    10.032957821000025
                  ],
                  [
                    38.12097877100007,
                    10.034770071000025
                  ],
                  [
                    38.123325427000054,
                    10.039321814000061
                  ],
                  [
                    38.123369894000064,
                    10.039408066000021
                  ],
                  [
                    38.12530269000007,
                    10.043157056000041
                  ],
                  [
                    38.13093968800007,
                    10.047449623000034
                  ],
                  [
                    38.13695088600008,
                    10.04741402600007
                  ],
                  [
                    38.142158153000025,
                    10.043251766000026
                  ],
                  [
                    38.14512902900003,
                    10.036686888000077
                  ],
                  [
                    38.15056522800006,
                    10.035121651000054
                  ],
                  [
                    38.15544060800005,
                    10.039856522000036
                  ],
                  [
                    38.160354002000076,
                    10.044102222000049
                  ],
                  [
                    38.167339543000026,
                    10.046083704000068
                  ],
                  [
                    38.169906568000044,
                    10.050658695000038
                  ],
                  [
                    38.170205847000034,
                    10.053670880000027
                  ],
                  [
                    38.170611389000044,
                    10.057752590000064
                  ],
                  [
                    38.17212907000004,
                    10.059102776000032
                  ],
                  [
                    38.17662825900004,
                    10.063105422000035
                  ],
                  [
                    38.18430093300003,
                    10.066836901000045
                  ],
                  [
                    38.18809571200006,
                    10.07047614000004
                  ],
                  [
                    38.19423908700003,
                    10.073860790000026
                  ],
                  [
                    38.20011779400005,
                    10.078076106000026
                  ],
                  [
                    38.20374482300008,
                    10.081783096000038
                  ],
                  [
                    38.20946261000006,
                    10.084450580000066
                  ],
                  [
                    38.216389900000024,
                    10.086364262000075
                  ],
                  [
                    38.22197444400007,
                    10.092252545000065
                  ],
                  [
                    38.22737838000006,
                    10.095060230000058
                  ],
                  [
                    38.23356002200006,
                    10.098893346000068
                  ],
                  [
                    38.240426651000064,
                    10.102633868000055
                  ],
                  [
                    38.24778860500004,
                    10.101949476000073
                  ],
                  [
                    38.25151972800006,
                    10.096478969000032
                  ],
                  [
                    38.25237559800007,
                    10.088427973000023
                  ],
                  [
                    38.25810978900006,
                    10.087652959000025
                  ],
                  [
                    38.26418516100006,
                    10.089274945000057
                  ],
                  [
                    38.271760707000055,
                    10.091800426000077
                  ],
                  [
                    38.28077325300006,
                    10.090926903000025
                  ],
                  [
                    38.28612577400003,
                    10.088537891000044
                  ],
                  [
                    38.29527499100004,
                    10.089247869000076
                  ],
                  [
                    38.300353366000024,
                    10.095405351000068
                  ],
                  [
                    38.30077190000003,
                    10.09716422400004
                  ],
                  [
                    38.30226672800006,
                    10.103446175000045
                  ],
                  [
                    38.30727312100004,
                    10.107008110000038
                  ],
                  [
                    38.308600941000066,
                    10.107952823000062
                  ],
                  [
                    38.314480969000044,
                    10.107150311000055
                  ],
                  [
                    38.32180950900005,
                    10.10718679300004
                  ],
                  [
                    38.32651750800005,
                    10.114547729000037
                  ],
                  [
                    38.32626534700006,
                    10.115346761000069
                  ],
                  [
                    38.32371322500006,
                    10.12343377700006
                  ],
                  [
                    38.32596192600005,
                    10.133119432000058
                  ],
                  [
                    38.33093864600005,
                    10.14309232900007
                  ],
                  [
                    38.333319679000056,
                    10.151362736000067
                  ],
                  [
                    38.337609334000035,
                    10.154459974000076
                  ],
                  [
                    38.34004956100006,
                    10.156221879000043
                  ],
                  [
                    38.34686529100003,
                    10.158391150000057
                  ],
                  [
                    38.34827877500004,
                    10.158841026000061
                  ],
                  [
                    38.35407546500005,
                    10.155074349000074
                  ],
                  [
                    38.357013805000065,
                    10.150842677000071
                  ],
                  [
                    38.35806101500003,
                    10.14431101300005
                  ],
                  [
                    38.36630215800005,
                    10.140485495000064
                  ],
                  [
                    38.37563120800007,
                    10.140354638000076
                  ],
                  [
                    38.38989462300003,
                    10.143206935000023
                  ],
                  [
                    38.39749999800006,
                    10.144277915000032
                  ],
                  [
                    38.40093669400005,
                    10.148641903000055
                  ],
                  [
                    38.40120266400004,
                    10.15008367200005
                  ],
                  [
                    38.40205524900006,
                    10.154705363000062
                  ],
                  [
                    38.405518835000066,
                    10.159318175000067
                  ],
                  [
                    38.40631033600005,
                    10.160372298000027
                  ],
                  [
                    38.41187612600004,
                    10.164526532000025
                  ],
                  [
                    38.418228415000044,
                    10.167175014000065
                  ],
                  [
                    38.42572464500006,
                    10.171756064000022
                  ],
                  [
                    38.42584010600007,
                    10.175898017000065
                  ],
                  [
                    38.42589398300004,
                    10.177830737000022
                  ],
                  [
                    38.42105021500004,
                    10.18075249800006
                  ],
                  [
                    38.426187682000034,
                    10.18657993100004
                  ],
                  [
                    38.426263807000055,
                    10.186666280000054
                  ],
                  [
                    38.428955366000025,
                    10.191271222000069
                  ],
                  [
                    38.43004354400006,
                    10.193132966000064
                  ],
                  [
                    38.42664579400008,
                    10.200036720000071
                  ],
                  [
                    38.42358289500004,
                    10.207005472000048
                  ],
                  [
                    38.41939135500007,
                    10.21322964500007
                  ],
                  [
                    38.41938480600004,
                    10.219846974000063
                  ],
                  [
                    38.42273634000003,
                    10.221848634000025
                  ],
                  [
                    38.42417433800006,
                    10.222707460000038
                  ],
                  [
                    38.42721203100007,
                    10.226828116000036
                  ],
                  [
                    38.42901331500008,
                    10.229291188000047
                  ],
                  [
                    38.42941474500003,
                    10.229840102000026
                  ],
                  [
                    38.430718195000054,
                    10.231622437000055
                  ],
                  [
                    38.43681393700007,
                    10.23546316900007
                  ],
                  [
                    38.44160646900008,
                    10.237834905000057
                  ],
                  [
                    38.44807300900004,
                    10.240251887000056
                  ],
                  [
                    38.454191224000056,
                    10.246689368000034
                  ],
                  [
                    38.45442573500003,
                    10.247772756000074
                  ],
                  [
                    38.45575033400007,
                    10.25389210800006
                  ],
                  [
                    38.455336517000035,
                    10.261135353000043
                  ],
                  [
                    38.45827460600003,
                    10.263753699000063
                  ],
                  [
                    38.462671906000026,
                    10.267672455000024
                  ],
                  [
                    38.46233038300005,
                    10.269252253000047
                  ],
                  [
                    38.46087950200007,
                    10.275963662000038
                  ],
                  [
                    38.45786866800006,
                    10.282009290000076
                  ],
                  [
                    38.46006729900006,
                    10.289970320000066
                  ],
                  [
                    38.46125365100005,
                    10.290156361000072
                  ],
                  [
                    38.46590198300004,
                    10.290885304000028
                  ],
                  [
                    38.47252905600004,
                    10.291804716000058
                  ],
                  [
                    38.47107484700007,
                    10.295442908000041
                  ],
                  [
                    38.46984264900004,
                    10.298525664000067
                  ],
                  [
                    38.46609077100004,
                    10.305224893000059
                  ],
                  [
                    38.46792396200004,
                    10.311090284000045
                  ],
                  [
                    38.46943852800007,
                    10.312009376000049
                  ],
                  [
                    38.473721502000046,
                    10.314608434000036
                  ],
                  [
                    38.47434689000005,
                    10.31767638100007
                  ],
                  [
                    38.475308864000056,
                    10.322395507000067
                  ],
                  [
                    38.47506538400006,
                    10.33066675200007
                  ],
                  [
                    38.47784556100004,
                    10.338428448000059
                  ],
                  [
                    38.477979521000066,
                    10.338802438000073
                  ],
                  [
                    38.481201353000074,
                    10.34436662500002
                  ],
                  [
                    38.481172566000055,
                    10.344483764000074
                  ],
                  [
                    38.47954021100003,
                    10.35112597400007
                  ],
                  [
                    38.476089556000034,
                    10.35622562900005
                  ],
                  [
                    38.476676644000065,
                    10.363259955000046
                  ],
                  [
                    38.479419660000076,
                    10.364141045000054
                  ],
                  [
                    38.48349118600004,
                    10.365448870000023
                  ],
                  [
                    38.490379473000075,
                    10.36400743200005
                  ],
                  [
                    38.49619308100006,
                    10.36357317200003
                  ],
                  [
                    38.502842616000066,
                    10.36326415600007
                  ],
                  [
                    38.51529835800005,
                    10.366931287000057
                  ],
                  [
                    38.52378294700003,
                    10.367809890000046
                  ],
                  [
                    38.534393041000044,
                    10.366504697000039
                  ],
                  [
                    38.541154504000076,
                    10.37029405100003
                  ],
                  [
                    38.550879063000025,
                    10.37328294100007
                  ],
                  [
                    38.55698191700003,
                    10.375009700000021
                  ],
                  [
                    38.56020932800004,
                    10.375922873000036
                  ],
                  [
                    38.565961678000065,
                    10.374313584000049
                  ],
                  [
                    38.56831740100006,
                    10.374644672000045
                  ],
                  [
                    38.57173476200006,
                    10.375124969000069
                  ],
                  [
                    38.57796838200005,
                    10.377172751000046
                  ],
                  [
                    38.58486874700003,
                    10.375114268000061
                  ],
                  [
                    38.59211245000006,
                    10.374386084000037
                  ],
                  [
                    38.59911398600008,
                    10.374108566000075
                  ],
                  [
                    38.60466388400005,
                    10.374600284000053
                  ],
                  [
                    38.61343356900005,
                    10.377061193000031
                  ],
                  [
                    38.62384737800005,
                    10.378349998000033
                  ],
                  [
                    38.63027658800007,
                    10.382174811000027
                  ],
                  [
                    38.635947721000036,
                    10.38034637000004
                  ],
                  [
                    38.64443864900005,
                    10.376975279000021
                  ],
                  [
                    38.650153328000044,
                    10.37649376500002
                  ],
                  [
                    38.656484954000064,
                    10.373610750000068
                  ],
                  [
                    38.66377212700007,
                    10.372798438000075
                  ],
                  [
                    38.66415636700003,
                    10.372755606000055
                  ],
                  [
                    38.66811093200005,
                    10.373492585000065
                  ],
                  [
                    38.671344033000025,
                    10.374095111000031
                  ],
                  [
                    38.67601573300004,
                    10.377420029000064
                  ],
                  [
                    38.682304532000046,
                    10.379040964000069
                  ],
                  [
                    38.690158644000064,
                    10.378713658000038
                  ],
                  [
                    38.69739998400007,
                    10.37939183900005
                  ],
                  [
                    38.702551216000074,
                    10.381224024000062
                  ],
                  [
                    38.70747300000005,
                    10.384339108000063
                  ],
                  [
                    38.712635284000044,
                    10.386869343000058
                  ],
                  [
                    38.72071464600003,
                    10.386199286000021
                  ],
                  [
                    38.72957073900005,
                    10.385927391000052
                  ],
                  [
                    38.73824377200003,
                    10.385626615000035
                  ],
                  [
                    38.74048153100006,
                    10.385092586000042
                  ],
                  [
                    38.74612205100004,
                    10.383746507000069
                  ],
                  [
                    38.75293030900008,
                    10.379552492000073
                  ]
                ],
                [
                  [
                    38.750059228000055,
                    9.090301069000077
                  ],
                  [
                    38.739734217000034,
                    9.087352113000065
                  ],
                  [
                    38.73904463200006,
                    9.087155159000076
                  ],
                  [
                    38.73802009800005,
                    9.086862539000037
                  ],
                  [
                    38.737369982000075,
                    9.086794140000052
                  ],
                  [
                    38.733385688000055,
                    9.08637495000005
                  ],
                  [
                    38.73126276100004,
                    9.086151595000047
                  ],
                  [
                    38.72816920900004,
                    9.085826121000025
                  ],
                  [
                    38.72768090400007,
                    9.085774746000027
                  ],
                  [
                    38.72710135500006,
                    9.08571377100003
                  ],
                  [
                    38.716642738000075,
                    9.087750198000037
                  ],
                  [
                    38.71366389600007,
                    9.08596811600006
                  ],
                  [
                    38.712997303000066,
                    9.085569329000066
                  ],
                  [
                    38.71269025700008,
                    9.085385640000027
                  ],
                  [
                    38.708481696000035,
                    9.082867881000027
                  ],
                  [
                    38.70711099000005,
                    9.082047861000035
                  ],
                  [
                    38.70674967700006,
                    9.081831707000049
                  ],
                  [
                    38.70657492600003,
                    9.08179369800007
                  ],
                  [
                    38.70068164200006,
                    9.080511897000065
                  ],
                  [
                    38.69514195000005,
                    9.077999429000045
                  ],
                  [
                    38.694551998000065,
                    9.077731863000054
                  ],
                  [
                    38.685408005000056,
                    9.073027127000046
                  ],
                  [
                    38.68369356000005,
                    9.066316461000042
                  ],
                  [
                    38.68369943000005,
                    9.059541717000059
                  ],
                  [
                    38.683541099000024,
                    9.050037711000073
                  ],
                  [
                    38.67676369700007,
                    9.043166854000049
                  ],
                  [
                    38.672597780000046,
                    9.038672642000051
                  ],
                  [
                    38.67208149600003,
                    9.033145349000051
                  ],
                  [
                    38.67174935000003,
                    9.032672759000036
                  ],
                  [
                    38.67046327800006,
                    9.030842887000063
                  ],
                  [
                    38.66722298500008,
                    9.026232475000029
                  ],
                  [
                    38.667054190000044,
                    9.023896038000032
                  ],
                  [
                    38.66653667000003,
                    9.01673260900003
                  ],
                  [
                    38.66703636400007,
                    9.010027781000076
                  ],
                  [
                    38.66007760600007,
                    9.009335993000036
                  ],
                  [
                    38.65241466300006,
                    9.010229339000034
                  ],
                  [
                    38.65194203900006,
                    9.010284438000042
                  ],
                  [
                    38.65174430500008,
                    9.008554305000075
                  ],
                  [
                    38.65105159900003,
                    9.002493266000045
                  ],
                  [
                    38.65519737000005,
                    8.997772675000022
                  ],
                  [
                    38.655775463000055,
                    8.997114427000042
                  ],
                  [
                    38.65779186900005,
                    8.994818442000053
                  ],
                  [
                    38.65938647000007,
                    8.985402486000055
                  ],
                  [
                    38.65464467800007,
                    8.976936648000049
                  ],
                  [
                    38.65261943000007,
                    8.976625996000053
                  ],
                  [
                    38.64850992300006,
                    8.975995640000065
                  ],
                  [
                    38.63940538700007,
                    8.974035833000073
                  ],
                  [
                    38.64281850800006,
                    8.965853421000077
                  ],
                  [
                    38.65336042600006,
                    8.962900022000042
                  ],
                  [
                    38.66540861100003,
                    8.961081310000054
                  ],
                  [
                    38.67622715400006,
                    8.95760486200004
                  ],
                  [
                    38.68096127700005,
                    8.949664687000052
                  ],
                  [
                    38.68083521500006,
                    8.946275453000055
                  ],
                  [
                    38.68064233900003,
                    8.941089926000075
                  ],
                  [
                    38.68790208100006,
                    8.939741880000042
                  ],
                  [
                    38.69061341100007,
                    8.94072548400004
                  ],
                  [
                    38.69384456300003,
                    8.941897666000045
                  ],
                  [
                    38.69682863200006,
                    8.93270775700006
                  ],
                  [
                    38.701966162000076,
                    8.92562831600003
                  ],
                  [
                    38.70842789200003,
                    8.920915007000076
                  ],
                  [
                    38.71724671900006,
                    8.919927769000026
                  ],
                  [
                    38.71914229400005,
                    8.919715566000036
                  ],
                  [
                    38.72333738900005,
                    8.914581546000022
                  ],
                  [
                    38.727223965000064,
                    8.910844005000058
                  ],
                  [
                    38.73107223900007,
                    8.905090948000066
                  ],
                  [
                    38.73651627800007,
                    8.901290562000042
                  ],
                  [
                    38.74358938100005,
                    8.902585569000053
                  ],
                  [
                    38.74371204200003,
                    8.90113806200003
                  ],
                  [
                    38.74376638800004,
                    8.900496727000075
                  ],
                  [
                    38.744018708000056,
                    8.89751913300006
                  ],
                  [
                    38.74441809900003,
                    8.892805968000062
                  ],
                  [
                    38.74447696400006,
                    8.89211130800004
                  ],
                  [
                    38.74315937000006,
                    8.880412437000075
                  ],
                  [
                    38.74729465200005,
                    8.877159000000063
                  ],
                  [
                    38.745200640000064,
                    8.869490449000068
                  ],
                  [
                    38.74525641500003,
                    8.868422893000059
                  ],
                  [
                    38.74551760400004,
                    8.863423673000057
                  ],
                  [
                    38.75411710100008,
                    8.858593296000038
                  ],
                  [
                    38.75646500000005,
                    8.853240602000028
                  ],
                  [
                    38.76155872600003,
                    8.853614547000063
                  ],
                  [
                    38.772991760000025,
                    8.857467391000057
                  ],
                  [
                    38.77531117400008,
                    8.854853012000035
                  ],
                  [
                    38.776251967000064,
                    8.853792576000046
                  ],
                  [
                    38.777465290000066,
                    8.852424952000035
                  ],
                  [
                    38.77838322700006,
                    8.841808769000068
                  ],
                  [
                    38.78059487300004,
                    8.835919558000057
                  ],
                  [
                    38.786653546000025,
                    8.835280872000055
                  ],
                  [
                    38.79202483300003,
                    8.835776624000061
                  ],
                  [
                    38.79758392800005,
                    8.833485285000052
                  ],
                  [
                    38.802604737000024,
                    8.835870579000073
                  ],
                  [
                    38.80549636100005,
                    8.837244337000072
                  ],
                  [
                    38.80924730600003,
                    8.838718430000029
                  ],
                  [
                    38.810673973000064,
                    8.839279099000066
                  ],
                  [
                    38.812076998000066,
                    8.839830477000021
                  ],
                  [
                    38.81254721800008,
                    8.840015270000038
                  ],
                  [
                    38.81287573600008,
                    8.839967270000045
                  ],
                  [
                    38.813173601000074,
                    8.839923749000036
                  ],
                  [
                    38.81370407000003,
                    8.839846242000021
                  ],
                  [
                    38.81748997100004,
                    8.83929308200004
                  ],
                  [
                    38.82439300400006,
                    8.841332266000052
                  ],
                  [
                    38.823832097000036,
                    8.846448558000077
                  ],
                  [
                    38.823883771000055,
                    8.850762201000066
                  ],
                  [
                    38.82390768300007,
                    8.852758321000067
                  ],
                  [
                    38.82627740000004,
                    8.857618010000067
                  ],
                  [
                    38.82704639900004,
                    8.863258012000074
                  ],
                  [
                    38.829409730000066,
                    8.86878217100002
                  ],
                  [
                    38.826936000000046,
                    8.87366587400004
                  ],
                  [
                    38.82600142900003,
                    8.880187270000022
                  ],
                  [
                    38.83298373100007,
                    8.882912026000042
                  ],
                  [
                    38.84068793800003,
                    8.879851636000069
                  ],
                  [
                    38.84707741600005,
                    8.880020093000041
                  ],
                  [
                    38.85298210800005,
                    8.881783726000037
                  ],
                  [
                    38.85507191000005,
                    8.882500682000057
                  ],
                  [
                    38.85838796200005,
                    8.883638332000032
                  ],
                  [
                    38.86380897200007,
                    8.882850647000055
                  ],
                  [
                    38.868717092000054,
                    8.873035683000069
                  ],
                  [
                    38.86983131300008,
                    8.880774936000023
                  ],
                  [
                    38.87023273300008,
                    8.881617672000061
                  ],
                  [
                    38.87030817200008,
                    8.881776049000052
                  ],
                  [
                    38.87341203500006,
                    8.88829225400002
                  ],
                  [
                    38.877491630000065,
                    8.895787247000044
                  ],
                  [
                    38.873309350000056,
                    8.905094982000037
                  ],
                  [
                    38.877183599000034,
                    8.912526856000056
                  ],
                  [
                    38.87944709200008,
                    8.918314232000057
                  ],
                  [
                    38.87349218600008,
                    8.923754691000056
                  ],
                  [
                    38.86982687700004,
                    8.926366887000029
                  ],
                  [
                    38.86951029200003,
                    8.926592511000024
                  ],
                  [
                    38.86874278100004,
                    8.927139502000045
                  ],
                  [
                    38.868070172000046,
                    8.927618857000027
                  ],
                  [
                    38.86083374300006,
                    8.932177986000056
                  ],
                  [
                    38.855555243000026,
                    8.938292853000064
                  ],
                  [
                    38.85964307900008,
                    8.941349605000028
                  ],
                  [
                    38.86141841600005,
                    8.942677144000072
                  ],
                  [
                    38.869493446000035,
                    8.939619629000049
                  ],
                  [
                    38.88208099700006,
                    8.936197098000036
                  ],
                  [
                    38.891423538000026,
                    8.934332078000068
                  ],
                  [
                    38.89675923300007,
                    8.937026941000056
                  ],
                  [
                    38.901098938000075,
                    8.94614109400004
                  ],
                  [
                    38.89623478900006,
                    8.954837463000047
                  ],
                  [
                    38.90278468500003,
                    8.962411731000032
                  ],
                  [
                    38.90409368400003,
                    8.96954203200005
                  ],
                  [
                    38.90624370900008,
                    8.977418691000025
                  ],
                  [
                    38.90534674200006,
                    8.981890208000038
                  ],
                  [
                    38.90527894200005,
                    8.982228201000055
                  ],
                  [
                    38.90496280800005,
                    8.983804176000035
                  ],
                  [
                    38.904900386000065,
                    8.984115359000043
                  ],
                  [
                    38.90433873600006,
                    8.99215702500004
                  ],
                  [
                    38.90605375800004,
                    8.997532017000026
                  ],
                  [
                    38.90554600000007,
                    9.003303980000055
                  ],
                  [
                    38.90500095200008,
                    9.009499839000057
                  ],
                  [
                    38.90426952900003,
                    9.01141995200004
                  ],
                  [
                    38.903955186000076,
                    9.012245158000042
                  ],
                  [
                    38.90329557300004,
                    9.013976759000059
                  ],
                  [
                    38.90115955500005,
                    9.019584183000063
                  ],
                  [
                    38.900002090000044,
                    9.022391526000035
                  ],
                  [
                    38.89665978800008,
                    9.030498023000064
                  ],
                  [
                    38.89661086500007,
                    9.030597301000057
                  ],
                  [
                    38.89334379300004,
                    9.037227027000029
                  ],
                  [
                    38.886323780000055,
                    9.046817039000075
                  ],
                  [
                    38.88318867000004,
                    9.051722221000034
                  ],
                  [
                    38.88294377700004,
                    9.052105380000057
                  ],
                  [
                    38.88297629600004,
                    9.060477043000049
                  ],
                  [
                    38.88195714200003,
                    9.068558705000044
                  ],
                  [
                    38.87911039000005,
                    9.075530267000033
                  ],
                  [
                    38.87905256500005,
                    9.07565575700005
                  ],
                  [
                    38.87738320500006,
                    9.079278544000033
                  ],
                  [
                    38.87679182200003,
                    9.080561941000042
                  ],
                  [
                    38.87632080600008,
                    9.081584122000038
                  ],
                  [
                    38.87546058000004,
                    9.081937130000028
                  ],
                  [
                    38.87222858400003,
                    9.083263431000034
                  ],
                  [
                    38.86821989300006,
                    9.084908461000055
                  ],
                  [
                    38.85675163500008,
                    9.083522517000063
                  ],
                  [
                    38.85069696700003,
                    9.079035569000041
                  ],
                  [
                    38.84952754900007,
                    9.078168946000062
                  ],
                  [
                    38.84669539300006,
                    9.078349804000027
                  ],
                  [
                    38.842569629000025,
                    9.078613269000073
                  ],
                  [
                    38.83273350200005,
                    9.077110509000022
                  ],
                  [
                    38.82473622900005,
                    9.075888689000067
                  ],
                  [
                    38.81337637100006,
                    9.080021427000077
                  ],
                  [
                    38.80512560400007,
                    9.082329191000042
                  ],
                  [
                    38.79996351600005,
                    9.078564068000048
                  ],
                  [
                    38.795967037000025,
                    9.07815639200004
                  ],
                  [
                    38.791311792000045,
                    9.077681516000041
                  ],
                  [
                    38.78084354900005,
                    9.090418864000071
                  ],
                  [
                    38.77818683100003,
                    9.093651455000042
                  ],
                  [
                    38.77266409900005,
                    9.097266898000044
                  ],
                  [
                    38.771246838000025,
                    9.098194705000026
                  ],
                  [
                    38.77064229900003,
                    9.098190255000077
                  ],
                  [
                    38.76576943900005,
                    9.098154388000069
                  ],
                  [
                    38.76521422400003,
                    9.098150301000032
                  ],
                  [
                    38.75929009300006,
                    9.09589489700005
                  ],
                  [
                    38.754917540000065,
                    9.093112761000043
                  ],
                  [
                    38.752908492000074,
                    9.09183445900004
                  ],
                  [
                    38.75238742800008,
                    9.091502920000039
                  ],
                  [
                    38.75085635100004,
                    9.090528738000046
                  ],
                  [
                    38.75046651900004,
                    9.090417397000067
                  ],
                  [
                    38.750059228000055,
                    9.090301069000077
                  ]
                ],
                [
                  [
                    36.24766410700005,
                    8.973674416000051
                  ],
                  [
                    36.22103909900005,
                    8.98853736500007
                  ],
                  [
                    36.18244088700004,
                    8.986499396000056
                  ],
                  [
                    36.17899102600006,
                    8.986317245000066
                  ],
                  [
                    36.17651430500007,
                    8.98268254900006
                  ],
                  [
                    36.17429321100008,
                    8.97942299600004
                  ],
                  [
                    36.18679982200007,
                    8.970807748000027
                  ],
                  [
                    36.22213471300006,
                    8.950194146000058
                  ],
                  [
                    36.23861703600005,
                    8.965110055000025
                  ],
                  [
                    36.24229369100004,
                    8.968437296000047
                  ],
                  [
                    36.24401679700003,
                    8.969996645000037
                  ],
                  [
                    36.247921821000034,
                    8.973530551000067
                  ],
                  [
                    36.24766410700005,
                    8.973674416000051
                  ]
                ],
                [
                  [
                    42.25299947600007,
                    9.383802192000076
                  ],
                  [
                    42.23807942700006,
                    9.384942246000037
                  ],
                  [
                    42.23051321600008,
                    9.382387524000023
                  ],
                  [
                    42.221879347000026,
                    9.37947230800006
                  ],
                  [
                    42.20792825900003,
                    9.371933928000033
                  ],
                  [
                    42.204779243000075,
                    9.370232378000026
                  ],
                  [
                    42.19818748000006,
                    9.366982157000052
                  ],
                  [
                    42.187439149000056,
                    9.361682445000042
                  ],
                  [
                    42.186329519000026,
                    9.36175010900007
                  ],
                  [
                    42.168579082000065,
                    9.362832511000022
                  ],
                  [
                    42.157943647000025,
                    9.37574630000006
                  ],
                  [
                    42.15746908400007,
                    9.376322525000035
                  ],
                  [
                    42.14661907300007,
                    9.387512541000035
                  ],
                  [
                    42.13485502700007,
                    9.388293705000024
                  ],
                  [
                    42.12914901400006,
                    9.388672600000064
                  ],
                  [
                    42.11422889800008,
                    9.37251266900006
                  ],
                  [
                    42.10870884800005,
                    9.364122698000074
                  ],
                  [
                    42.09962876600008,
                    9.35035275100006
                  ],
                  [
                    42.09570909800004,
                    9.34455924200006
                  ],
                  [
                    42.09548374900004,
                    9.34422616200004
                  ],
                  [
                    42.094227396000065,
                    9.34236919500006
                  ],
                  [
                    42.09037973900007,
                    9.33668212300006
                  ],
                  [
                    42.08525864500007,
                    9.329112833000067
                  ],
                  [
                    42.08522757800006,
                    9.32905996200003
                  ],
                  [
                    42.07760828200003,
                    9.316093425000076
                  ],
                  [
                    42.07695871800007,
                    9.314987995000024
                  ],
                  [
                    42.072726904000035,
                    9.307786282000052
                  ],
                  [
                    42.070468498000025,
                    9.303942921000043
                  ],
                  [
                    42.06467841700004,
                    9.28489296600003
                  ],
                  [
                    42.06291225500007,
                    9.276837407000073
                  ],
                  [
                    42.060508338000034,
                    9.265873009000074
                  ],
                  [
                    42.059481110000036,
                    9.255512896000027
                  ],
                  [
                    42.05927386800005,
                    9.253422760000035
                  ],
                  [
                    42.058878278000066,
                    9.249433035000038
                  ],
                  [
                    42.05915437800007,
                    9.245650950000027
                  ],
                  [
                    42.05973824100005,
                    9.237653048000027
                  ],
                  [
                    42.06133221300007,
                    9.226459059000035
                  ],
                  [
                    42.073688238000045,
                    9.22096302600005
                  ],
                  [
                    42.090848325000024,
                    9.225122967000061
                  ],
                  [
                    42.10924827600007,
                    9.22991915700004
                  ],
                  [
                    42.11240842500007,
                    9.230742892000023
                  ],
                  [
                    42.12061844500005,
                    9.22844286700007
                  ],
                  [
                    42.12734847000007,
                    9.226552852000054
                  ],
                  [
                    42.13726847500004,
                    9.215822830000036
                  ],
                  [
                    42.14855848700006,
                    9.206262811000045
                  ],
                  [
                    42.15422311900005,
                    9.20763602900007
                  ],
                  [
                    42.16571856500008,
                    9.210422752000056
                  ],
                  [
                    42.182148647000076,
                    9.216892684000072
                  ],
                  [
                    42.19745872100003,
                    9.219872631000044
                  ],
                  [
                    42.20848873300008,
                    9.211932605000072
                  ],
                  [
                    42.22078872800006,
                    9.196372594000024
                  ],
                  [
                    42.233718742000065,
                    9.185912564000034
                  ],
                  [
                    42.246028798000054,
                    9.187002520000021
                  ],
                  [
                    42.25290883400004,
                    9.189702494000073
                  ],
                  [
                    42.25944886800005,
                    9.19227247300006
                  ],
                  [
                    42.26471890300007,
                    9.197887447000028
                  ],
                  [
                    42.27203898800008,
                    9.215667394000036
                  ],
                  [
                    42.26871902400006,
                    9.229602386000067
                  ],
                  [
                    42.26225904300003,
                    9.243622383000059
                  ],
                  [
                    42.25632905000003,
                    9.25255239300003
                  ],
                  [
                    42.25530723400004,
                    9.255976266000062
                  ],
                  [
                    42.253649073000076,
                    9.261532387000045
                  ],
                  [
                    42.24934908700004,
                    9.270032382000068
                  ],
                  [
                    42.25030914200005,
                    9.285532357000022
                  ],
                  [
                    42.25990922200003,
                    9.298832306000065
                  ],
                  [
                    42.26604928300003,
                    9.309772269000064
                  ],
                  [
                    42.265057898000066,
                    9.320374851000054
                  ],
                  [
                    42.26496931200006,
                    9.321322257000077
                  ],
                  [
                    42.25851933300004,
                    9.334412256000064
                  ],
                  [
                    42.264609406000034,
                    9.349052209000035
                  ],
                  [
                    42.26621881700004,
                    9.352611265000064
                  ],
                  [
                    42.27031265900007,
                    9.361664396000037
                  ],
                  [
                    42.26613946800006,
                    9.365982177000035
                  ],
                  [
                    42.26126947700004,
                    9.373512185000038
                  ],
                  [
                    42.25786596800003,
                    9.377747025000076
                  ],
                  [
                    42.25299947600007,
                    9.383802192000076
                  ]
                ]
              ],
              "type": "Polygon"
            },
            "median days-to-reply": 53,
            "per_resolved": 0.0,
            "referred": 11,
            "replied": 10
          },
          {
            "% replied": 0.4878048780487805,
            "ADM1_EN": "Tigray",
            "ADM1_PCODE": "ET01",
            "geometry": {
              "coordinates": [
                [
                  [
                    37.94370588500004,
                    14.841414523000026
                  ],
                  [
                    37.945332251000025,
                    14.835183630000074
                  ],
                  [
                    37.94793047400003,
                    14.836063505000027
                  ],
                  [
                    37.94925445000007,
                    14.837267291000046
                  ],
                  [
                    37.95101399400005,
                    14.838867071000038
                  ],
                  [
                    37.95331397800004,
                    14.837650178000047
                  ],
                  [
                    37.95367203500007,
                    14.83475074300003
                  ],
                  [
                    37.953680192000036,
                    14.833053792000044
                  ],
                  [
                    37.953682929000024,
                    14.832484320000049
                  ],
                  [
                    37.95918640200006,
                    14.832969202000072
                  ],
                  [
                    37.971047991000034,
                    14.830449088000023
                  ],
                  [
                    37.973029722000035,
                    14.824549004000062
                  ],
                  [
                    37.97485576200006,
                    14.81800497200004
                  ],
                  [
                    37.97454340100006,
                    14.809850453000024
                  ],
                  [
                    37.97452405100006,
                    14.809345299000029
                  ],
                  [
                    37.974465774000066,
                    14.80162709800004
                  ],
                  [
                    37.97850172200003,
                    14.803608806000057
                  ],
                  [
                    37.98136641200006,
                    14.805015410000067
                  ],
                  [
                    37.987922264000076,
                    14.807947037000076
                  ],
                  [
                    37.99001741400008,
                    14.799577439000075
                  ],
                  [
                    37.99228301000005,
                    14.792003606000037
                  ],
                  [
                    37.99275746600006,
                    14.786928493000062
                  ],
                  [
                    37.99199610000005,
                    14.779187186000058
                  ],
                  [
                    37.99418999900007,
                    14.773459063000075
                  ],
                  [
                    37.999636406000036,
                    14.77540139000007
                  ],
                  [
                    38.00364753200006,
                    14.771606534000057
                  ],
                  [
                    38.004679388000056,
                    14.766749540000035
                  ],
                  [
                    38.004776942000035,
                    14.76629034900003
                  ],
                  [
                    38.00586963100005,
                    14.766248071000064
                  ],
                  [
                    38.010146115000055,
                    14.766082605000065
                  ],
                  [
                    38.015824585000075,
                    14.765212359000031
                  ],
                  [
                    38.02053812500003,
                    14.760782508000034
                  ],
                  [
                    38.021206894000045,
                    14.756619274000059
                  ],
                  [
                    38.02147011400007,
                    14.754980674000024
                  ],
                  [
                    38.02046186700005,
                    14.74924899000007
                  ],
                  [
                    38.01741230500005,
                    14.742636144000073
                  ],
                  [
                    38.01808480700004,
                    14.737901615000055
                  ],
                  [
                    38.018264385000066,
                    14.736637359000042
                  ],
                  [
                    38.02138821500006,
                    14.734505539000054
                  ],
                  [
                    38.02498546100003,
                    14.732050642000047
                  ],
                  [
                    38.03006459000005,
                    14.72786781800005
                  ],
                  [
                    38.03499637800007,
                    14.722041258000047
                  ],
                  [
                    38.03809655800006,
                    14.71890336000007
                  ],
                  [
                    38.04036925400004,
                    14.716603013000054
                  ],
                  [
                    38.046722756000065,
                    14.713377738000077
                  ],
                  [
                    38.05348955900007,
                    14.710827755000025
                  ],
                  [
                    38.058788553000056,
                    14.710774263000076
                  ],
                  [
                    38.06463032700003,
                    14.711330790000034
                  ],
                  [
                    38.07073593000007,
                    14.709557503000042
                  ],
                  [
                    38.07786269800005,
                    14.70742023300005
                  ],
                  [
                    38.086127117000046,
                    14.707864530000052
                  ],
                  [
                    38.08832811900004,
                    14.707362494000051
                  ],
                  [
                    38.090032465000036,
                    14.70697374200006
                  ],
                  [
                    38.09154474700006,
                    14.706628799000043
                  ],
                  [
                    38.09537000500006,
                    14.70144233800005
                  ],
                  [
                    38.098917131000064,
                    14.700567981000063
                  ],
                  [
                    38.10094690900007,
                    14.700067646000036
                  ],
                  [
                    38.10556253400006,
                    14.697506350000026
                  ],
                  [
                    38.10648306100006,
                    14.695608790000051
                  ],
                  [
                    38.10915959100004,
                    14.690091432000031
                  ],
                  [
                    38.114888947000054,
                    14.68792327400007
                  ],
                  [
                    38.120149033000075,
                    14.68382071800005
                  ],
                  [
                    38.12709846700005,
                    14.682044781000059
                  ],
                  [
                    38.127568447000044,
                    14.68192467700004
                  ],
                  [
                    38.13208241500007,
                    14.678524118000041
                  ],
                  [
                    38.133068481000066,
                    14.676028849000033
                  ],
                  [
                    38.13444339400007,
                    14.672549592000053
                  ],
                  [
                    38.13926619800003,
                    14.667294295000033
                  ],
                  [
                    38.146118982000075,
                    14.668634908000058
                  ],
                  [
                    38.14770822600008,
                    14.67096115000004
                  ],
                  [
                    38.14857381000007,
                    14.672228141000062
                  ],
                  [
                    38.14957411300003,
                    14.673692325000047
                  ],
                  [
                    38.14955940800007,
                    14.673809435000067
                  ],
                  [
                    38.149657080000054,
                    14.673813768000059
                  ],
                  [
                    38.150304928000025,
                    14.674762049000037
                  ],
                  [
                    38.152330937000045,
                    14.675341368000034
                  ],
                  [
                    38.15621349200006,
                    14.676451550000024
                  ],
                  [
                    38.16200115300006,
                    14.675854921000052
                  ],
                  [
                    38.16890712500003,
                    14.677523528000052
                  ],
                  [
                    38.17383455200007,
                    14.679814968000073
                  ],
                  [
                    38.17999939900005,
                    14.67657465600007
                  ],
                  [
                    38.18226718600005,
                    14.678296999000054
                  ],
                  [
                    38.18356194000006,
                    14.679280341000037
                  ],
                  [
                    38.18381482700005,
                    14.680251633000069
                  ],
                  [
                    38.18494009600005,
                    14.684573575000059
                  ],
                  [
                    38.18534858500004,
                    14.685332740000035
                  ],
                  [
                    38.18690557100007,
                    14.688226348000057
                  ],
                  [
                    38.187405288000036,
                    14.689155056000061
                  ],
                  [
                    38.19488390400005,
                    14.687552254000025
                  ],
                  [
                    38.20268765700007,
                    14.685909069000047
                  ],
                  [
                    38.21002743400004,
                    14.686837317000027
                  ],
                  [
                    38.21503227200003,
                    14.682755214000053
                  ],
                  [
                    38.22179182800005,
                    14.683571139000037
                  ],
                  [
                    38.22824022700007,
                    14.685774297000023
                  ],
                  [
                    38.23705261500004,
                    14.683138794000058
                  ],
                  [
                    38.24306050400003,
                    14.67793057700004
                  ],
                  [
                    38.25161596800007,
                    14.675043686000038
                  ],
                  [
                    38.25620764400003,
                    14.669771173000072
                  ],
                  [
                    38.26108313100008,
                    14.667144000000064
                  ],
                  [
                    38.26172019400008,
                    14.66049087500005
                  ],
                  [
                    38.26373132500004,
                    14.652508729000033
                  ],
                  [
                    38.26433899600005,
                    14.644555180000054
                  ],
                  [
                    38.264505937000024,
                    14.638769564000029
                  ],
                  [
                    38.269062622000035,
                    14.634375875000046
                  ],
                  [
                    38.266276755000035,
                    14.627811516000065
                  ],
                  [
                    38.26511391100007,
                    14.62114332300007
                  ],
                  [
                    38.26450586900006,
                    14.614130603000035
                  ],
                  [
                    38.27113449500007,
                    14.610534974000075
                  ],
                  [
                    38.278402922000055,
                    14.609675614000025
                  ],
                  [
                    38.28608100300005,
                    14.60750637600006
                  ],
                  [
                    38.29196070300003,
                    14.602391209000075
                  ],
                  [
                    38.29313649200003,
                    14.594806033000054
                  ],
                  [
                    38.29778388300008,
                    14.59135703800007
                  ],
                  [
                    38.30259963700007,
                    14.588139923000028
                  ],
                  [
                    38.30792224900006,
                    14.585116137000057
                  ],
                  [
                    38.31038463100003,
                    14.578732026000068
                  ],
                  [
                    38.31531819200006,
                    14.573471492000067
                  ],
                  [
                    38.313432239000065,
                    14.56813105200007
                  ],
                  [
                    38.31391828100004,
                    14.559106203000056
                  ],
                  [
                    38.315242314000045,
                    14.550672305000035
                  ],
                  [
                    38.32015558900008,
                    14.544411758000024
                  ],
                  [
                    38.325132008000026,
                    14.537629610000067
                  ],
                  [
                    38.32971004400008,
                    14.531527335000021
                  ],
                  [
                    38.33640297300008,
                    14.528856408000024
                  ],
                  [
                    38.34094388400007,
                    14.522012228000051
                  ],
                  [
                    38.33980937900003,
                    14.513749806000021
                  ],
                  [
                    38.34320816300004,
                    14.507703961000061
                  ],
                  [
                    38.34931256100003,
                    14.509538161000023
                  ],
                  [
                    38.35591982500006,
                    14.506738546000065
                  ],
                  [
                    38.35614163900004,
                    14.499258772000076
                  ],
                  [
                    38.36021015400007,
                    14.492326400000024
                  ],
                  [
                    38.36082020200007,
                    14.490649974000064
                  ],
                  [
                    38.36223350800003,
                    14.48676617500007
                  ],
                  [
                    38.36891703900005,
                    14.484397709000064
                  ],
                  [
                    38.37344312300007,
                    14.480230984000059
                  ],
                  [
                    38.380417513000054,
                    14.480797048000056
                  ],
                  [
                    38.38839285900008,
                    14.479635451000036
                  ],
                  [
                    38.39480763600005,
                    14.481472588000031
                  ],
                  [
                    38.398146100000076,
                    14.476507214000037
                  ],
                  [
                    38.39889129800008,
                    14.470138559000077
                  ],
                  [
                    38.401517640000066,
                    14.464957259000073
                  ],
                  [
                    38.40820721100005,
                    14.46373700600003
                  ],
                  [
                    38.41390565100005,
                    14.463888505000057
                  ],
                  [
                    38.42078183900003,
                    14.46374772200005
                  ],
                  [
                    38.422165316000076,
                    14.45686715200003
                  ],
                  [
                    38.42503369900004,
                    14.45035445800005
                  ],
                  [
                    38.42809532900003,
                    14.441256769000063
                  ],
                  [
                    38.42912566700005,
                    14.434670249000021
                  ],
                  [
                    38.43217395800008,
                    14.427998714000069
                  ],
                  [
                    38.43266742600008,
                    14.427906379000035
                  ],
                  [
                    38.435684801000036,
                    14.427341781000052
                  ],
                  [
                    38.438729429000034,
                    14.426772085000039
                  ],
                  [
                    38.442660481000075,
                    14.422215952000045
                  ],
                  [
                    38.44273906300003,
                    14.416140246000055
                  ],
                  [
                    38.44741137800003,
                    14.410416756000075
                  ],
                  [
                    38.456184172000064,
                    14.409444929000074
                  ],
                  [
                    38.46481972000004,
                    14.411815329000035
                  ],
                  [
                    38.47229136800007,
                    14.413054747000047
                  ],
                  [
                    38.474956614000064,
                    14.414826125000047
                  ],
                  [
                    38.47655207400004,
                    14.415886500000056
                  ],
                  [
                    38.47759443000007,
                    14.416579272000035
                  ],
                  [
                    38.48369845900004,
                    14.418195981000054
                  ],
                  [
                    38.491493631000026,
                    14.414591182000038
                  ],
                  [
                    38.49856237900008,
                    14.411938752000026
                  ],
                  [
                    38.50603651000006,
                    14.413252574000069
                  ],
                  [
                    38.51023185200006,
                    14.409897705000049
                  ],
                  [
                    38.51585853800003,
                    14.405079012000044
                  ],
                  [
                    38.51709716900007,
                    14.406484314000068
                  ],
                  [
                    38.51832666300004,
                    14.407879250000065
                  ],
                  [
                    38.52053518300005,
                    14.410384949000047
                  ],
                  [
                    38.52095747300007,
                    14.41086406200003
                  ],
                  [
                    38.52202747200005,
                    14.411571946000038
                  ],
                  [
                    38.52686561100006,
                    14.414772732000074
                  ],
                  [
                    38.53182952000003,
                    14.417272792000063
                  ],
                  [
                    38.53735205600003,
                    14.420139784000071
                  ],
                  [
                    38.54363851200003,
                    14.422524442000054
                  ],
                  [
                    38.54910591600003,
                    14.422264471000062
                  ],
                  [
                    38.55205559700005,
                    14.424086769000041
                  ],
                  [
                    38.55359036700003,
                    14.425034942000025
                  ],
                  [
                    38.55465403000005,
                    14.425692067000057
                  ],
                  [
                    38.561059245000024,
                    14.426037035000036
                  ],
                  [
                    38.56609889200007,
                    14.428349686000047
                  ],
                  [
                    38.566982868000025,
                    14.428755335000062
                  ],
                  [
                    38.56752534700007,
                    14.42920248200005
                  ],
                  [
                    38.56852667700008,
                    14.430027844000051
                  ],
                  [
                    38.569635782000034,
                    14.430942041000037
                  ],
                  [
                    38.57208183500006,
                    14.432958239000072
                  ],
                  [
                    38.57897721200004,
                    14.433635157000026
                  ],
                  [
                    38.58645834600003,
                    14.436027910000064
                  ],
                  [
                    38.594375083000045,
                    14.438576193000074
                  ],
                  [
                    38.60129284000004,
                    14.439298343000075
                  ],
                  [
                    38.60831913100003,
                    14.438639989000023
                  ],
                  [
                    38.614899672000035,
                    14.434128756000064
                  ],
                  [
                    38.61577435800007,
                    14.433529122000039
                  ],
                  [
                    38.61922094400006,
                    14.434895316000052
                  ],
                  [
                    38.620833385000026,
                    14.435534473000075
                  ],
                  [
                    38.623899513000026,
                    14.436749857000052
                  ],
                  [
                    38.63127500200005,
                    14.440539415000046
                  ],
                  [
                    38.63912398100007,
                    14.439488160000053
                  ],
                  [
                    38.646768576000056,
                    14.441177682000045
                  ],
                  [
                    38.654217810000034,
                    14.444993122000028
                  ],
                  [
                    38.66164275300008,
                    14.445474585000056
                  ],
                  [
                    38.662636819000056,
                    14.44697885000005
                  ],
                  [
                    38.66319683900008,
                    14.447826297000063
                  ],
                  [
                    38.66490894700007,
                    14.450417135000066
                  ],
                  [
                    38.66663064000005,
                    14.451191738000034
                  ],
                  [
                    38.66742374700004,
                    14.451548563000074
                  ],
                  [
                    38.66993062700004,
                    14.452676428000075
                  ],
                  [
                    38.67509824000007,
                    14.452990921000037
                  ],
                  [
                    38.68025072100005,
                    14.456757921000076
                  ],
                  [
                    38.68722008900005,
                    14.460192908000067
                  ],
                  [
                    38.695414947000074,
                    14.462306622000028
                  ],
                  [
                    38.70294283800007,
                    14.465288096000052
                  ],
                  [
                    38.70996440700003,
                    14.463716784000042
                  ],
                  [
                    38.71576706900004,
                    14.460991964000073
                  ],
                  [
                    38.723234467000054,
                    14.460665593000044
                  ],
                  [
                    38.73054768600008,
                    14.458896300000049
                  ],
                  [
                    38.73633906600003,
                    14.460357602000045
                  ],
                  [
                    38.74319126900008,
                    14.46208761400004
                  ],
                  [
                    38.75018031600007,
                    14.465081069000064
                  ],
                  [
                    38.75892438400007,
                    14.464626837000026
                  ],
                  [
                    38.76801297900005,
                    14.466069264000055
                  ],
                  [
                    38.77484981600003,
                    14.466887417000066
                  ],
                  [
                    38.78097383900007,
                    14.465621214000066
                  ],
                  [
                    38.78663857500004,
                    14.463962601000048
                  ],
                  [
                    38.79404033700007,
                    14.463219068000058
                  ],
                  [
                    38.79875547100005,
                    14.46636028100005
                  ],
                  [
                    38.80009341700003,
                    14.467251618000034
                  ],
                  [
                    38.80169099400007,
                    14.468315921000055
                  ],
                  [
                    38.80898552800005,
                    14.471929113000044
                  ],
                  [
                    38.81516246100006,
                    14.474335912000072
                  ],
                  [
                    38.815205639000055,
                    14.474541559000045
                  ],
                  [
                    38.81554676400003,
                    14.476166249000073
                  ],
                  [
                    38.816586080000036,
                    14.481116249000024
                  ],
                  [
                    38.81671498400004,
                    14.481730188000029
                  ],
                  [
                    38.81672192600007,
                    14.481763252000064
                  ],
                  [
                    38.81674917300006,
                    14.481893022000065
                  ],
                  [
                    38.81678858500004,
                    14.481893408000076
                  ],
                  [
                    38.82446323700003,
                    14.481968548000054
                  ],
                  [
                    38.83021761300006,
                    14.483691333000024
                  ],
                  [
                    38.835186656000076,
                    14.485279862000027
                  ],
                  [
                    38.83575465600006,
                    14.485819051000021
                  ],
                  [
                    38.836063582000065,
                    14.48471584400005
                  ],
                  [
                    38.83616236200004,
                    14.485257279000052
                  ],
                  [
                    38.83623739800004,
                    14.48575235800007
                  ],
                  [
                    38.83633915400003,
                    14.486373901000036
                  ],
                  [
                    38.83725681400006,
                    14.487245014000052
                  ],
                  [
                    38.83921734200004,
                    14.489106097000047
                  ],
                  [
                    38.84125449100003,
                    14.491039915000044
                  ],
                  [
                    38.841263285000025,
                    14.491045640000038
                  ],
                  [
                    38.841607655000075,
                    14.491269818000035
                  ],
                  [
                    38.84839416800003,
                    14.495687701000065
                  ],
                  [
                    38.85662482400005,
                    14.494514440000046
                  ],
                  [
                    38.86423141800003,
                    14.494046852000054
                  ],
                  [
                    38.87024994600006,
                    14.495046252000066
                  ],
                  [
                    38.87730540100006,
                    14.496608652000077
                  ],
                  [
                    38.88344403000008,
                    14.497590140000057
                  ],
                  [
                    38.89019121900003,
                    14.499216184000034
                  ],
                  [
                    38.89677345800004,
                    14.499652296000022
                  ],
                  [
                    38.904877260000035,
                    14.501192779000064
                  ],
                  [
                    38.91393423400007,
                    14.506016134000049
                  ],
                  [
                    38.92009092400008,
                    14.510649547000071
                  ],
                  [
                    38.920968892000076,
                    14.51131029000004
                  ],
                  [
                    38.92206401100003,
                    14.512503503000062
                  ],
                  [
                    38.924564814000064,
                    14.515228313000023
                  ],
                  [
                    38.92768838400008,
                    14.518631673000073
                  ],
                  [
                    38.92808519500005,
                    14.51906402800006
                  ],
                  [
                    38.929796484000065,
                    14.521249326000031
                  ],
                  [
                    38.932555541000056,
                    14.524772613000039
                  ],
                  [
                    38.933424021000064,
                    14.525881654000045
                  ],
                  [
                    38.93351781100006,
                    14.526001423000025
                  ],
                  [
                    38.935729811000044,
                    14.529591826000058
                  ],
                  [
                    38.93726709500004,
                    14.532087065000042
                  ],
                  [
                    38.94356445200003,
                    14.531187963000036
                  ],
                  [
                    38.945772986000065,
                    14.53117019800004
                  ],
                  [
                    38.94963745000007,
                    14.531139113000052
                  ],
                  [
                    38.95104298600006,
                    14.532654470000068
                  ],
                  [
                    38.952551683000024,
                    14.534281050000061
                  ],
                  [
                    38.95321299400007,
                    14.534994032000043
                  ],
                  [
                    38.953490929000054,
                    14.534960246000026
                  ],
                  [
                    38.95355429500006,
                    14.535362000000077
                  ],
                  [
                    38.954141951000054,
                    14.535995573000037
                  ],
                  [
                    38.96037192800003,
                    14.538173672000028
                  ],
                  [
                    38.96730625400005,
                    14.538468307000073
                  ],
                  [
                    38.97176346400005,
                    14.540345867000042
                  ],
                  [
                    38.97326246500006,
                    14.540977308000038
                  ],
                  [
                    38.97473321600006,
                    14.54159684900003
                  ],
                  [
                    38.974974177000036,
                    14.54202807300004
                  ],
                  [
                    38.97545475100003,
                    14.542888109000046
                  ],
                  [
                    38.97800636200003,
                    14.547454472000027
                  ],
                  [
                    38.98093269200007,
                    14.552697285000022
                  ],
                  [
                    38.981217652000055,
                    14.552999596000063
                  ],
                  [
                    38.98246480000006,
                    14.554322682000077
                  ],
                  [
                    38.98429428800006,
                    14.556263566000041
                  ],
                  [
                    38.98766856100008,
                    14.559843295000064
                  ],
                  [
                    38.989254634000076,
                    14.561314691000064
                  ],
                  [
                    38.99184170700005,
                    14.56371471400007
                  ],
                  [
                    38.99386226300004,
                    14.565589180000075
                  ],
                  [
                    38.99387602200005,
                    14.565640366000025
                  ],
                  [
                    38.99553646800007,
                    14.571817316000022
                  ],
                  [
                    38.99902194900005,
                    14.57720832700005
                  ],
                  [
                    39.00116954600003,
                    14.585778537000067
                  ],
                  [
                    39.00185797300003,
                    14.586130592000075
                  ],
                  [
                    39.00389533100008,
                    14.58717247800007
                  ],
                  [
                    39.00996374400006,
                    14.590275806000022
                  ],
                  [
                    39.01015520100003,
                    14.591126603000077
                  ],
                  [
                    39.01061773200007,
                    14.593182005000074
                  ],
                  [
                    39.01143606200003,
                    14.596818513000073
                  ],
                  [
                    39.01267403300005,
                    14.603448957000069
                  ],
                  [
                    39.010616119000076,
                    14.609183574000042
                  ],
                  [
                    39.008468608000044,
                    14.616238802000055
                  ],
                  [
                    39.010633288000065,
                    14.61907796500003
                  ],
                  [
                    39.01303879300008,
                    14.622232990000043
                  ],
                  [
                    39.013190122000026,
                    14.622431471000027
                  ],
                  [
                    39.01320640200004,
                    14.622530951000044
                  ],
                  [
                    39.01333039800005,
                    14.622615455000073
                  ],
                  [
                    39.01428657400004,
                    14.623869562000039
                  ],
                  [
                    39.017540988000064,
                    14.626518820000058
                  ],
                  [
                    39.01941561700005,
                    14.628044862000024
                  ],
                  [
                    39.020053516000075,
                    14.628564144000052
                  ],
                  [
                    39.02193529700003,
                    14.630630668000038
                  ],
                  [
                    39.023111046000054,
                    14.631921845000022
                  ],
                  [
                    39.02351901500003,
                    14.632369865000044
                  ],
                  [
                    39.02461171600004,
                    14.63281485400006
                  ],
                  [
                    39.02688408700004,
                    14.633740250000074
                  ],
                  [
                    39.02866851400006,
                    14.63446693700007
                  ],
                  [
                    39.03429109500007,
                    14.633311108000044
                  ],
                  [
                    39.041394463000074,
                    14.631632599000056
                  ],
                  [
                    39.048418222000066,
                    14.635490076000053
                  ],
                  [
                    39.05519289400007,
                    14.63618731300005
                  ],
                  [
                    39.06147022600004,
                    14.636277005000068
                  ],
                  [
                    39.06749792900007,
                    14.633722919000036
                  ],
                  [
                    39.075328858000034,
                    14.633416390000036
                  ],
                  [
                    39.08073694700005,
                    14.636514033000026
                  ],
                  [
                    39.08684172400007,
                    14.633338327000047
                  ],
                  [
                    39.09173624500005,
                    14.632802619000074
                  ],
                  [
                    39.097596364000026,
                    14.633373262000077
                  ],
                  [
                    39.10438230400007,
                    14.630032119000077
                  ],
                  [
                    39.10959903100007,
                    14.622569573000021
                  ],
                  [
                    39.11282808100003,
                    14.618901404000042
                  ],
                  [
                    39.11395285200007,
                    14.617623675000061
                  ],
                  [
                    39.124664419000055,
                    14.613430921000031
                  ],
                  [
                    39.131879930000025,
                    14.615162660000067
                  ],
                  [
                    39.133428855000034,
                    14.615534406000052
                  ],
                  [
                    39.157450433000065,
                    14.620278210000038
                  ],
                  [
                    39.16947027600003,
                    14.619750875000022
                  ],
                  [
                    39.17767757800004,
                    14.618530823000071
                  ],
                  [
                    39.18705932700004,
                    14.615971212000034
                  ],
                  [
                    39.194172828000035,
                    14.613412968000034
                  ],
                  [
                    39.20032289200003,
                    14.611037689000057
                  ],
                  [
                    39.20372349100006,
                    14.607638963000056
                  ],
                  [
                    39.20805241700003,
                    14.603312423000034
                  ],
                  [
                    39.21233452400003,
                    14.597535343000061
                  ],
                  [
                    39.21587038700005,
                    14.591470591000075
                  ],
                  [
                    39.21865262100005,
                    14.584996107000052
                  ],
                  [
                    39.22098471400005,
                    14.579569139000057
                  ],
                  [
                    39.22103383000007,
                    14.57893645300004
                  ],
                  [
                    39.221536713000035,
                    14.572458615000073
                  ],
                  [
                    39.22646718300007,
                    14.568218710000053
                  ],
                  [
                    39.23055438700004,
                    14.568184557000052
                  ],
                  [
                    39.23318216400003,
                    14.568162599000061
                  ],
                  [
                    39.23863151300003,
                    14.565882257000055
                  ],
                  [
                    39.238159937000034,
                    14.560682188000044
                  ],
                  [
                    39.24012713900004,
                    14.555666364000047
                  ],
                  [
                    39.23956062900004,
                    14.552800512000033
                  ],
                  [
                    39.23854180700005,
                    14.54764651000005
                  ],
                  [
                    39.23625686300005,
                    14.544956485000057
                  ],
                  [
                    39.23364699900003,
                    14.541883939000058
                  ],
                  [
                    39.233157091000066,
                    14.541307179000057
                  ],
                  [
                    39.23231393700007,
                    14.540314548000026
                  ],
                  [
                    39.23202440800003,
                    14.530971578000049
                  ],
                  [
                    39.23145288300003,
                    14.51916675800004
                  ],
                  [
                    39.22790438000004,
                    14.511649431000023
                  ],
                  [
                    39.22305240000003,
                    14.50490860800005
                  ],
                  [
                    39.21988004700006,
                    14.500354147000053
                  ],
                  [
                    39.21760728500004,
                    14.49728605100006
                  ],
                  [
                    39.216707959000075,
                    14.49607201200007
                  ],
                  [
                    39.21186189500003,
                    14.494292123000037
                  ],
                  [
                    39.20848612900005,
                    14.49305225300003
                  ],
                  [
                    39.21154648300006,
                    14.487516619000075
                  ],
                  [
                    39.214479966000056,
                    14.482848699000044
                  ],
                  [
                    39.21913150100005,
                    14.47818563900006
                  ],
                  [
                    39.21889285000003,
                    14.470759147000024
                  ],
                  [
                    39.219341851000024,
                    14.468555984000034
                  ],
                  [
                    39.22087514300006,
                    14.46103241000003
                  ],
                  [
                    39.22100254800006,
                    14.453800363000028
                  ],
                  [
                    39.22311181800006,
                    14.448807679000026
                  ],
                  [
                    39.22418321200007,
                    14.443325086000073
                  ],
                  [
                    39.22738951200006,
                    14.436938433000023
                  ],
                  [
                    39.23179212200006,
                    14.43076132300007
                  ],
                  [
                    39.23445161300003,
                    14.423301962000039
                  ],
                  [
                    39.23552415300003,
                    14.420546587000047
                  ],
                  [
                    39.23975500700004,
                    14.411598403000028
                  ],
                  [
                    39.24664974600006,
                    14.405436267000027
                  ],
                  [
                    39.24676384300005,
                    14.405334293000067
                  ],
                  [
                    39.246904519000054,
                    14.404719690000036
                  ],
                  [
                    39.24812166400005,
                    14.399418756000046
                  ],
                  [
                    39.249747945000024,
                    14.392260046000047
                  ],
                  [
                    39.25543069400004,
                    14.392346763000035
                  ],
                  [
                    39.260725094000065,
                    14.393100468000057
                  ],
                  [
                    39.267903861000036,
                    14.397342639000044
                  ],
                  [
                    39.26820871600006,
                    14.397522779000042
                  ],
                  [
                    39.268457725000076,
                    14.397673831000077
                  ],
                  [
                    39.27584525200007,
                    14.402154977000066
                  ],
                  [
                    39.275971662000075,
                    14.402184833000035
                  ],
                  [
                    39.28323934600007,
                    14.40390136800005
                  ],
                  [
                    39.29024481700003,
                    14.404734747000077
                  ],
                  [
                    39.29289428000004,
                    14.410583641000073
                  ],
                  [
                    39.30083248300008,
                    14.411389074000056
                  ],
                  [
                    39.30087197800003,
                    14.412589061000062
                  ],
                  [
                    39.30105748900007,
                    14.418225191000033
                  ],
                  [
                    39.29788537400003,
                    14.42420278000003
                  ],
                  [
                    39.29735304600007,
                    14.430105498000046
                  ],
                  [
                    39.29771405500003,
                    14.436182551000059
                  ],
                  [
                    39.30750468700006,
                    14.436180870000044
                  ],
                  [
                    39.314812946000075,
                    14.437557153000057
                  ],
                  [
                    39.31991736500004,
                    14.441938657000037
                  ],
                  [
                    39.32019680800005,
                    14.442609118000064
                  ],
                  [
                    39.32329159200003,
                    14.450034359000028
                  ],
                  [
                    39.31915974800006,
                    14.45215750500006
                  ],
                  [
                    39.317828947000066,
                    14.452841337000052
                  ],
                  [
                    39.31837567400004,
                    14.453589399000066
                  ],
                  [
                    39.31889641300006,
                    14.45430189800004
                  ],
                  [
                    39.321948389000056,
                    14.458477784000024
                  ],
                  [
                    39.32235863900007,
                    14.459039095000037
                  ],
                  [
                    39.31680461600007,
                    14.459774659000061
                  ],
                  [
                    39.31630741500004,
                    14.459840507000024
                  ],
                  [
                    39.314345168000045,
                    14.465759974000036
                  ],
                  [
                    39.314334372000076,
                    14.47330412100007
                  ],
                  [
                    39.31433431200003,
                    14.47334610300004
                  ],
                  [
                    39.31410771900005,
                    14.475925034000056
                  ],
                  [
                    39.31384799400007,
                    14.478881045000037
                  ],
                  [
                    39.31424750600007,
                    14.478912999000045
                  ],
                  [
                    39.31450812500003,
                    14.47893384400004
                  ],
                  [
                    39.315792318000035,
                    14.47903655500005
                  ],
                  [
                    39.32198434900005,
                    14.479531802000054
                  ],
                  [
                    39.32942325700003,
                    14.480372719000059
                  ],
                  [
                    39.32992836300008,
                    14.480429818000061
                  ],
                  [
                    39.32998226900003,
                    14.48043591100003
                  ],
                  [
                    39.329972879000024,
                    14.480452585000023
                  ],
                  [
                    39.32655491300005,
                    14.486521983000046
                  ],
                  [
                    39.323517974000026,
                    14.492404129000022
                  ],
                  [
                    39.323574646000054,
                    14.493034089000048
                  ],
                  [
                    39.32365521200006,
                    14.493929697000056
                  ],
                  [
                    39.324045667000064,
                    14.49826994800003
                  ],
                  [
                    39.33024704500008,
                    14.50325113200006
                  ],
                  [
                    39.33583475800003,
                    14.507164739000075
                  ],
                  [
                    39.340012122000076,
                    14.511309453000024
                  ],
                  [
                    39.34003720100003,
                    14.511298623000073
                  ],
                  [
                    39.346988647000046,
                    14.508296846000064
                  ],
                  [
                    39.353389794000066,
                    14.505012485000066
                  ],
                  [
                    39.35803436600003,
                    14.500519620000034
                  ],
                  [
                    39.36471566700004,
                    14.496262090000073
                  ],
                  [
                    39.37114900600005,
                    14.494614945000023
                  ],
                  [
                    39.369377376000045,
                    14.499794964000046
                  ],
                  [
                    39.36464812000003,
                    14.505821387000026
                  ],
                  [
                    39.364783739000075,
                    14.51183899800003
                  ],
                  [
                    39.368577188000074,
                    14.518689579000068
                  ],
                  [
                    39.36765272500003,
                    14.526647714000035
                  ],
                  [
                    39.36460143000005,
                    14.533988573000045
                  ],
                  [
                    39.36869857900007,
                    14.538313897000023
                  ],
                  [
                    39.37473435900006,
                    14.53677242200007
                  ],
                  [
                    39.37894591400004,
                    14.536310471000036
                  ],
                  [
                    39.38363392500003,
                    14.535796259000051
                  ],
                  [
                    39.38470119800007,
                    14.535965615000066
                  ],
                  [
                    39.38562336100006,
                    14.536111942000048
                  ],
                  [
                    39.39123198300007,
                    14.537001917000055
                  ],
                  [
                    39.392216724000036,
                    14.537165231000074
                  ],
                  [
                    39.398463254000035,
                    14.538201182000023
                  ],
                  [
                    39.40427817500006,
                    14.535543463000067
                  ],
                  [
                    39.40545997700008,
                    14.535003319000054
                  ],
                  [
                    39.412185528000066,
                    14.531004735000067
                  ],
                  [
                    39.41999606600007,
                    14.53068057300004
                  ],
                  [
                    39.42531295400005,
                    14.530673701000069
                  ],
                  [
                    39.42821942900008,
                    14.530669945000056
                  ],
                  [
                    39.42872564800007,
                    14.52703443200005
                  ],
                  [
                    39.42909890300007,
                    14.524353825000048
                  ],
                  [
                    39.42943281000004,
                    14.524087699000063
                  ],
                  [
                    39.432944690000056,
                    14.521288703000039
                  ],
                  [
                    39.43547703300004,
                    14.519270406000032
                  ],
                  [
                    39.43733764700005,
                    14.520213644000023
                  ],
                  [
                    39.43811430400007,
                    14.520607363000067
                  ],
                  [
                    39.44553828800008,
                    14.524370931000021
                  ],
                  [
                    39.44580036000008,
                    14.524455656000043
                  ],
                  [
                    39.45326340300005,
                    14.526868381000043
                  ],
                  [
                    39.45234083100007,
                    14.519809090000024
                  ],
                  [
                    39.45209317900003,
                    14.510938678000059
                  ],
                  [
                    39.45708247500005,
                    14.50724294500003
                  ],
                  [
                    39.46186507500005,
                    14.513045958000077
                  ],
                  [
                    39.469320279000044,
                    14.515609184000027
                  ],
                  [
                    39.467769229000055,
                    14.508399233000034
                  ],
                  [
                    39.471021360000066,
                    14.504413501000045
                  ],
                  [
                    39.472642061000045,
                    14.498251100000061
                  ],
                  [
                    39.47887689700008,
                    14.49895095100004
                  ],
                  [
                    39.48509653200006,
                    14.501425029000075
                  ],
                  [
                    39.48784743600004,
                    14.50397887400004
                  ],
                  [
                    39.48815579200004,
                    14.504128898000033
                  ],
                  [
                    39.48823760100004,
                    14.504341089000036
                  ],
                  [
                    39.48872396400003,
                    14.505602582000051
                  ],
                  [
                    39.49079847000007,
                    14.507071990000043
                  ],
                  [
                    39.49212093800003,
                    14.508911391000026
                  ],
                  [
                    39.49325313200006,
                    14.509462223000071
                  ],
                  [
                    39.494969999000034,
                    14.516880439000033
                  ],
                  [
                    39.496734622000076,
                    14.526917309000055
                  ],
                  [
                    39.499173960000064,
                    14.536829990000058
                  ],
                  [
                    39.50038652500007,
                    14.543799707000062
                  ],
                  [
                    39.49876629700003,
                    14.550771170000075
                  ],
                  [
                    39.49661329400004,
                    14.55667124200005
                  ],
                  [
                    39.49440129000004,
                    14.564362904000063
                  ],
                  [
                    39.49316778100007,
                    14.574088635000066
                  ],
                  [
                    39.491679530000056,
                    14.582474713000067
                  ],
                  [
                    39.48585447500005,
                    14.58911930000005
                  ],
                  [
                    39.48181512000008,
                    14.594009435000032
                  ],
                  [
                    39.47777239700008,
                    14.597611129000029
                  ],
                  [
                    39.47753421600004,
                    14.60362931900005
                  ],
                  [
                    39.48208578400005,
                    14.610129958000073
                  ],
                  [
                    39.48577646900003,
                    14.617767449000041
                  ],
                  [
                    39.49007884900004,
                    14.625035714000035
                  ],
                  [
                    39.48761518300006,
                    14.63274817100006
                  ],
                  [
                    39.48657955900006,
                    14.640238542000077
                  ],
                  [
                    39.48668225600005,
                    14.640527434000035
                  ],
                  [
                    39.488369231000036,
                    14.645272977000047
                  ],
                  [
                    39.49031144400004,
                    14.647006157000021
                  ],
                  [
                    39.492207275000055,
                    14.648697947000073
                  ],
                  [
                    39.492749487000026,
                    14.649322638000058
                  ],
                  [
                    39.49460417900008,
                    14.651459456000055
                  ],
                  [
                    39.49656175900003,
                    14.653714812000032
                  ],
                  [
                    39.49711092100006,
                    14.654347510000036
                  ],
                  [
                    39.49974630500003,
                    14.664130593000039
                  ],
                  [
                    39.50049272900003,
                    14.670714334000024
                  ],
                  [
                    39.50267493900003,
                    14.67701014100004
                  ],
                  [
                    39.50294606400007,
                    14.676816245000055
                  ],
                  [
                    39.509986414000025,
                    14.671781313000054
                  ],
                  [
                    39.511733211000035,
                    14.673371788000054
                  ],
                  [
                    39.512116725000055,
                    14.673720982000077
                  ],
                  [
                    39.51466732800003,
                    14.676043332000063
                  ],
                  [
                    39.51578644400007,
                    14.677062298000067
                  ],
                  [
                    39.51653168000007,
                    14.67674289300004
                  ],
                  [
                    39.52283713200006,
                    14.67404040200006
                  ],
                  [
                    39.530300846000046,
                    14.671040517000051
                  ],
                  [
                    39.53744321500005,
                    14.669518097000037
                  ],
                  [
                    39.54411879300005,
                    14.670351953000022
                  ],
                  [
                    39.54927500100007,
                    14.669644719000075
                  ],
                  [
                    39.55551308300005,
                    14.668780316000039
                  ],
                  [
                    39.56347679500004,
                    14.66984990900005
                  ],
                  [
                    39.569630818000064,
                    14.669904329000076
                  ],
                  [
                    39.575182287000075,
                    14.669890578000036
                  ],
                  [
                    39.580042941000045,
                    14.667793331000041
                  ],
                  [
                    39.58556284300005,
                    14.664767611000059
                  ],
                  [
                    39.591224960000034,
                    14.662146833000065
                  ],
                  [
                    39.59558258000004,
                    14.657483938000041
                  ],
                  [
                    39.60082321100003,
                    14.651987372000065
                  ],
                  [
                    39.60582939300008,
                    14.647109107000063
                  ],
                  [
                    39.61101626200008,
                    14.643678247000025
                  ],
                  [
                    39.618086970000036,
                    14.638273008000056
                  ],
                  [
                    39.62268647900004,
                    14.635943927000028
                  ],
                  [
                    39.624466158000075,
                    14.628467578000027
                  ],
                  [
                    39.62579911100005,
                    14.619719051000061
                  ],
                  [
                    39.628808599000024,
                    14.608764478000069
                  ],
                  [
                    39.633692437000036,
                    14.602901373000066
                  ],
                  [
                    39.63768775400007,
                    14.598433770000042
                  ],
                  [
                    39.64299966200008,
                    14.595809659000054
                  ],
                  [
                    39.65007620500006,
                    14.593067764000068
                  ],
                  [
                    39.65742630600005,
                    14.589822925000021
                  ],
                  [
                    39.66294203600006,
                    14.591232005000052
                  ],
                  [
                    39.66654451100004,
                    14.592152314000032
                  ],
                  [
                    39.666768940000054,
                    14.59203039700003
                  ],
                  [
                    39.67383329100005,
                    14.58819281500007
                  ],
                  [
                    39.67683170000004,
                    14.588453064000078
                  ],
                  [
                    39.67794776300008,
                    14.588549933000024
                  ],
                  [
                    39.68028972600007,
                    14.588753205000046
                  ],
                  [
                    39.684798261000026,
                    14.583218762000058
                  ],
                  [
                    39.68958133500007,
                    14.577259067000057
                  ],
                  [
                    39.69675707000005,
                    14.569013244000075
                  ],
                  [
                    39.69904877500005,
                    14.56200980500006
                  ],
                  [
                    39.704860877000044,
                    14.55578341200004
                  ],
                  [
                    39.709332679000056,
                    14.551368027000024
                  ],
                  [
                    39.71519684000003,
                    14.55165899800005
                  ],
                  [
                    39.72219233000004,
                    14.549011790000066
                  ],
                  [
                    39.72879554300005,
                    14.54679033900004
                  ],
                  [
                    39.73452188500005,
                    14.547004037000022
                  ],
                  [
                    39.74195591600005,
                    14.546169638000038
                  ],
                  [
                    39.75027488100005,
                    14.545216330000073
                  ],
                  [
                    39.758059969000044,
                    14.543492206000053
                  ],
                  [
                    39.76678566700008,
                    14.540761419000034
                  ],
                  [
                    39.76849076700006,
                    14.533188418000066
                  ],
                  [
                    39.77452876000007,
                    14.527145003000044
                  ],
                  [
                    39.77687347800003,
                    14.522542392000048
                  ],
                  [
                    39.77995925400006,
                    14.518912237000052
                  ],
                  [
                    39.78544922800006,
                    14.51108458300007
                  ],
                  [
                    39.79154355600008,
                    14.506339999000033
                  ],
                  [
                    39.79261010000005,
                    14.50019201200007
                  ],
                  [
                    39.79784599200008,
                    14.49958947500005
                  ],
                  [
                    39.799472810000054,
                    14.499402264000025
                  ],
                  [
                    39.801009677000025,
                    14.499225404000072
                  ],
                  [
                    39.80671807300007,
                    14.493372778000037
                  ],
                  [
                    39.81010288900006,
                    14.487477216000059
                  ],
                  [
                    39.81318087400007,
                    14.482371486000034
                  ],
                  [
                    39.81998072600004,
                    14.478950498000074
                  ],
                  [
                    39.825682792000066,
                    14.48014325500003
                  ],
                  [
                    39.83131514100006,
                    14.484855217000074
                  ],
                  [
                    39.841410074000066,
                    14.479400372000043
                  ],
                  [
                    39.84684096700005,
                    14.474487311000075
                  ],
                  [
                    39.856616114000076,
                    14.47202603200003
                  ],
                  [
                    39.86191796000003,
                    14.465819361000058
                  ],
                  [
                    39.86673883800006,
                    14.46349620500007
                  ],
                  [
                    39.87255345300008,
                    14.461897605000047
                  ],
                  [
                    39.879821830000026,
                    14.452104808000058
                  ],
                  [
                    39.89041900400008,
                    14.443637146000071
                  ],
                  [
                    39.89050024200003,
                    14.443572233000054
                  ],
                  [
                    39.89523720300008,
                    14.435850166000023
                  ],
                  [
                    39.90029778100006,
                    14.431827508000026
                  ],
                  [
                    39.91140632500003,
                    14.422928815000034
                  ],
                  [
                    39.923756024000056,
                    14.414994941000032
                  ],
                  [
                    39.93203969500007,
                    14.41205119600005
                  ],
                  [
                    39.93846445600008,
                    14.408749577000037
                  ],
                  [
                    39.94465840000004,
                    14.409453125000027
                  ],
                  [
                    39.949863675000074,
                    14.410645311000053
                  ],
                  [
                    39.95445917400008,
                    14.41402314100003
                  ],
                  [
                    39.95633320500008,
                    14.416079449000051
                  ],
                  [
                    39.95798398200003,
                    14.417890788000022
                  ],
                  [
                    39.958715244000075,
                    14.418309519000047
                  ],
                  [
                    39.96464540200003,
                    14.421705210000027
                  ],
                  [
                    39.97000771100005,
                    14.425401455000042
                  ],
                  [
                    39.97135219000006,
                    14.42632820600005
                  ],
                  [
                    39.97149884500004,
                    14.431584838000049
                  ],
                  [
                    39.97238320500003,
                    14.432454415000052
                  ],
                  [
                    39.97459895000003,
                    14.434633119000068
                  ],
                  [
                    39.97806105500007,
                    14.43803734900007
                  ],
                  [
                    39.98085004700005,
                    14.440779718000044
                  ],
                  [
                    39.98425632200008,
                    14.432340698000075
                  ],
                  [
                    39.983846775000075,
                    14.423607623000066
                  ],
                  [
                    39.981084158000044,
                    14.41488492600007
                  ],
                  [
                    39.979576327000075,
                    14.40987599400006
                  ],
                  [
                    39.981146188000025,
                    14.400812009000049
                  ],
                  [
                    39.981734145000075,
                    14.393773224000029
                  ],
                  [
                    39.988085252000076,
                    14.388105119000045
                  ],
                  [
                    39.99081117500003,
                    14.382039932000055
                  ],
                  [
                    39.990843734000066,
                    14.381967487000054
                  ],
                  [
                    39.98595792100008,
                    14.378227208000055
                  ],
                  [
                    39.979777701000046,
                    14.370973838000054
                  ],
                  [
                    39.972222438000074,
                    14.37015640800007
                  ],
                  [
                    39.967136019000066,
                    14.36762956900003
                  ],
                  [
                    39.95650880100004,
                    14.362416345000042
                  ],
                  [
                    39.95026941200007,
                    14.360418709000044
                  ],
                  [
                    39.94470123600007,
                    14.360926994000067
                  ],
                  [
                    39.938513718000024,
                    14.36143647700004
                  ],
                  [
                    39.93381774900007,
                    14.36339657600007
                  ],
                  [
                    39.926893653000036,
                    14.365364775000046
                  ],
                  [
                    39.92096141400003,
                    14.367813730000023
                  ],
                  [
                    39.91626741600004,
                    14.370258854000042
                  ],
                  [
                    39.90832472000005,
                    14.365376514000047
                  ],
                  [
                    39.90148005300006,
                    14.366676004000055
                  ],
                  [
                    39.89547097600007,
                    14.370581121000043
                  ],
                  [
                    39.88989434300004,
                    14.369146663000038
                  ],
                  [
                    39.88420503900005,
                    14.370502698000053
                  ],
                  [
                    39.88348001500003,
                    14.370316708000075
                  ],
                  [
                    39.87767846100007,
                    14.368828346000043
                  ],
                  [
                    39.862779028000034,
                    14.36815572100005
                  ],
                  [
                    39.85311879000005,
                    14.367098800000065
                  ],
                  [
                    39.85462750900007,
                    14.373158967000052
                  ],
                  [
                    39.84741302300006,
                    14.375045330000034
                  ],
                  [
                    39.838065835000066,
                    14.380497410000032
                  ],
                  [
                    39.827575316000036,
                    14.382718520000026
                  ],
                  [
                    39.81999766900003,
                    14.382502372000033
                  ],
                  [
                    39.80886310400007,
                    14.384724351000045
                  ],
                  [
                    39.80094810700007,
                    14.387177744000041
                  ],
                  [
                    39.795991506000064,
                    14.385981934000029
                  ],
                  [
                    39.78767114400006,
                    14.378730258000076
                  ],
                  [
                    39.77754016700004,
                    14.37533455700003
                  ],
                  [
                    39.77204903900008,
                    14.373850666000067
                  ],
                  [
                    39.77268421900004,
                    14.362922156000025
                  ],
                  [
                    39.77487093800005,
                    14.351449856000045
                  ],
                  [
                    39.77970587100003,
                    14.335798183000065
                  ],
                  [
                    39.77920407800008,
                    14.330532193000067
                  ],
                  [
                    39.771334523000064,
                    14.319853774000023
                  ],
                  [
                    39.76263600200008,
                    14.31869615900007
                  ],
                  [
                    39.75061559100004,
                    14.312821622000058
                  ],
                  [
                    39.74533139500005,
                    14.308649345000049
                  ],
                  [
                    39.73326439500005,
                    14.306593751000037
                  ],
                  [
                    39.726247716000046,
                    14.302962213000058
                  ],
                  [
                    39.72639233500007,
                    14.300770111000077
                  ],
                  [
                    39.726837182000054,
                    14.294027228000061
                  ],
                  [
                    39.72943200800006,
                    14.29175236900005
                  ],
                  [
                    39.733614715000044,
                    14.28808543100007
                  ],
                  [
                    39.733772411000075,
                    14.28794718000006
                  ],
                  [
                    39.73622831800003,
                    14.285956772000077
                  ],
                  [
                    39.742011054000045,
                    14.281270110000037
                  ],
                  [
                    39.752119322000055,
                    14.27825979000005
                  ],
                  [
                    39.757605709000075,
                    14.277177362000032
                  ],
                  [
                    39.75703111400003,
                    14.26376149500004
                  ],
                  [
                    39.75591275700003,
                    14.250040694000063
                  ],
                  [
                    39.75730409100004,
                    14.239843563000022
                  ],
                  [
                    39.75304904600006,
                    14.237048523000055
                  ],
                  [
                    39.742216588000076,
                    14.234941699000046
                  ],
                  [
                    39.73272872300004,
                    14.236949442000025
                  ],
                  [
                    39.718284260000075,
                    14.240053670000066
                  ],
                  [
                    39.70647482700008,
                    14.24206259400006
                  ],
                  [
                    39.694087480000064,
                    14.241311387000053
                  ],
                  [
                    39.687898251000036,
                    14.231344489000037
                  ],
                  [
                    39.68572239500003,
                    14.216176396000037
                  ],
                  [
                    39.679932189000056,
                    14.21069177000004
                  ],
                  [
                    39.67629928800005,
                    14.207100875000037
                  ],
                  [
                    39.672269655000036,
                    14.200334724000072
                  ],
                  [
                    39.664695918000064,
                    14.197247038000057
                  ],
                  [
                    39.663890699000035,
                    14.196918764000031
                  ],
                  [
                    39.65838353200007,
                    14.198681656000076
                  ],
                  [
                    39.65643136500006,
                    14.192823762000046
                  ],
                  [
                    39.649962783000035,
                    14.188612418000048
                  ],
                  [
                    39.657768764000025,
                    14.182403519000047
                  ],
                  [
                    39.659851984000056,
                    14.182003835000046
                  ],
                  [
                    39.66405380100008,
                    14.181197679000036
                  ],
                  [
                    39.67352125800005,
                    14.17771607800006
                  ],
                  [
                    39.68199849500007,
                    14.164686730000028
                  ],
                  [
                    39.69357610000003,
                    14.16144547700003
                  ],
                  [
                    39.69913307400003,
                    14.159774103000075
                  ],
                  [
                    39.70050682900006,
                    14.159464394000054
                  ],
                  [
                    39.70349162800005,
                    14.158791480000048
                  ],
                  [
                    39.70557685000006,
                    14.158321373000035
                  ],
                  [
                    39.71504024500007,
                    14.156313964000049
                  ],
                  [
                    39.720936909000045,
                    14.15701841400005
                  ],
                  [
                    39.73148943100006,
                    14.155353277000074
                  ],
                  [
                    39.738326689000075,
                    14.154129991000048
                  ],
                  [
                    39.73999915300004,
                    14.15383076300003
                  ],
                  [
                    39.74954134600006,
                    14.151798413000051
                  ],
                  [
                    39.75800476100005,
                    14.145147949000034
                  ],
                  [
                    39.76713301700005,
                    14.140043372000036
                  ],
                  [
                    39.775421367000035,
                    14.139065078000044
                  ],
                  [
                    39.78558428500003,
                    14.14123268800006
                  ],
                  [
                    39.790722705000064,
                    14.142543071000034
                  ],
                  [
                    39.79780505100007,
                    14.14252883100005
                  ],
                  [
                    39.80954813100004,
                    14.151646325000058
                  ],
                  [
                    39.819101223000075,
                    14.153442506000033
                  ],
                  [
                    39.826833159000046,
                    14.154952390000062
                  ],
                  [
                    39.83762477300007,
                    14.154198463000057
                  ],
                  [
                    39.83711457000004,
                    14.141743594000047
                  ],
                  [
                    39.83815346800003,
                    14.12654223900006
                  ],
                  [
                    39.84155887900005,
                    14.115097991000027
                  ],
                  [
                    39.84310791000007,
                    14.10936666400005
                  ],
                  [
                    39.84190535700003,
                    14.10216076200004
                  ],
                  [
                    39.841935730000046,
                    14.098658002000036
                  ],
                  [
                    39.84194977100003,
                    14.097038693000059
                  ],
                  [
                    39.84323539500008,
                    14.089869669000052
                  ],
                  [
                    39.84826845200007,
                    14.077961123000023
                  ],
                  [
                    39.847068542000045,
                    14.071584191000056
                  ],
                  [
                    39.84448089700004,
                    14.060108898000067
                  ],
                  [
                    39.84428355800003,
                    14.05609176400003
                  ],
                  [
                    39.84399702300004,
                    14.050258584000062
                  ],
                  [
                    39.84708242000005,
                    14.044208968000078
                  ],
                  [
                    39.84945974400006,
                    14.038635824000039
                  ],
                  [
                    39.85472990900007,
                    14.030980888000045
                  ],
                  [
                    39.86066167700005,
                    14.02823164800003
                  ],
                  [
                    39.86632472800005,
                    14.021599262000052
                  ],
                  [
                    39.882301047000055,
                    14.016060535000065
                  ],
                  [
                    39.885936994000076,
                    14.012203097000054
                  ],
                  [
                    39.87915570600006,
                    14.003136010000048
                  ],
                  [
                    39.874032449000026,
                    13.999185587000056
                  ],
                  [
                    39.868489228000044,
                    13.99224171000003
                  ],
                  [
                    39.86905795000007,
                    13.982923424000035
                  ],
                  [
                    39.85859366300008,
                    13.973186820000024
                  ],
                  [
                    39.85916443800005,
                    13.965772858000037
                  ],
                  [
                    39.84791760200005,
                    13.970564487000047
                  ],
                  [
                    39.83564405800007,
                    13.975646382000036
                  ],
                  [
                    39.829200986000046,
                    13.97428271800004
                  ],
                  [
                    39.82313744000004,
                    13.971907508000072
                  ],
                  [
                    39.81565090600003,
                    13.968239547000053
                  ],
                  [
                    39.81276582800007,
                    13.960216152000044
                  ],
                  [
                    39.80746944100008,
                    13.953728346000048
                  ],
                  [
                    39.80458871600007,
                    13.949700077000045
                  ],
                  [
                    39.801657988000045,
                    13.945601886000077
                  ],
                  [
                    39.81257801600003,
                    13.94486087100006
                  ],
                  [
                    39.817633132000026,
                    13.942581124000071
                  ],
                  [
                    39.82791902300005,
                    13.931626359000063
                  ],
                  [
                    39.825606132000075,
                    13.926570043000027
                  ],
                  [
                    39.826091501000064,
                    13.921377619000054
                  ],
                  [
                    39.83327865100006,
                    13.918403375000025
                  ],
                  [
                    39.83351141500003,
                    13.907842471000038
                  ],
                  [
                    39.82941241800006,
                    13.899620527000025
                  ],
                  [
                    39.828181193000034,
                    13.887951389000023
                  ],
                  [
                    39.82856302700003,
                    13.880294624000044
                  ],
                  [
                    39.82876861300008,
                    13.875015071000064
                  ],
                  [
                    39.82902222000007,
                    13.868502307000028
                  ],
                  [
                    39.837846797000054,
                    13.864210250000042
                  ],
                  [
                    39.836303231000045,
                    13.854130258000055
                  ],
                  [
                    39.84105538600005,
                    13.847112606000053
                  ],
                  [
                    39.842246326000065,
                    13.83840288500005
                  ],
                  [
                    39.83938468200006,
                    13.833594886000071
                  ],
                  [
                    39.83681433500004,
                    13.829276310000068
                  ],
                  [
                    39.83661511300005,
                    13.828941587000031
                  ],
                  [
                    39.83370132500005,
                    13.821384023000064
                  ],
                  [
                    39.83629697200007,
                    13.81135349300007
                  ],
                  [
                    39.837496345000034,
                    13.809559210000032
                  ],
                  [
                    39.84154952100005,
                    13.803495586000054
                  ],
                  [
                    39.84837008000005,
                    13.799994467000033
                  ],
                  [
                    39.85227309800007,
                    13.794897904000038
                  ],
                  [
                    39.85293370800008,
                    13.790978084000074
                  ],
                  [
                    39.85373345600004,
                    13.786232673000029
                  ],
                  [
                    39.85301251000004,
                    13.775928170000043
                  ],
                  [
                    39.85319733600005,
                    13.766511068000057
                  ],
                  [
                    39.85737278400006,
                    13.760723677000044
                  ],
                  [
                    39.86376884100008,
                    13.755109812000057
                  ],
                  [
                    39.87419850300006,
                    13.749403871000027
                  ],
                  [
                    39.88406876400006,
                    13.748246227000038
                  ],
                  [
                    39.875999861000025,
                    13.738207999000053
                  ],
                  [
                    39.87408985500008,
                    13.722169819000044
                  ],
                  [
                    39.87455389100006,
                    13.710478221000074
                  ],
                  [
                    39.87766864100007,
                    13.705977413000028
                  ],
                  [
                    39.877495106000026,
                    13.697560633000023
                  ],
                  [
                    39.87765272900003,
                    13.688771974000076
                  ],
                  [
                    39.87622210300003,
                    13.680253978000053
                  ],
                  [
                    39.87027358300003,
                    13.665839771000037
                  ],
                  [
                    39.86742260400007,
                    13.658281017000036
                  ],
                  [
                    39.867748145000064,
                    13.649519231000056
                  ],
                  [
                    39.86855378700005,
                    13.643538689000025
                  ],
                  [
                    39.867727982000076,
                    13.634920413000032
                  ],
                  [
                    39.86645086200008,
                    13.626939708000066
                  ],
                  [
                    39.86678826000008,
                    13.625971158000027
                  ],
                  [
                    39.86870162100007,
                    13.620478582000032
                  ],
                  [
                    39.868732152000064,
                    13.615330007000068
                  ],
                  [
                    39.86955855900004,
                    13.609505436000063
                  ],
                  [
                    39.864953686000035,
                    13.60266613400006
                  ],
                  [
                    39.86549828100004,
                    13.596169349000036
                  ],
                  [
                    39.86547626300006,
                    13.590311574000054
                  ],
                  [
                    39.86757149700003,
                    13.583809183000028
                  ],
                  [
                    39.86705072800004,
                    13.57509598300004
                  ],
                  [
                    39.865325433000066,
                    13.563705823000078
                  ],
                  [
                    39.86339002400007,
                    13.55835591500005
                  ],
                  [
                    39.863907174000076,
                    13.548160815000074
                  ],
                  [
                    39.85327827700007,
                    13.554091611000047
                  ],
                  [
                    39.84340465100007,
                    13.556503435000025
                  ],
                  [
                    39.83579886500007,
                    13.555326686000058
                  ],
                  [
                    39.82240021100006,
                    13.55679912900007
                  ],
                  [
                    39.81626345300003,
                    13.557770769000058
                  ],
                  [
                    39.81162651900007,
                    13.55554591400005
                  ],
                  [
                    39.80383567400003,
                    13.553725030000066
                  ],
                  [
                    39.79382403500006,
                    13.555723993000072
                  ],
                  [
                    39.788219181000045,
                    13.560282647000065
                  ],
                  [
                    39.78357454700006,
                    13.563382752000052
                  ],
                  [
                    39.77290678900005,
                    13.566882447000069
                  ],
                  [
                    39.76303208300004,
                    13.571270992000052
                  ],
                  [
                    39.755064925000056,
                    13.570892980000053
                  ],
                  [
                    39.74910528200007,
                    13.570846867000057
                  ],
                  [
                    39.74640621900005,
                    13.570825983000077
                  ],
                  [
                    39.74454715000007,
                    13.570811598000034
                  ],
                  [
                    39.73945580900005,
                    13.563148315000035
                  ],
                  [
                    39.73964230800004,
                    13.552278521000062
                  ],
                  [
                    39.73972773000003,
                    13.54729979700005
                  ],
                  [
                    39.73399895500006,
                    13.528867459000026
                  ],
                  [
                    39.733945204000065,
                    13.52869451600003
                  ],
                  [
                    39.729165616000046,
                    13.524073565000037
                  ],
                  [
                    39.728213039000025,
                    13.51662714500003
                  ],
                  [
                    39.72342470600006,
                    13.509191865000048
                  ],
                  [
                    39.72243509400005,
                    13.49895953600003
                  ],
                  [
                    39.72050964600004,
                    13.48685260700006
                  ],
                  [
                    39.71951747700007,
                    13.475681038000062
                  ],
                  [
                    39.72137543500003,
                    13.465440460000025
                  ],
                  [
                    39.72420650200007,
                    13.450533785000061
                  ],
                  [
                    39.72606629100005,
                    13.441201858000056
                  ],
                  [
                    39.726045869000075,
                    13.434446035000065
                  ],
                  [
                    39.726038190000054,
                    13.431904776000067
                  ],
                  [
                    39.727742360000036,
                    13.422228443000051
                  ],
                  [
                    39.73000517100007,
                    13.415917644000046
                  ],
                  [
                    39.73244787400006,
                    13.409603830000037
                  ],
                  [
                    39.73394796600007,
                    13.403069143000039
                  ],
                  [
                    39.73834290100007,
                    13.399575952000077
                  ],
                  [
                    39.74160565400007,
                    13.394042873000046
                  ],
                  [
                    39.74355080700008,
                    13.388937370000065
                  ],
                  [
                    39.74128424600008,
                    13.382195481000053
                  ],
                  [
                    39.74575888800007,
                    13.374121329000047
                  ],
                  [
                    39.736056819000055,
                    13.376954549000061
                  ],
                  [
                    39.72952242000008,
                    13.378807824000035
                  ],
                  [
                    39.73169365100006,
                    13.37332019400003
                  ],
                  [
                    39.736014331000035,
                    13.36806925600007
                  ],
                  [
                    39.740033665000055,
                    13.363254426000026
                  ],
                  [
                    39.74218044700007,
                    13.357488929000056
                  ],
                  [
                    39.74170441900003,
                    13.35128759500003
                  ],
                  [
                    39.74027945300003,
                    13.345695632000059
                  ],
                  [
                    39.739518849000035,
                    13.338911388000042
                  ],
                  [
                    39.73876407500006,
                    13.332885975000067
                  ],
                  [
                    39.73645547800004,
                    13.327302485000075
                  ],
                  [
                    39.73774666300005,
                    13.321094395000046
                  ],
                  [
                    39.73501241900004,
                    13.314301637000028
                  ],
                  [
                    39.72849899000005,
                    13.308798639000031
                  ],
                  [
                    39.72436124200004,
                    13.302966129000026
                  ],
                  [
                    39.71972319500003,
                    13.294554241000071
                  ],
                  [
                    39.72497177300005,
                    13.288338122000027
                  ],
                  [
                    39.73005041700003,
                    13.286577330000057
                  ],
                  [
                    39.73590094300005,
                    13.286540681000076
                  ],
                  [
                    39.73635718100007,
                    13.28623361700005
                  ],
                  [
                    39.74178373600006,
                    13.282581356000037
                  ],
                  [
                    39.748045055000034,
                    13.28168037100005
                  ],
                  [
                    39.75347648300004,
                    13.27998741500005
                  ],
                  [
                    39.754345285000056,
                    13.279804737000063
                  ],
                  [
                    39.75864844000006,
                    13.278899931000069
                  ],
                  [
                    39.76242040900007,
                    13.283453249000047
                  ],
                  [
                    39.76731515600005,
                    13.285268958000074
                  ],
                  [
                    39.77222354200006,
                    13.280151583000077
                  ],
                  [
                    39.777378498000076,
                    13.275160946000028
                  ],
                  [
                    39.781985631000055,
                    13.269220822000023
                  ],
                  [
                    39.78359731000006,
                    13.266430467000077
                  ],
                  [
                    39.785749087000056,
                    13.262705022000034
                  ],
                  [
                    39.78520460200008,
                    13.257182802000045
                  ],
                  [
                    39.78509290900007,
                    13.25195663900007
                  ],
                  [
                    39.78722496900008,
                    13.245630310000024
                  ],
                  [
                    39.79121519700004,
                    13.239491869000062
                  ],
                  [
                    39.79587942100005,
                    13.233016686000042
                  ],
                  [
                    39.79768916000006,
                    13.229886577000059
                  ],
                  [
                    39.79879411700006,
                    13.227975452000067
                  ],
                  [
                    39.79905667600008,
                    13.227521332000038
                  ],
                  [
                    39.799738156000046,
                    13.223784709000029
                  ],
                  [
                    39.80021004200006,
                    13.221197309000047
                  ],
                  [
                    39.80058324300006,
                    13.219151013000044
                  ],
                  [
                    39.80853293600006,
                    13.217173927000033
                  ],
                  [
                    39.80793995700003,
                    13.209261665000042
                  ],
                  [
                    39.80694519000008,
                    13.202506608000022
                  ],
                  [
                    39.80690945500004,
                    13.20240340600003
                  ],
                  [
                    39.80475752800004,
                    13.196188659000029
                  ],
                  [
                    39.803772141000024,
                    13.18967977400007
                  ],
                  [
                    39.80582153000006,
                    13.185636267000064
                  ],
                  [
                    39.80708465600003,
                    13.183144080000034
                  ],
                  [
                    39.80917095800004,
                    13.176686165000035
                  ],
                  [
                    39.81010822500008,
                    13.16972062900004
                  ],
                  [
                    39.81038938900008,
                    13.163934377000032
                  ],
                  [
                    39.81194707900005,
                    13.155157411000062
                  ],
                  [
                    39.81563599500004,
                    13.146187749000035
                  ],
                  [
                    39.82094654300005,
                    13.138659694000069
                  ],
                  [
                    39.82429661200007,
                    13.131952659000035
                  ],
                  [
                    39.827163281000026,
                    13.124031830000035
                  ],
                  [
                    39.827677548000054,
                    13.122562058000028
                  ],
                  [
                    39.829250321000075,
                    13.11806708100005
                  ],
                  [
                    39.831223065000074,
                    13.112541892000024
                  ],
                  [
                    39.83245776200005,
                    13.106509695000057
                  ],
                  [
                    39.83316516100007,
                    13.097424662000037
                  ],
                  [
                    39.83319579400006,
                    13.088560810000047
                  ],
                  [
                    39.835063545000025,
                    13.082977736000032
                  ],
                  [
                    39.83843710100007,
                    13.077092047000065
                  ],
                  [
                    39.84199846200005,
                    13.06797669100007
                  ],
                  [
                    39.84565661500005,
                    13.059152115000074
                  ],
                  [
                    39.84795523200006,
                    13.052805908000039
                  ],
                  [
                    39.85073047800006,
                    13.047900274000028
                  ],
                  [
                    39.853624317000026,
                    13.042721272000051
                  ],
                  [
                    39.85798767500006,
                    13.036156707000032
                  ],
                  [
                    39.86048538400007,
                    13.028367507000041
                  ],
                  [
                    39.86305890300008,
                    13.01970368800005
                  ],
                  [
                    39.86221248700008,
                    13.011486498000068
                  ],
                  [
                    39.860377723000056,
                    13.003619527000069
                  ],
                  [
                    39.86175803500004,
                    12.993831445000069
                  ],
                  [
                    39.86150513800004,
                    12.986697196000023
                  ],
                  [
                    39.86105493500003,
                    12.977321234000044
                  ],
                  [
                    39.86001018200005,
                    12.96963240100007
                  ],
                  [
                    39.86236368900006,
                    12.962021568000068
                  ],
                  [
                    39.86673284800003,
                    12.953932691000034
                  ],
                  [
                    39.86966634400005,
                    12.948259923000023
                  ],
                  [
                    39.87184565900003,
                    12.944045600000038
                  ],
                  [
                    39.87244365200007,
                    12.942889196000067
                  ],
                  [
                    39.87262070600008,
                    12.942546805000063
                  ],
                  [
                    39.87277411900004,
                    12.942250135000052
                  ],
                  [
                    39.87964952800007,
                    12.935393739000062
                  ],
                  [
                    39.886386068000036,
                    12.930909873000076
                  ],
                  [
                    39.89817557900005,
                    12.92606203500003
                  ],
                  [
                    39.90424742000005,
                    12.92175437700007
                  ],
                  [
                    39.90643486400006,
                    12.914339802000029
                  ],
                  [
                    39.91180189100004,
                    12.909690946000069
                  ],
                  [
                    39.916568581000035,
                    12.904636176000054
                  ],
                  [
                    39.92029077400008,
                    12.898490630000026
                  ],
                  [
                    39.92520444400003,
                    12.893767369000045
                  ],
                  [
                    39.929261018000034,
                    12.88150507000006
                  ],
                  [
                    39.92935826300004,
                    12.874393049000048
                  ],
                  [
                    39.93481414100006,
                    12.867582221000077
                  ],
                  [
                    39.941180917000054,
                    12.861272854000049
                  ],
                  [
                    39.945493069000065,
                    12.853229697000074
                  ],
                  [
                    39.948622733000036,
                    12.847407113000031
                  ],
                  [
                    39.95063564900005,
                    12.841689426000073
                  ],
                  [
                    39.952538324000045,
                    12.836919809000051
                  ],
                  [
                    39.956176319000065,
                    12.832506931000069
                  ],
                  [
                    39.96081434600006,
                    12.828648180000073
                  ],
                  [
                    39.965483378000044,
                    12.821883421000052
                  ],
                  [
                    39.96950860100003,
                    12.81412627800006
                  ],
                  [
                    39.97065032200004,
                    12.805169979000027
                  ],
                  [
                    39.97258063700008,
                    12.797360455000046
                  ],
                  [
                    39.97798291700008,
                    12.792190897000069
                  ],
                  [
                    39.963275089000035,
                    12.782183920000023
                  ],
                  [
                    39.95367893400004,
                    12.778178019000052
                  ],
                  [
                    39.94270781200004,
                    12.77147870400006
                  ],
                  [
                    39.92755714000003,
                    12.767072700000028
                  ],
                  [
                    39.91957616000008,
                    12.766889659000071
                  ],
                  [
                    39.90921718300007,
                    12.764588082000046
                  ],
                  [
                    39.89904895900003,
                    12.762307990000068
                  ],
                  [
                    39.888647898000045,
                    12.755775692000043
                  ],
                  [
                    39.86978203000007,
                    12.733919082000057
                  ],
                  [
                    39.867605568000045,
                    12.723737696000057
                  ],
                  [
                    39.84974576800005,
                    12.717812036000055
                  ],
                  [
                    39.83941388900007,
                    12.713274352000042
                  ],
                  [
                    39.834953434000056,
                    12.706728691000023
                  ],
                  [
                    39.82610431200004,
                    12.693741426000031
                  ],
                  [
                    39.82358893600008,
                    12.679567656000074
                  ],
                  [
                    39.822492397000076,
                    12.673388824000028
                  ],
                  [
                    39.82007780500004,
                    12.65882725800003
                  ],
                  [
                    39.82334012300004,
                    12.645668827000065
                  ],
                  [
                    39.83170609600006,
                    12.635438286000067
                  ],
                  [
                    39.83257350300005,
                    12.63437755600006
                  ],
                  [
                    39.82673697900003,
                    12.625987218000034
                  ],
                  [
                    39.82433783700003,
                    12.622538315000043
                  ],
                  [
                    39.818702501000075,
                    12.618753520000041
                  ],
                  [
                    39.80886878700005,
                    12.603399541000044
                  ],
                  [
                    39.806736717000035,
                    12.596283054000025
                  ],
                  [
                    39.812756386000046,
                    12.585899439000059
                  ],
                  [
                    39.81547827700007,
                    12.581401185000061
                  ],
                  [
                    39.81819796800005,
                    12.579140863000077
                  ],
                  [
                    39.82682559800003,
                    12.571970484000076
                  ],
                  [
                    39.82590656700006,
                    12.560954357000071
                  ],
                  [
                    39.83276409800004,
                    12.549890953000045
                  ],
                  [
                    39.84054893200005,
                    12.546731774000023
                  ],
                  [
                    39.84918733200004,
                    12.547235906000026
                  ],
                  [
                    39.85237048300007,
                    12.54742167300003
                  ],
                  [
                    39.86319581200007,
                    12.53144859300005
                  ],
                  [
                    39.863645209000026,
                    12.523721617000035
                  ],
                  [
                    39.861687059000076,
                    12.517505468000024
                  ],
                  [
                    39.863451756000075,
                    12.506289292000076
                  ],
                  [
                    39.86818189100006,
                    12.494316991000062
                  ],
                  [
                    39.88106566400006,
                    12.484460752000075
                  ],
                  [
                    39.86628592200003,
                    12.472624326000073
                  ],
                  [
                    39.87126016600007,
                    12.468812833000072
                  ],
                  [
                    39.88204999800007,
                    12.46695560300003
                  ],
                  [
                    39.88257253000006,
                    12.457662647000063
                  ],
                  [
                    39.863112708000074,
                    12.463346012000045
                  ],
                  [
                    39.84747315300007,
                    12.449206307000054
                  ],
                  [
                    39.83900285800007,
                    12.438965427000028
                  ],
                  [
                    39.83336777900007,
                    12.43348185700006
                  ],
                  [
                    39.83049065100005,
                    12.428917497000043
                  ],
                  [
                    39.82161413700004,
                    12.414835534000076
                  ],
                  [
                    39.814929224000025,
                    12.407061931000044
                  ],
                  [
                    39.820953098000075,
                    12.395184518000065
                  ],
                  [
                    39.819931964000034,
                    12.389995824000039
                  ],
                  [
                    39.821900379000056,
                    12.386152865000042
                  ],
                  [
                    39.82304305000008,
                    12.383922015000053
                  ],
                  [
                    39.82409165200005,
                    12.37729164700005
                  ],
                  [
                    39.825270095000064,
                    12.372304332000056
                  ],
                  [
                    39.82931350800004,
                    12.365651486000047
                  ],
                  [
                    39.83087630400007,
                    12.357500495000068
                  ],
                  [
                    39.817622562000054,
                    12.341872429000034
                  ],
                  [
                    39.817615713000066,
                    12.330993091000039
                  ],
                  [
                    39.817611330000034,
                    12.324029795000058
                  ],
                  [
                    39.800328206000074,
                    12.316388867000057
                  ],
                  [
                    39.79796007500005,
                    12.315826746000027
                  ],
                  [
                    39.77714105600006,
                    12.310884957000042
                  ],
                  [
                    39.76154694200005,
                    12.303252024000074
                  ],
                  [
                    39.75855376100003,
                    12.319953055000042
                  ],
                  [
                    39.74795815500005,
                    12.316504210000062
                  ],
                  [
                    39.739107259000036,
                    12.312837382000055
                  ],
                  [
                    39.72655261600005,
                    12.310214417000054
                  ],
                  [
                    39.721837589000074,
                    12.308360359000062
                  ],
                  [
                    39.721501852000074,
                    12.308228335000024
                  ],
                  [
                    39.70626514400004,
                    12.306206621000058
                  ],
                  [
                    39.68847293400006,
                    12.30692024800004
                  ],
                  [
                    39.67931463000008,
                    12.307815882000057
                  ],
                  [
                    39.665044343000034,
                    12.30761943400006
                  ],
                  [
                    39.65870124500003,
                    12.306381335000026
                  ],
                  [
                    39.64976745600006,
                    12.306892253000058
                  ],
                  [
                    39.64094424000007,
                    12.30763096000004
                  ],
                  [
                    39.63227443100004,
                    12.307654083000045
                  ],
                  [
                    39.626799919000064,
                    12.304066022000029
                  ],
                  [
                    39.62473431400008,
                    12.302712201000077
                  ],
                  [
                    39.62093441700006,
                    12.300221701000055
                  ],
                  [
                    39.62512295400006,
                    12.287998835000053
                  ],
                  [
                    39.62012166300008,
                    12.282375198000068
                  ],
                  [
                    39.61421295900004,
                    12.275731233000045
                  ],
                  [
                    39.60500034300003,
                    12.270562437000024
                  ],
                  [
                    39.59696252500004,
                    12.269870311000034
                  ],
                  [
                    39.59186976500007,
                    12.270975589000045
                  ],
                  [
                    39.58663210200007,
                    12.265867580000076
                  ],
                  [
                    39.57254390300005,
                    12.255925599000022
                  ],
                  [
                    39.555184250000025,
                    12.255511219000027
                  ],
                  [
                    39.543273525000075,
                    12.265007941000022
                  ],
                  [
                    39.541339866000044,
                    12.27752994900004
                  ],
                  [
                    39.538536355000076,
                    12.291911820000053
                  ],
                  [
                    39.53531212100006,
                    12.299931815000036
                  ],
                  [
                    39.53119194300007,
                    12.30605792700004
                  ],
                  [
                    39.52928475400006,
                    12.312295538000058
                  ],
                  [
                    39.52266195200008,
                    12.326414029000034
                  ],
                  [
                    39.51515881300003,
                    12.329360518000044
                  ],
                  [
                    39.507440992000056,
                    12.332852040000034
                  ],
                  [
                    39.50102475400007,
                    12.33171214500004
                  ],
                  [
                    39.48715784700005,
                    12.326714120000076
                  ],
                  [
                    39.47051795200008,
                    12.32139860500007
                  ],
                  [
                    39.45556405600007,
                    12.32502717500006
                  ],
                  [
                    39.44074365800003,
                    12.31549953900003
                  ],
                  [
                    39.42757471600004,
                    12.30244096000007
                  ],
                  [
                    39.41951424100006,
                    12.296596726000075
                  ],
                  [
                    39.40288592200005,
                    12.295279038000047
                  ],
                  [
                    39.388595784000074,
                    12.30049620400007
                  ],
                  [
                    39.374684210000055,
                    12.30119021300004
                  ],
                  [
                    39.37257673900007,
                    12.301295349000043
                  ],
                  [
                    39.365777698000045,
                    12.300521873000037
                  ],
                  [
                    39.359785577000025,
                    12.299528968000061
                  ],
                  [
                    39.35696989200005,
                    12.29906240400004
                  ],
                  [
                    39.353967941000064,
                    12.298776673000077
                  ],
                  [
                    39.35015160100005,
                    12.29841342800006
                  ],
                  [
                    39.34234523200007,
                    12.300702117000071
                  ],
                  [
                    39.33381518300007,
                    12.300604146000069
                  ],
                  [
                    39.328294490000076,
                    12.302293494000025
                  ],
                  [
                    39.32170279400003,
                    12.304866179000044
                  ],
                  [
                    39.312677146000055,
                    12.30087579800005
                  ],
                  [
                    39.305208341000025,
                    12.297280245000024
                  ],
                  [
                    39.29900980600007,
                    12.297380599000064
                  ],
                  [
                    39.293551990000026,
                    12.296502686000053
                  ],
                  [
                    39.29087425500006,
                    12.296071961000052
                  ],
                  [
                    39.28478473200005,
                    12.299688143000026
                  ],
                  [
                    39.28019922400006,
                    12.305001150000066
                  ],
                  [
                    39.27559872200004,
                    12.312032154000065
                  ],
                  [
                    39.270553720000066,
                    12.32001365900004
                  ],
                  [
                    39.26713422300003,
                    12.326423660000046
                  ],
                  [
                    39.26449822200004,
                    12.329293716000052
                  ],
                  [
                    39.26345521500008,
                    12.33042933300004
                  ],
                  [
                    39.262855115000036,
                    12.334706440000048
                  ],
                  [
                    39.25715821000006,
                    12.339392674000067
                  ],
                  [
                    39.25118869100004,
                    12.344123187000037
                  ],
                  [
                    39.24827719000007,
                    12.348479690000033
                  ],
                  [
                    39.245529419000036,
                    12.352944384000068
                  ],
                  [
                    39.246491552000066,
                    12.359924011000032
                  ],
                  [
                    39.24439122600006,
                    12.365735010000037
                  ],
                  [
                    39.24340674800004,
                    12.373926668000024
                  ],
                  [
                    39.24298876800003,
                    12.380298159000063
                  ],
                  [
                    39.24040078100006,
                    12.388283406000028
                  ],
                  [
                    39.23992029900006,
                    12.394543647000035
                  ],
                  [
                    39.241480514000045,
                    12.401890768000044
                  ],
                  [
                    39.24184234100005,
                    12.403594628000064
                  ],
                  [
                    39.241636881000034,
                    12.408805705000077
                  ],
                  [
                    39.24174901300006,
                    12.411255790000041
                  ],
                  [
                    39.24187349500005,
                    12.413975746000062
                  ],
                  [
                    39.24199405300004,
                    12.416609941000047
                  ],
                  [
                    39.24143291400003,
                    12.425628095000036
                  ],
                  [
                    39.240607632000035,
                    12.432241788000056
                  ],
                  [
                    39.237331693000044,
                    12.440916586000071
                  ],
                  [
                    39.23616121500004,
                    12.448997578000046
                  ],
                  [
                    39.23587398800004,
                    12.456365317000063
                  ],
                  [
                    39.23560001800007,
                    12.465779304000023
                  ],
                  [
                    39.236354548000065,
                    12.473085540000056
                  ],
                  [
                    39.23282805400004,
                    12.480771040000036
                  ],
                  [
                    39.230913229000066,
                    12.48616953800007
                  ],
                  [
                    39.231594924000035,
                    12.493144192000045
                  ],
                  [
                    39.229773857000055,
                    12.501081519000024
                  ],
                  [
                    39.22519585800006,
                    12.50921752100004
                  ],
                  [
                    39.22225961700008,
                    12.516662520000068
                  ],
                  [
                    39.22271463900006,
                    12.522300177000034
                  ],
                  [
                    39.21812563900005,
                    12.530051263000075
                  ],
                  [
                    39.217556656000056,
                    12.535959006000041
                  ],
                  [
                    39.21428599700005,
                    12.543377172000021
                  ],
                  [
                    39.208717652000075,
                    12.549562514000058
                  ],
                  [
                    39.20978667700007,
                    12.555127502000062
                  ],
                  [
                    39.20921769300003,
                    12.560590495000042
                  ],
                  [
                    39.20760420200003,
                    12.56603999300006
                  ],
                  [
                    39.20572020800006,
                    12.570878992000075
                  ],
                  [
                    39.20427621700003,
                    12.575996239000062
                  ],
                  [
                    39.20159372400008,
                    12.582314154000073
                  ],
                  [
                    39.19843372400004,
                    12.587790823000034
                  ],
                  [
                    39.19404472200006,
                    12.594711493000034
                  ],
                  [
                    39.18962021800007,
                    12.600818999000069
                  ],
                  [
                    39.18574671600004,
                    12.60691016900006
                  ],
                  [
                    39.18304538500007,
                    12.612292836000051
                  ],
                  [
                    39.18233840200003,
                    12.618138163000026
                  ],
                  [
                    39.184160262000034,
                    12.622991483000021
                  ],
                  [
                    39.18340445100006,
                    12.630297141000028
                  ],
                  [
                    39.17774802500003,
                    12.63710956500006
                  ],
                  [
                    39.17440127700007,
                    12.643480483000076
                  ],
                  [
                    39.176744995000035,
                    12.647583920000045
                  ],
                  [
                    39.17719881000005,
                    12.648378466000054
                  ],
                  [
                    39.17746170500004,
                    12.648645745000067
                  ],
                  [
                    39.18069550700005,
                    12.651933481000071
                  ],
                  [
                    39.181088256000066,
                    12.652332780000052
                  ],
                  [
                    39.18142235000005,
                    12.652672446000054
                  ],
                  [
                    39.187290897000025,
                    12.656323087000033
                  ],
                  [
                    39.19383994100008,
                    12.658097895000026
                  ],
                  [
                    39.19887097900005,
                    12.660395375000064
                  ],
                  [
                    39.20566427400007,
                    12.661762600000031
                  ],
                  [
                    39.21198956100005,
                    12.661637829000028
                  ],
                  [
                    39.21715343100004,
                    12.663534309000056
                  ],
                  [
                    39.223863477000066,
                    12.665427283000042
                  ],
                  [
                    39.23076368900007,
                    12.666535424000074
                  ],
                  [
                    39.23885772300008,
                    12.66309915200003
                  ],
                  [
                    39.24176307400006,
                    12.664780713000027
                  ],
                  [
                    39.24477512400006,
                    12.666524023000022
                  ],
                  [
                    39.24694378700008,
                    12.66777920100003
                  ],
                  [
                    39.256314160000045,
                    12.672898062000058
                  ],
                  [
                    39.26403807200006,
                    12.676353758000062
                  ],
                  [
                    39.26566643000007,
                    12.677082289000055
                  ],
                  [
                    39.26573133200003,
                    12.677127833000043
                  ],
                  [
                    39.27479175600007,
                    12.683485831000041
                  ],
                  [
                    39.27572506100006,
                    12.68422756800004
                  ],
                  [
                    39.27752170700006,
                    12.685655445000066
                  ],
                  [
                    39.27935503300006,
                    12.687112464000052
                  ],
                  [
                    39.28048218300006,
                    12.688008259000071
                  ],
                  [
                    39.28461845800007,
                    12.701438259000042
                  ],
                  [
                    39.28552142900003,
                    12.704370101000052
                  ],
                  [
                    39.269535044000065,
                    12.723219788000051
                  ],
                  [
                    39.27385989900006,
                    12.72662443400003
                  ],
                  [
                    39.27392273800007,
                    12.726772937000021
                  ],
                  [
                    39.274094588000025,
                    12.727179058000047
                  ],
                  [
                    39.28093232300006,
                    12.743338179000034
                  ],
                  [
                    39.278853379000054,
                    12.758548087000065
                  ],
                  [
                    39.267663775000074,
                    12.77133496600004
                  ],
                  [
                    39.27577188200007,
                    12.787847911000028
                  ],
                  [
                    39.28070790500004,
                    12.787266553000052
                  ],
                  [
                    39.29573004800005,
                    12.78549726600005
                  ],
                  [
                    39.30329507400006,
                    12.793010461000051
                  ],
                  [
                    39.30360198900007,
                    12.793315273000076
                  ],
                  [
                    39.30552657700008,
                    12.799239965000027
                  ],
                  [
                    39.306676770000024,
                    12.804542735000041
                  ],
                  [
                    39.30687395700005,
                    12.807144812000047
                  ],
                  [
                    39.30721557900006,
                    12.811652772000059
                  ],
                  [
                    39.29477292100006,
                    12.818069963000028
                  ],
                  [
                    39.284518638000065,
                    12.822822304000056
                  ],
                  [
                    39.277685629000075,
                    12.826024042000029
                  ],
                  [
                    39.28094916100008,
                    12.829080055000077
                  ],
                  [
                    39.28534631500003,
                    12.833197607000045
                  ],
                  [
                    39.29038914700004,
                    12.83791977900006
                  ],
                  [
                    39.293053686000064,
                    12.83969522800004
                  ],
                  [
                    39.29692570100008,
                    12.842275249000068
                  ],
                  [
                    39.30261675000003,
                    12.846790222000038
                  ],
                  [
                    39.30367933900004,
                    12.847556115000032
                  ],
                  [
                    39.305802982000046,
                    12.849086794000073
                  ],
                  [
                    39.31013169700003,
                    12.852206846000058
                  ],
                  [
                    39.30682789000008,
                    12.866310379000026
                  ],
                  [
                    39.30298973300006,
                    12.870121856000026
                  ],
                  [
                    39.29489482300005,
                    12.87090207500006
                  ],
                  [
                    39.279022835000035,
                    12.856247515000064
                  ],
                  [
                    39.275273466000044,
                    12.867323665000072
                  ],
                  [
                    39.26911254800007,
                    12.88084613500007
                  ],
                  [
                    39.26307605000005,
                    12.894094005000056
                  ],
                  [
                    39.258728715000075,
                    12.914682269000025
                  ],
                  [
                    39.25080672200005,
                    12.917982949000077
                  ],
                  [
                    39.24733996800006,
                    12.917736451000053
                  ],
                  [
                    39.23429994800006,
                    12.916809256000022
                  ],
                  [
                    39.23309832600006,
                    12.91672382300004
                  ],
                  [
                    39.23256756600006,
                    12.91668607500003
                  ],
                  [
                    39.22391274200004,
                    12.920137521000072
                  ],
                  [
                    39.21532386800004,
                    12.922129462000044
                  ],
                  [
                    39.20792411200006,
                    12.926001019000068
                  ],
                  [
                    39.20329921800004,
                    12.928914778000035
                  ],
                  [
                    39.19283200000007,
                    12.928084988000023
                  ],
                  [
                    39.174767503000055,
                    12.938168499000028
                  ],
                  [
                    39.16885056700005,
                    12.943590764000021
                  ],
                  [
                    39.16346988400005,
                    12.948412102000077
                  ],
                  [
                    39.15480765800004,
                    12.949838287000034
                  ],
                  [
                    39.15035655200006,
                    12.953154398000038
                  ],
                  [
                    39.14186479400007,
                    12.955839862000062
                  ],
                  [
                    39.11914623200005,
                    12.960857076000025
                  ],
                  [
                    39.11134535800005,
                    12.959915580000029
                  ],
                  [
                    39.100499307000064,
                    12.958769106000034
                  ],
                  [
                    39.08285895600005,
                    12.959272311000063
                  ],
                  [
                    39.07414789500007,
                    12.976086022000061
                  ],
                  [
                    39.05361142100003,
                    12.990669566000065
                  ],
                  [
                    39.044585908000045,
                    12.993361641000035
                  ],
                  [
                    39.03426109000003,
                    13.00046831000003
                  ],
                  [
                    39.014349526000046,
                    13.001572873000043
                  ],
                  [
                    39.009610106000025,
                    13.003898779000053
                  ],
                  [
                    39.00021910600003,
                    13.00344377600004
                  ],
                  [
                    38.99445523800006,
                    13.011741138000048
                  ],
                  [
                    39.00306662200006,
                    13.02190199100005
                  ],
                  [
                    39.00433409100003,
                    13.02339751900007
                  ],
                  [
                    39.000056553000036,
                    13.038889977000053
                  ],
                  [
                    38.994837447000066,
                    13.044370074000028
                  ],
                  [
                    38.99396247300007,
                    13.045288802000073
                  ],
                  [
                    38.99321728700005,
                    13.049011797000048
                  ],
                  [
                    38.99227797700007,
                    13.05370464300006
                  ],
                  [
                    38.990451466000025,
                    13.06282999900003
                  ],
                  [
                    38.99069066900006,
                    13.06603736300002
                  ],
                  [
                    38.99085914800003,
                    13.068296419000035
                  ],
                  [
                    38.990736620000064,
                    13.073607529000071
                  ],
                  [
                    38.990397923000046,
                    13.07645831900004
                  ],
                  [
                    38.98982390400005,
                    13.081289800000036
                  ],
                  [
                    38.97860188800007,
                    13.09896208400005
                  ],
                  [
                    38.98395162000003,
                    13.10138941100007
                  ],
                  [
                    38.98822870500004,
                    13.103330048000032
                  ],
                  [
                    39.00486454500003,
                    13.111378991000038
                  ],
                  [
                    39.009202505000076,
                    13.113477833000047
                  ],
                  [
                    39.00925037700006,
                    13.113500995000038
                  ],
                  [
                    39.010242306000066,
                    13.113980921000064
                  ],
                  [
                    39.01167220000008,
                    13.115828074000035
                  ],
                  [
                    39.01487662100004,
                    13.119967580000036
                  ],
                  [
                    39.019400559000076,
                    13.125811654000074
                  ],
                  [
                    39.02022455900004,
                    13.126876106000054
                  ],
                  [
                    39.02081195900007,
                    13.126976361000061
                  ],
                  [
                    39.02629710000008,
                    13.127912471000059
                  ],
                  [
                    39.036933944000054,
                    13.134239248000029
                  ],
                  [
                    39.03727214400004,
                    13.135522244000072
                  ],
                  [
                    39.03728820600003,
                    13.135583175000022
                  ],
                  [
                    39.03898135600008,
                    13.142006292000076
                  ],
                  [
                    39.04256980100007,
                    13.155619385000023
                  ],
                  [
                    39.04159878000007,
                    13.161502315000064
                  ],
                  [
                    39.04088759000007,
                    13.162579880000067
                  ],
                  [
                    39.03602437200004,
                    13.16994842300005
                  ],
                  [
                    39.034953537000035,
                    13.170435070000053
                  ],
                  [
                    39.03015454400003,
                    13.172615994000068
                  ],
                  [
                    39.016745771000046,
                    13.17870967600004
                  ],
                  [
                    39.011759460000064,
                    13.186396202000026
                  ],
                  [
                    38.99736778000005,
                    13.203404457000033
                  ],
                  [
                    38.98481214800006,
                    13.202754355000025
                  ],
                  [
                    38.96477014300007,
                    13.20776220700003
                  ],
                  [
                    38.95582407400008,
                    13.21201319000005
                  ],
                  [
                    38.956327300000055,
                    13.219199349000064
                  ],
                  [
                    38.953386816000034,
                    13.223777516000041
                  ],
                  [
                    38.95264391100005,
                    13.22998181500003
                  ],
                  [
                    38.95174191800004,
                    13.237514728000065
                  ],
                  [
                    38.94920630900003,
                    13.237306102000048
                  ],
                  [
                    38.92959020600006,
                    13.235692119000078
                  ],
                  [
                    38.91855669500006,
                    13.229916642000035
                  ],
                  [
                    38.91333401900005,
                    13.224472513000023
                  ],
                  [
                    38.90706791800005,
                    13.223917205000078
                  ],
                  [
                    38.893196370000055,
                    13.223412820000021
                  ],
                  [
                    38.87621835400006,
                    13.220508148000022
                  ],
                  [
                    38.86717456500003,
                    13.215320320000046
                  ],
                  [
                    38.86310541200004,
                    13.209497662000047
                  ],
                  [
                    38.85025784700008,
                    13.214508661000025
                  ],
                  [
                    38.83826109300003,
                    13.22908595000007
                  ],
                  [
                    38.83388245500004,
                    13.231933618000028
                  ],
                  [
                    38.82472646200006,
                    13.234116577000066
                  ],
                  [
                    38.81908525700004,
                    13.234714716000042
                  ],
                  [
                    38.81168131800007,
                    13.238773308000077
                  ],
                  [
                    38.810459414000036,
                    13.23996568800004
                  ],
                  [
                    38.807216932000074,
                    13.24312982500004
                  ],
                  [
                    38.80069076600006,
                    13.247309866000023
                  ],
                  [
                    38.78969742600003,
                    13.250072702000068
                  ],
                  [
                    38.77918740800004,
                    13.249370877000047
                  ],
                  [
                    38.77063860100003,
                    13.252538102000074
                  ],
                  [
                    38.760243082000045,
                    13.257549840000024
                  ],
                  [
                    38.74890994300006,
                    13.261622049000039
                  ],
                  [
                    38.74325173100004,
                    13.265023136000025
                  ],
                  [
                    38.73810211600005,
                    13.264077548000046
                  ],
                  [
                    38.732932693000066,
                    13.26264758900004
                  ],
                  [
                    38.73158807900006,
                    13.262275644000056
                  ],
                  [
                    38.72991659400003,
                    13.269219220000025
                  ],
                  [
                    38.73290198600006,
                    13.276432641000042
                  ],
                  [
                    38.73550526500003,
                    13.28194329300004
                  ],
                  [
                    38.740068508000036,
                    13.28678506600005
                  ],
                  [
                    38.73952176100005,
                    13.29351865600006
                  ],
                  [
                    38.73928429000006,
                    13.296443281000052
                  ],
                  [
                    38.73515395800007,
                    13.302352155000051
                  ],
                  [
                    38.74103547100003,
                    13.30744003500007
                  ],
                  [
                    38.73815347000004,
                    13.312342393000051
                  ],
                  [
                    38.73754823400003,
                    13.317430638000076
                  ],
                  [
                    38.73805984300003,
                    13.323955875000024
                  ],
                  [
                    38.73692977500008,
                    13.330313119000039
                  ],
                  [
                    38.741718423000066,
                    13.33354627600005
                  ],
                  [
                    38.74181258900006,
                    13.33983243800003
                  ],
                  [
                    38.737846578000074,
                    13.343687844000044
                  ],
                  [
                    38.73366138200004,
                    13.349765492000074
                  ],
                  [
                    38.73171280300005,
                    13.357845628000064
                  ],
                  [
                    38.73019398200006,
                    13.365402085000028
                  ],
                  [
                    38.73424845200003,
                    13.371237913000073
                  ],
                  [
                    38.73724331900007,
                    13.377698667000061
                  ],
                  [
                    38.73325469200006,
                    13.384147128000052
                  ],
                  [
                    38.732811380000044,
                    13.391112702000044
                  ],
                  [
                    38.733132743000056,
                    13.39881121600007
                  ],
                  [
                    38.73204187500005,
                    13.39969029200006
                  ],
                  [
                    38.730903805000025,
                    13.400607404000027
                  ],
                  [
                    38.72863401200004,
                    13.40243650900004
                  ],
                  [
                    38.72664992000006,
                    13.404035385000043
                  ],
                  [
                    38.721865207000064,
                    13.40805057800003
                  ],
                  [
                    38.71988689900007,
                    13.404769258000044
                  ],
                  [
                    38.71872966600006,
                    13.402849814000035
                  ],
                  [
                    38.70568553700008,
                    13.38929888000007
                  ],
                  [
                    38.69599147500003,
                    13.388979663000043
                  ],
                  [
                    38.69324842300006,
                    13.389273378000041
                  ],
                  [
                    38.68413740500006,
                    13.390248951000046
                  ],
                  [
                    38.66913356600003,
                    13.391859999000076
                  ],
                  [
                    38.66737542200008,
                    13.39225857300005
                  ],
                  [
                    38.66114395000005,
                    13.39367125900003
                  ],
                  [
                    38.657483752000076,
                    13.39450103300004
                  ],
                  [
                    38.649421363000044,
                    13.396342805000074
                  ],
                  [
                    38.64863995300004,
                    13.396521310000026
                  ],
                  [
                    38.64160067000006,
                    13.399805078000043
                  ],
                  [
                    38.63233379400003,
                    13.404153103000056
                  ],
                  [
                    38.62636460300007,
                    13.407984616000022
                  ],
                  [
                    38.62237124400008,
                    13.411227093000036
                  ],
                  [
                    38.62209098000005,
                    13.412287871000046
                  ],
                  [
                    38.62100262900003,
                    13.416407201000027
                  ],
                  [
                    38.620763630000056,
                    13.417311794000057
                  ],
                  [
                    38.61785245100003,
                    13.42833040000005
                  ],
                  [
                    38.616890572000045,
                    13.439081006000038
                  ],
                  [
                    38.61578828300003,
                    13.451400938000063
                  ],
                  [
                    38.63328095500003,
                    13.472711336000032
                  ],
                  [
                    38.64818026900008,
                    13.481377629000065
                  ],
                  [
                    38.661305018000064,
                    13.48472668100004
                  ],
                  [
                    38.67033960200007,
                    13.483958286000075
                  ],
                  [
                    38.67643033400003,
                    13.48344026600006
                  ],
                  [
                    38.67560861700008,
                    13.485616229000073
                  ],
                  [
                    38.675095948000035,
                    13.486973810000052
                  ],
                  [
                    38.67447450900005,
                    13.488619425000024
                  ],
                  [
                    38.67325474000006,
                    13.491849451000064
                  ],
                  [
                    38.67595492500004,
                    13.497618316000057
                  ],
                  [
                    38.674335160000055,
                    13.50303887900003
                  ],
                  [
                    38.67249222300006,
                    13.509206289000076
                  ],
                  [
                    38.66928211000004,
                    13.514505887000041
                  ],
                  [
                    38.66907575300007,
                    13.514970134000066
                  ],
                  [
                    38.66670262900004,
                    13.520309019000024
                  ],
                  [
                    38.666069193000055,
                    13.521734077000076
                  ],
                  [
                    38.66483024300004,
                    13.526795122000067
                  ],
                  [
                    38.66215026800006,
                    13.531181440000069
                  ],
                  [
                    38.65853983900007,
                    13.527871920000052
                  ],
                  [
                    38.65287579400007,
                    13.522679943000071
                  ],
                  [
                    38.64528303000003,
                    13.515767341000071
                  ],
                  [
                    38.63946473400006,
                    13.510711307000065
                  ],
                  [
                    38.63598603600008,
                    13.506264780000038
                  ],
                  [
                    38.63064325000005,
                    13.501815494000027
                  ],
                  [
                    38.62255606000008,
                    13.495449174000044
                  ],
                  [
                    38.62246698300004,
                    13.495379052000033
                  ],
                  [
                    38.61404523200008,
                    13.490686866000033
                  ],
                  [
                    38.60538914500006,
                    13.490691305000041
                  ],
                  [
                    38.59011241500008,
                    13.50612402300004
                  ],
                  [
                    38.57956618600008,
                    13.503465013000039
                  ],
                  [
                    38.57865640700004,
                    13.502669463000075
                  ],
                  [
                    38.572981578000054,
                    13.497707152000032
                  ],
                  [
                    38.572043259000054,
                    13.495329626000057
                  ],
                  [
                    38.57058204200007,
                    13.491627170000072
                  ],
                  [
                    38.56747233700003,
                    13.486452522000036
                  ],
                  [
                    38.56207545800004,
                    13.483329712000057
                  ],
                  [
                    38.551801891000025,
                    13.482850247000044
                  ],
                  [
                    38.549773137000045,
                    13.483013984000024
                  ],
                  [
                    38.54511085100006,
                    13.48339026800005
                  ],
                  [
                    38.53424352600007,
                    13.481810557000074
                  ],
                  [
                    38.52276544000006,
                    13.47651225900006
                  ],
                  [
                    38.521945678000066,
                    13.476133856000047
                  ],
                  [
                    38.51174260200003,
                    13.472911396000029
                  ],
                  [
                    38.50430996700004,
                    13.471734422000054
                  ],
                  [
                    38.484156416000076,
                    13.469736992000037
                  ],
                  [
                    38.47564235100003,
                    13.466780525000047
                  ],
                  [
                    38.470273304000045,
                    13.463252299000033
                  ],
                  [
                    38.46099123300007,
                    13.459561585000074
                  ],
                  [
                    38.46328546500007,
                    13.464682569000047
                  ],
                  [
                    38.46681255200008,
                    13.469034300000033
                  ],
                  [
                    38.469020338000064,
                    13.475429200000065
                  ],
                  [
                    38.46548583100008,
                    13.479719038000042
                  ],
                  [
                    38.46740286100004,
                    13.484902024000064
                  ],
                  [
                    38.476617281000074,
                    13.484965703000057
                  ],
                  [
                    38.48203889600006,
                    13.484837858000049
                  ],
                  [
                    38.49825673000004,
                    13.484455431000072
                  ],
                  [
                    38.490658547000066,
                    13.495777930000031
                  ],
                  [
                    38.49367425200006,
                    13.501222744000074
                  ],
                  [
                    38.49680462400005,
                    13.50678939200003
                  ],
                  [
                    38.50292534700003,
                    13.511546030000034
                  ],
                  [
                    38.50862004800007,
                    13.511198346000072
                  ],
                  [
                    38.517322120000074,
                    13.515856976000066
                  ],
                  [
                    38.52217232300006,
                    13.517431790000046
                  ],
                  [
                    38.53261839400005,
                    13.51868558700005
                  ],
                  [
                    38.54245898200003,
                    13.525802209000062
                  ],
                  [
                    38.54559542100003,
                    13.530298567000045
                  ],
                  [
                    38.54623019400003,
                    13.531208568000068
                  ],
                  [
                    38.547365538000065,
                    13.53283618200004
                  ],
                  [
                    38.54965242000003,
                    13.536316659000022
                  ],
                  [
                    38.55069057700007,
                    13.537896663000026
                  ],
                  [
                    38.55394614100004,
                    13.550308131000065
                  ],
                  [
                    38.549251119000076,
                    13.552569644000073
                  ],
                  [
                    38.539123059000076,
                    13.553844176000041
                  ],
                  [
                    38.53241451400004,
                    13.55329369900005
                  ],
                  [
                    38.52441196700005,
                    13.554567224000039
                  ],
                  [
                    38.51547291300005,
                    13.555436002000022
                  ],
                  [
                    38.50682886100003,
                    13.556405280000035
                  ],
                  [
                    38.50144983200005,
                    13.557859295000071
                  ],
                  [
                    38.48985275800004,
                    13.558012334000068
                  ],
                  [
                    38.477619910000044,
                    13.552344884000036
                  ],
                  [
                    38.47347431700007,
                    13.55725372300003
                  ],
                  [
                    38.47285067000007,
                    13.56411238100003
                  ],
                  [
                    38.46521463300007,
                    13.567644900000062
                  ],
                  [
                    38.458517897000036,
                    13.559819768000068
                  ],
                  [
                    38.453622523000035,
                    13.556946123000046
                  ],
                  [
                    38.44279375000008,
                    13.560540201000038
                  ],
                  [
                    38.44327149700007,
                    13.568940471000076
                  ],
                  [
                    38.44554953100004,
                    13.574442455000053
                  ],
                  [
                    38.447709563000046,
                    13.579601440000033
                  ],
                  [
                    38.45080375100008,
                    13.584246832000076
                  ],
                  [
                    38.45103860100005,
                    13.584599420000075
                  ],
                  [
                    38.45093120900003,
                    13.584597383000073
                  ],
                  [
                    38.440805702000034,
                    13.584405289000074
                  ],
                  [
                    38.43270280000007,
                    13.579694490000065
                  ],
                  [
                    38.42910373400008,
                    13.574895297000069
                  ],
                  [
                    38.42643459800007,
                    13.571336124000027
                  ],
                  [
                    38.424597868000035,
                    13.564332433000061
                  ],
                  [
                    38.423803013000054,
                    13.561301548000074
                  ],
                  [
                    38.42118306900005,
                    13.558169590000034
                  ],
                  [
                    38.41913163000004,
                    13.555717239000046
                  ],
                  [
                    38.41453624300004,
                    13.548937098000067
                  ],
                  [
                    38.41364498000007,
                    13.547879544000068
                  ],
                  [
                    38.406508159000055,
                    13.539411139000038
                  ],
                  [
                    38.39938411400004,
                    13.539678663000075
                  ],
                  [
                    38.39929488400003,
                    13.54548565400006
                  ],
                  [
                    38.39123411000003,
                    13.553355668000052
                  ],
                  [
                    38.385572066000066,
                    13.551585190000026
                  ],
                  [
                    38.37983954900005,
                    13.544477135000022
                  ],
                  [
                    38.370535964000055,
                    13.54987974100004
                  ],
                  [
                    38.365496439000026,
                    13.552163755000038
                  ],
                  [
                    38.35995090700004,
                    13.553004272000067
                  ],
                  [
                    38.34943680300006,
                    13.542411489000074
                  ],
                  [
                    38.34119673400005,
                    13.537642857000037
                  ],
                  [
                    38.335560635000036,
                    13.543722699000057
                  ],
                  [
                    38.33019609300004,
                    13.548336093000046
                  ],
                  [
                    38.32788310700005,
                    13.550325213000065
                  ],
                  [
                    38.325055399000064,
                    13.543310150000025
                  ],
                  [
                    38.325782934000074,
                    13.536667218000048
                  ],
                  [
                    38.32603095800005,
                    13.534402578000027
                  ],
                  [
                    38.320041383000046,
                    13.523849989000041
                  ],
                  [
                    38.32303852000007,
                    13.50956562600004
                  ],
                  [
                    38.31985647500005,
                    13.502151981000054
                  ],
                  [
                    38.319244748000074,
                    13.501901600000053
                  ],
                  [
                    38.31456420500007,
                    13.499985841000068
                  ],
                  [
                    38.30976816000003,
                    13.497890142000074
                  ],
                  [
                    38.297717800000044,
                    13.492624568000053
                  ],
                  [
                    38.29215800900005,
                    13.490791339000054
                  ],
                  [
                    38.278917156000034,
                    13.485519139000075
                  ],
                  [
                    38.26767409100006,
                    13.487801172000047
                  ],
                  [
                    38.25914203100007,
                    13.48620320300006
                  ],
                  [
                    38.25351251200004,
                    13.491168213000037
                  ],
                  [
                    38.24978400400005,
                    13.496166217000052
                  ],
                  [
                    38.24795798400004,
                    13.501662665000026
                  ],
                  [
                    38.24312796300006,
                    13.496734238000045
                  ],
                  [
                    38.235557905000064,
                    13.493836267000063
                  ],
                  [
                    38.23459444800005,
                    13.493295347000071
                  ],
                  [
                    38.229524112000036,
                    13.490448676000028
                  ],
                  [
                    38.22732690700008,
                    13.489215086000058
                  ],
                  [
                    38.220184790000076,
                    13.489254323000068
                  ],
                  [
                    38.21413307900008,
                    13.487610049000068
                  ],
                  [
                    38.21376870900008,
                    13.487511048000044
                  ],
                  [
                    38.211319100000026,
                    13.486845480000056
                  ],
                  [
                    38.200897636000036,
                    13.480138399000055
                  ],
                  [
                    38.18845156900005,
                    13.48436193300006
                  ],
                  [
                    38.18261954400003,
                    13.488054696000063
                  ],
                  [
                    38.17576614600006,
                    13.492205006000063
                  ],
                  [
                    38.173720255000035,
                    13.49344396600003
                  ],
                  [
                    38.16487942900005,
                    13.488046502000032
                  ],
                  [
                    38.164243714000065,
                    13.48752737600006
                  ],
                  [
                    38.158514371000024,
                    13.48284878100003
                  ],
                  [
                    38.158068452000066,
                    13.481999854000037
                  ],
                  [
                    38.15519832900003,
                    13.476535800000022
                  ],
                  [
                    38.14967828700003,
                    13.474745570000039
                  ],
                  [
                    38.145192748000056,
                    13.471678589000021
                  ],
                  [
                    38.13937689000005,
                    13.475620269000046
                  ],
                  [
                    38.13528870700003,
                    13.478687611000055
                  ],
                  [
                    38.12990702600007,
                    13.48473911900004
                  ],
                  [
                    38.12835270800008,
                    13.492307613000037
                  ],
                  [
                    38.12431420000007,
                    13.49796711700003
                  ],
                  [
                    38.120990806000066,
                    13.506304415000045
                  ],
                  [
                    38.119849603000034,
                    13.50447811500004
                  ],
                  [
                    38.11823484000007,
                    13.501893964000033
                  ],
                  [
                    38.11532188000007,
                    13.494262651000042
                  ],
                  [
                    38.11008008700003,
                    13.491606671000056
                  ],
                  [
                    38.103366539000035,
                    13.490117695000038
                  ],
                  [
                    38.094859478000046,
                    13.488267975000042
                  ],
                  [
                    38.087859424000044,
                    13.485979751000059
                  ],
                  [
                    38.08288638400006,
                    13.483674270000051
                  ],
                  [
                    38.07687108300007,
                    13.479941044000043
                  ],
                  [
                    38.07069211500004,
                    13.476392152000074
                  ],
                  [
                    38.06591373400005,
                    13.471202842000025
                  ],
                  [
                    38.059441012000036,
                    13.467191867000054
                  ],
                  [
                    38.051996132000056,
                    13.46793314000007
                  ],
                  [
                    38.048058963000074,
                    13.474812892000045
                  ],
                  [
                    38.045603382000024,
                    13.480111392000026
                  ],
                  [
                    38.03692518400004,
                    13.48280571600003
                  ],
                  [
                    38.02984853700008,
                    13.482756938000023
                  ],
                  [
                    38.02442017900006,
                    13.48565028400003
                  ],
                  [
                    38.020729473000074,
                    13.481256969000071
                  ],
                  [
                    38.01491873800006,
                    13.486515550000036
                  ],
                  [
                    38.01029020300007,
                    13.495831230000022
                  ],
                  [
                    38.008103955000024,
                    13.500828980000051
                  ],
                  [
                    38.00117941100007,
                    13.50109750100006
                  ],
                  [
                    37.99459636500006,
                    13.499733357000025
                  ],
                  [
                    37.98644730600006,
                    13.498306051000043
                  ],
                  [
                    37.978158499000074,
                    13.496301565000067
                  ],
                  [
                    37.97743699100005,
                    13.496127082000044
                  ],
                  [
                    37.96838892400007,
                    13.493693865000068
                  ],
                  [
                    37.96250537200007,
                    13.489611514000046
                  ],
                  [
                    37.96165161000005,
                    13.488375140000073
                  ],
                  [
                    37.94648738400008,
                    13.46641508600004
                  ],
                  [
                    37.930755591000036,
                    13.459228387000053
                  ],
                  [
                    37.92340356400007,
                    13.455869320000033
                  ],
                  [
                    37.91740019100007,
                    13.453126225000062
                  ],
                  [
                    37.91010591500003,
                    13.449792885000022
                  ],
                  [
                    37.904101473000026,
                    13.44704897400004
                  ],
                  [
                    37.88719327700005,
                    13.45337008100006
                  ],
                  [
                    37.875147533000074,
                    13.46770556000007
                  ],
                  [
                    37.86640019400005,
                    13.475127249000025
                  ],
                  [
                    37.86156491000003,
                    13.473960042000044
                  ],
                  [
                    37.85403069100005,
                    13.472141329000067
                  ],
                  [
                    37.84874695700006,
                    13.470865662000051
                  ],
                  [
                    37.84298744100005,
                    13.469474985000033
                  ],
                  [
                    37.83781475600006,
                    13.468225887000074
                  ],
                  [
                    37.832533789000024,
                    13.46695051000006
                  ],
                  [
                    37.816905536000036,
                    13.463175524000064
                  ],
                  [
                    37.811923712000066,
                    13.479672343000061
                  ],
                  [
                    37.81109648000006,
                    13.490850795000028
                  ],
                  [
                    37.81076463200003,
                    13.495335075000071
                  ],
                  [
                    37.810239230000036,
                    13.502433763000056
                  ],
                  [
                    37.80900596300006,
                    13.51909388100006
                  ],
                  [
                    37.79265930500003,
                    13.520614519000048
                  ],
                  [
                    37.78494023500008,
                    13.539228927000067
                  ],
                  [
                    37.77715844100004,
                    13.550656254000046
                  ],
                  [
                    37.76902466300004,
                    13.562598913000045
                  ],
                  [
                    37.77386705600003,
                    13.574346499000058
                  ],
                  [
                    37.78414945000003,
                    13.587719252000056
                  ],
                  [
                    37.78464544900004,
                    13.597313897000049
                  ],
                  [
                    37.774765315000025,
                    13.611653900000022
                  ],
                  [
                    37.77598883500008,
                    13.63219162400003
                  ],
                  [
                    37.776037089000056,
                    13.633001610000065
                  ],
                  [
                    37.77606118500006,
                    13.633406082000022
                  ],
                  [
                    37.776066951000075,
                    13.633502867000061
                  ],
                  [
                    37.77586043300005,
                    13.633330551000029
                  ],
                  [
                    37.769398479000074,
                    13.62793857500003
                  ],
                  [
                    37.764368767000065,
                    13.618372347000047
                  ],
                  [
                    37.76396935200006,
                    13.610062006000021
                  ],
                  [
                    37.76482181800003,
                    13.604058058000021
                  ],
                  [
                    37.76504588500006,
                    13.602479951000078
                  ],
                  [
                    37.765088597000045,
                    13.602179128000046
                  ],
                  [
                    37.761024675000044,
                    13.596908342000063
                  ],
                  [
                    37.76074388100005,
                    13.596544150000057
                  ],
                  [
                    37.76069188100007,
                    13.596191526000041
                  ],
                  [
                    37.76028119600005,
                    13.593406567000045
                  ],
                  [
                    37.76005427000007,
                    13.591867732000026
                  ],
                  [
                    37.759926016000065,
                    13.590998004000028
                  ],
                  [
                    37.75778054600005,
                    13.591057144000047
                  ],
                  [
                    37.75447095900006,
                    13.591148373000067
                  ],
                  [
                    37.75391837900003,
                    13.59116360400003
                  ],
                  [
                    37.753092389000074,
                    13.589725746000056
                  ],
                  [
                    37.750389795000046,
                    13.585021133000055
                  ],
                  [
                    37.74982486000005,
                    13.58416562800005
                  ],
                  [
                    37.749136355000076,
                    13.58312298900006
                  ],
                  [
                    37.74662800700003,
                    13.579324476000068
                  ],
                  [
                    37.745817801000044,
                    13.578097534000051
                  ],
                  [
                    37.74592144800005,
                    13.57578665400007
                  ],
                  [
                    37.74613843100008,
                    13.570948853000061
                  ],
                  [
                    37.74113793500004,
                    13.57148019300007
                  ],
                  [
                    37.73574184300003,
                    13.572053569000047
                  ],
                  [
                    37.727027012000065,
                    13.563421897000069
                  ],
                  [
                    37.724903264000034,
                    13.556003761000056
                  ],
                  [
                    37.72447941300004,
                    13.554523258000074
                  ],
                  [
                    37.72014283200008,
                    13.546228728000074
                  ],
                  [
                    37.714425549000055,
                    13.542012678000049
                  ],
                  [
                    37.71444503200007,
                    13.541875504000075
                  ],
                  [
                    37.715488752000056,
                    13.534526835000065
                  ],
                  [
                    37.70961749700007,
                    13.530195776000028
                  ],
                  [
                    37.707875158000036,
                    13.521216309000067
                  ],
                  [
                    37.70379028700006,
                    13.51180757800006
                  ],
                  [
                    37.700544259000026,
                    13.503360329000031
                  ],
                  [
                    37.698739346000025,
                    13.495410157000038
                  ],
                  [
                    37.69489109800003,
                    13.488340364000067
                  ],
                  [
                    37.69089672400003,
                    13.484688629000061
                  ],
                  [
                    37.69121487800004,
                    13.481895403000067
                  ],
                  [
                    37.69158941000006,
                    13.478607201000045
                  ],
                  [
                    37.69414243700004,
                    13.472426752000047
                  ],
                  [
                    37.68931277200005,
                    13.469349005000026
                  ],
                  [
                    37.68538273300004,
                    13.465251023000064
                  ],
                  [
                    37.68333220200003,
                    13.459748536000063
                  ],
                  [
                    37.67898116400005,
                    13.45646655400003
                  ],
                  [
                    37.67679429700007,
                    13.450687568000035
                  ],
                  [
                    37.672314131000064,
                    13.44851802100004
                  ],
                  [
                    37.671782015000076,
                    13.448260342000026
                  ],
                  [
                    37.67098508400005,
                    13.44787442300003
                  ],
                  [
                    37.66572354500005,
                    13.44641660800005
                  ],
                  [
                    37.66429187400007,
                    13.444667605000063
                  ],
                  [
                    37.66272781300006,
                    13.44275686800006
                  ],
                  [
                    37.66221150800004,
                    13.442126124000026
                  ],
                  [
                    37.65656396900005,
                    13.441373475000034
                  ],
                  [
                    37.65569969300003,
                    13.43476015300007
                  ],
                  [
                    37.65167240000005,
                    13.429653672000029
                  ],
                  [
                    37.64836786500007,
                    13.425355688000025
                  ],
                  [
                    37.64324906600007,
                    13.42024071000003
                  ],
                  [
                    37.63709725600006,
                    13.413895488000037
                  ],
                  [
                    37.631671711000024,
                    13.410879924000028
                  ],
                  [
                    37.628629689000036,
                    13.409571739000057
                  ],
                  [
                    37.62536999500003,
                    13.408169947000033
                  ],
                  [
                    37.617565838000075,
                    13.407911452000064
                  ],
                  [
                    37.612740694000024,
                    13.410242538000034
                  ],
                  [
                    37.611006289000045,
                    13.411080451000032
                  ],
                  [
                    37.60450102600004,
                    13.408937341000069
                  ],
                  [
                    37.599042980000036,
                    13.405621612000061
                  ],
                  [
                    37.59513044300007,
                    13.402024178000033
                  ],
                  [
                    37.59062668100006,
                    13.398006710000061
                  ],
                  [
                    37.59016782600003,
                    13.397597399000063
                  ],
                  [
                    37.586751485000036,
                    13.39734353800003
                  ],
                  [
                    37.58228651100006,
                    13.39701175600004
                  ],
                  [
                    37.576707500000055,
                    13.394501043000048
                  ],
                  [
                    37.57192050900005,
                    13.391338211000061
                  ],
                  [
                    37.56781329000006,
                    13.38858403100005
                  ],
                  [
                    37.56717234200005,
                    13.388154230000055
                  ],
                  [
                    37.56151477800006,
                    13.387123698000039
                  ],
                  [
                    37.55760067600005,
                    13.389989145000072
                  ],
                  [
                    37.55718515800004,
                    13.390293339000038
                  ],
                  [
                    37.55200112000006,
                    13.38860395200004
                  ],
                  [
                    37.54561049000006,
                    13.38467057300005
                  ],
                  [
                    37.53745150000003,
                    13.380749910000077
                  ],
                  [
                    37.53182566700008,
                    13.377618169000073
                  ],
                  [
                    37.52593164500007,
                    13.371253373000059
                  ],
                  [
                    37.524084310000035,
                    13.37017041200005
                  ],
                  [
                    37.523677372000066,
                    13.369931853000026
                  ],
                  [
                    37.51778052700007,
                    13.366474953000022
                  ],
                  [
                    37.510642493000034,
                    13.365945675000034
                  ],
                  [
                    37.50277068300005,
                    13.367850995000026
                  ],
                  [
                    37.49670134100006,
                    13.367800566000028
                  ],
                  [
                    37.49488443000007,
                    13.367785469000069
                  ],
                  [
                    37.490760188000024,
                    13.36385565200004
                  ],
                  [
                    37.49008196800003,
                    13.363209405000077
                  ],
                  [
                    37.48284309100006,
                    13.364255591000074
                  ],
                  [
                    37.47653906000005,
                    13.367708272000073
                  ],
                  [
                    37.473664874000065,
                    13.367270417000043
                  ],
                  [
                    37.47147485800008,
                    13.366936788000032
                  ],
                  [
                    37.466276476000075,
                    13.362464809000073
                  ],
                  [
                    37.46554384900003,
                    13.361962035000033
                  ],
                  [
                    37.461981639000044,
                    13.359517425000035
                  ],
                  [
                    37.456469897000034,
                    13.357675344000029
                  ],
                  [
                    37.45015009700006,
                    13.35486856600005
                  ],
                  [
                    37.44050583400008,
                    13.354094306000036
                  ],
                  [
                    37.43761227500005,
                    13.35825589700005
                  ],
                  [
                    37.43133727600008,
                    13.359537254000031
                  ],
                  [
                    37.42488220700005,
                    13.363544427000022
                  ],
                  [
                    37.419581863000076,
                    13.368158366000046
                  ],
                  [
                    37.41581665000007,
                    13.373968391000062
                  ],
                  [
                    37.40950761000005,
                    13.370136036000076
                  ],
                  [
                    37.40303799800006,
                    13.36174449200007
                  ],
                  [
                    37.395817855000075,
                    13.357776970000032
                  ],
                  [
                    37.38865733100005,
                    13.356305259000067
                  ],
                  [
                    37.381844870000066,
                    13.357465054000045
                  ],
                  [
                    37.37542831400003,
                    13.357960744000025
                  ],
                  [
                    37.36831406300007,
                    13.359280806000072
                  ],
                  [
                    37.36524188900006,
                    13.359850854000058
                  ],
                  [
                    37.36007297200007,
                    13.357897778000051
                  ],
                  [
                    37.35897093900007,
                    13.357481375000077
                  ],
                  [
                    37.355384240000035,
                    13.351342338000052
                  ],
                  [
                    37.35190526200006,
                    13.342623866000054
                  ],
                  [
                    37.352505472000075,
                    13.334353419000024
                  ],
                  [
                    37.35040973300005,
                    13.326731793000022
                  ],
                  [
                    37.34432629200006,
                    13.324428598000054
                  ],
                  [
                    37.338980126000024,
                    13.318552792000048
                  ],
                  [
                    37.335458595000034,
                    13.310429077000038
                  ],
                  [
                    37.321827248000034,
                    13.297177615000066
                  ],
                  [
                    37.312743934000025,
                    13.297532271000023
                  ],
                  [
                    37.30420899400008,
                    13.294052082000064
                  ],
                  [
                    37.29483942000007,
                    13.29056606000006
                  ],
                  [
                    37.28922113900006,
                    13.28803818800003
                  ],
                  [
                    37.280647187000056,
                    13.28494396700006
                  ],
                  [
                    37.27585906500008,
                    13.288362795000069
                  ],
                  [
                    37.26928096700004,
                    13.288733986000068
                  ],
                  [
                    37.26384429700005,
                    13.290045476000046
                  ],
                  [
                    37.25587690000003,
                    13.294970844000034
                  ],
                  [
                    37.25051719900006,
                    13.294993971000054
                  ],
                  [
                    37.24622167500007,
                    13.292189551000035
                  ],
                  [
                    37.24140623000005,
                    13.283385261000035
                  ],
                  [
                    37.23975242100005,
                    13.27693064600004
                  ],
                  [
                    37.231752802000074,
                    13.27653233600006
                  ],
                  [
                    37.22439882900005,
                    13.274730585000043
                  ],
                  [
                    37.21973127700005,
                    13.270756091000067
                  ],
                  [
                    37.214131671000075,
                    13.265841213000044
                  ],
                  [
                    37.21104790600003,
                    13.259388115000036
                  ],
                  [
                    37.20470911800004,
                    13.255712392000078
                  ],
                  [
                    37.20051099700004,
                    13.260114356000031
                  ],
                  [
                    37.19761429300007,
                    13.264998817000048
                  ],
                  [
                    37.19436528600005,
                    13.27161499600004
                  ],
                  [
                    37.19014582500006,
                    13.27770638800007
                  ],
                  [
                    37.185726628000054,
                    13.282550094000044
                  ],
                  [
                    37.18058668800006,
                    13.286041262000026
                  ],
                  [
                    37.17545436200004,
                    13.288494078000042
                  ],
                  [
                    37.168866352000066,
                    13.290210428000023
                  ],
                  [
                    37.16352613200007,
                    13.292557544000033
                  ],
                  [
                    37.15774619900003,
                    13.297806598000022
                  ],
                  [
                    37.15031358500005,
                    13.300761329000068
                  ],
                  [
                    37.14310049900007,
                    13.302265087000023
                  ],
                  [
                    37.13719126800004,
                    13.303881262000061
                  ],
                  [
                    37.127517210000065,
                    13.305110781000053
                  ],
                  [
                    37.12270069900006,
                    13.308443277000038
                  ],
                  [
                    37.115683284000056,
                    13.311607262000052
                  ],
                  [
                    37.10762565600004,
                    13.31429670600005
                  ],
                  [
                    37.098737854000035,
                    13.316356616000064
                  ],
                  [
                    37.09117712300008,
                    13.315521570000044
                  ],
                  [
                    37.083864653000035,
                    13.314706268000066
                  ],
                  [
                    37.078374032000056,
                    13.311815582000065
                  ],
                  [
                    37.07637821700007,
                    13.318000828000038
                  ],
                  [
                    37.069265442000074,
                    13.317440271000066
                  ],
                  [
                    37.067867490000026,
                    13.323623093000037
                  ],
                  [
                    37.06555381900006,
                    13.329859684000041
                  ],
                  [
                    37.06028947900006,
                    13.331002367000053
                  ],
                  [
                    37.052525124000056,
                    13.33295187300007
                  ],
                  [
                    37.047944839000024,
                    13.338859897000077
                  ],
                  [
                    37.04300273400003,
                    13.34491384000006
                  ],
                  [
                    37.03969357700004,
                    13.351033380000047
                  ],
                  [
                    37.03495555200004,
                    13.353264047000039
                  ],
                  [
                    37.025302311000075,
                    13.354635647000066
                  ],
                  [
                    37.01813626400008,
                    13.35770167100003
                  ],
                  [
                    37.013016797000034,
                    13.360513515000036
                  ],
                  [
                    37.00184710900004,
                    13.35668362000007
                  ],
                  [
                    36.99676973600003,
                    13.359003092000023
                  ],
                  [
                    36.98899863200006,
                    13.360221869000043
                  ],
                  [
                    36.98206348100007,
                    13.361323912000046
                  ],
                  [
                    36.97618658700003,
                    13.364727267000035
                  ],
                  [
                    36.97043101000003,
                    13.365358281000056
                  ],
                  [
                    36.96448784700004,
                    13.369635152000058
                  ],
                  [
                    36.959812449000026,
                    13.367251801000066
                  ],
                  [
                    36.95689010600006,
                    13.36237804600006
                  ],
                  [
                    36.95158246700004,
                    13.364788472000043
                  ],
                  [
                    36.94607745900004,
                    13.36979542000006
                  ],
                  [
                    36.942592372000036,
                    13.375499743000034
                  ],
                  [
                    36.93858768800004,
                    13.379983397000046
                  ],
                  [
                    36.934598117000064,
                    13.375331753000069
                  ],
                  [
                    36.929672897000046,
                    13.372127958000021
                  ],
                  [
                    36.92694331400003,
                    13.377601148000053
                  ],
                  [
                    36.91919201400003,
                    13.376823804000026
                  ],
                  [
                    36.91543894200004,
                    13.38275866400005
                  ],
                  [
                    36.90898952100008,
                    13.384465676000048
                  ],
                  [
                    36.90513609900006,
                    13.388151803000028
                  ],
                  [
                    36.90386561300005,
                    13.394565232000048
                  ],
                  [
                    36.89910439100004,
                    13.402654472000052
                  ],
                  [
                    36.895540236000045,
                    13.40691326800004
                  ],
                  [
                    36.88799024900004,
                    13.407890653000038
                  ],
                  [
                    36.88117802800008,
                    13.407483369000033
                  ],
                  [
                    36.873813265000024,
                    13.413205811000068
                  ],
                  [
                    36.87330633900007,
                    13.41432112800004
                  ],
                  [
                    36.87115808500005,
                    13.419047628000044
                  ],
                  [
                    36.86075186100004,
                    13.425428969000052
                  ],
                  [
                    36.85417012000005,
                    13.431438418000027
                  ],
                  [
                    36.84468292400004,
                    13.435365845000035
                  ],
                  [
                    36.843696591000025,
                    13.440939619000062
                  ],
                  [
                    36.83942447600003,
                    13.44367358900007
                  ],
                  [
                    36.837915545000044,
                    13.444639205000044
                  ],
                  [
                    36.83289347400006,
                    13.445925145000047
                  ],
                  [
                    36.82478994000007,
                    13.44824611200005
                  ],
                  [
                    36.817147515000045,
                    13.446529213000076
                  ],
                  [
                    36.81482439500007,
                    13.44183773900005
                  ],
                  [
                    36.81254541800007,
                    13.435155559000066
                  ],
                  [
                    36.81075185900005,
                    13.428168668000069
                  ],
                  [
                    36.808622144000026,
                    13.418499846000032
                  ],
                  [
                    36.802524181000024,
                    13.413388528000041
                  ],
                  [
                    36.79563104300007,
                    13.411283165000043
                  ],
                  [
                    36.78843733700006,
                    13.40762932900003
                  ],
                  [
                    36.783219823000024,
                    13.402886462000026
                  ],
                  [
                    36.77762198700003,
                    13.394960987000047
                  ],
                  [
                    36.77240128300008,
                    13.388923990000023
                  ],
                  [
                    36.77044945700004,
                    13.38188837100006
                  ],
                  [
                    36.76694371600007,
                    13.378128107000066
                  ],
                  [
                    36.762180940000064,
                    13.374144353000077
                  ],
                  [
                    36.75618354000005,
                    13.372770168000045
                  ],
                  [
                    36.75391739600008,
                    13.372318434000022
                  ],
                  [
                    36.74942058200003,
                    13.371422038000048
                  ],
                  [
                    36.744789713000046,
                    13.366993024000067
                  ],
                  [
                    36.739803196000025,
                    13.364864242000067
                  ],
                  [
                    36.73465985300004,
                    13.363072466000062
                  ],
                  [
                    36.731380941000054,
                    13.368729253000026
                  ],
                  [
                    36.72197653600006,
                    13.366578404000052
                  ],
                  [
                    36.71476863400005,
                    13.367091861000063
                  ],
                  [
                    36.70539579700005,
                    13.372065645000077
                  ],
                  [
                    36.69715822200004,
                    13.372835244000044
                  ],
                  [
                    36.69045711900003,
                    13.373685039000065
                  ],
                  [
                    36.68510106900004,
                    13.374785176000046
                  ],
                  [
                    36.67825724700003,
                    13.371250491000069
                  ],
                  [
                    36.67243366800005,
                    13.36873083200004
                  ],
                  [
                    36.66459551400004,
                    13.36656520400004
                  ],
                  [
                    36.656149638000045,
                    13.369050431000062
                  ],
                  [
                    36.651273152000044,
                    13.375141248000034
                  ],
                  [
                    36.64912614800005,
                    13.380191237000076
                  ],
                  [
                    36.64388211100004,
                    13.378074151000021
                  ],
                  [
                    36.63577966200006,
                    13.38245157700004
                  ],
                  [
                    36.62808122700005,
                    13.381875342000058
                  ],
                  [
                    36.62055520800004,
                    13.37914410600007
                  ],
                  [
                    36.61490379400004,
                    13.376499050000064
                  ],
                  [
                    36.60949644500005,
                    13.375213016000032
                  ],
                  [
                    36.60480770800007,
                    13.377627433000043
                  ],
                  [
                    36.60202133300004,
                    13.382080311000038
                  ],
                  [
                    36.59721252400004,
                    13.385008047000042
                  ],
                  [
                    36.59265187200003,
                    13.38901568600005
                  ],
                  [
                    36.59144366800007,
                    13.394927361000043
                  ],
                  [
                    36.58867765400004,
                    13.402782538000054
                  ],
                  [
                    36.58402958200003,
                    13.408050271000036
                  ],
                  [
                    36.579311862000054,
                    13.411602223000045
                  ],
                  [
                    36.57630386200003,
                    13.417570451000074
                  ],
                  [
                    36.569510996000076,
                    13.425268509000034
                  ],
                  [
                    36.56871912400004,
                    13.430635017000043
                  ],
                  [
                    36.56739399500003,
                    13.43961452800005
                  ],
                  [
                    36.56642194400007,
                    13.446200746000045
                  ],
                  [
                    36.57095123100004,
                    13.449731433000068
                  ],
                  [
                    36.57288095900003,
                    13.456175705000021
                  ],
                  [
                    36.57187446900008,
                    13.461392241000055
                  ],
                  [
                    36.57095195100004,
                    13.466865382000037
                  ],
                  [
                    36.57193041200003,
                    13.473043545000053
                  ],
                  [
                    36.57431031800007,
                    13.477864165000028
                  ],
                  [
                    36.57877691900006,
                    13.482191022000052
                  ],
                  [
                    36.58448720800004,
                    13.483615945000054
                  ],
                  [
                    36.58941090600007,
                    13.485634039000047
                  ],
                  [
                    36.59644508200006,
                    13.489128622000067
                  ],
                  [
                    36.601122891000045,
                    13.498425464000036
                  ],
                  [
                    36.59810236000004,
                    13.504735359000051
                  ],
                  [
                    36.59242982200004,
                    13.508501736000028
                  ],
                  [
                    36.58692005700004,
                    13.513005517000067
                  ],
                  [
                    36.57966374500006,
                    13.52032723900004
                  ],
                  [
                    36.572427755000035,
                    13.522249879000071
                  ],
                  [
                    36.56471175000007,
                    13.533001045000049
                  ],
                  [
                    36.566508518000035,
                    13.539134063000063
                  ],
                  [
                    36.56402897000004,
                    13.547419138000066
                  ],
                  [
                    36.55850041300005,
                    13.55154764200006
                  ],
                  [
                    36.56172858200006,
                    13.55550901600003
                  ],
                  [
                    36.56027328600004,
                    13.563341128000047
                  ],
                  [
                    36.554692386000056,
                    13.571281353000074
                  ],
                  [
                    36.54748430700005,
                    13.574268412000038
                  ],
                  [
                    36.53993781400004,
                    13.575507627000036
                  ],
                  [
                    36.53783675300008,
                    13.581960353000056
                  ],
                  [
                    36.53154999000003,
                    13.581672539000067
                  ],
                  [
                    36.52607865600004,
                    13.584281180000062
                  ],
                  [
                    36.51955610500005,
                    13.585511773000064
                  ],
                  [
                    36.52118978000004,
                    13.591701791000048
                  ],
                  [
                    36.52144529800006,
                    13.592429388000028
                  ],
                  [
                    36.52284784700004,
                    13.59642320100005
                  ],
                  [
                    36.523138051000046,
                    13.597249569000041
                  ],
                  [
                    36.52343481300005,
                    13.598094611000022
                  ],
                  [
                    36.525988125000026,
                    13.606213171000036
                  ],
                  [
                    36.52607435400006,
                    13.606487345000062
                  ],
                  [
                    36.52603516100004,
                    13.606551525000043
                  ],
                  [
                    36.52174484400007,
                    13.613577097000075
                  ],
                  [
                    36.52117162900004,
                    13.614671930000043
                  ],
                  [
                    36.51931183900007,
                    13.618224099000031
                  ],
                  [
                    36.51765407700003,
                    13.622010970000076
                  ],
                  [
                    36.51594714000004,
                    13.625910169000065
                  ],
                  [
                    36.515910837000035,
                    13.625993098000038
                  ],
                  [
                    36.51510334900007,
                    13.627378982000039
                  ],
                  [
                    36.51281608000005,
                    13.631304600000021
                  ],
                  [
                    36.51219025900008,
                    13.634011017000034
                  ],
                  [
                    36.510901757000056,
                    13.63958326200003
                  ],
                  [
                    36.510190762000036,
                    13.649202739000032
                  ],
                  [
                    36.510159361000035,
                    13.649627585000076
                  ],
                  [
                    36.50581283900004,
                    13.652457094000056
                  ],
                  [
                    36.505710384000054,
                    13.653371048000054
                  ],
                  [
                    36.50439169800006,
                    13.665134416000058
                  ],
                  [
                    36.50339049100006,
                    13.665232550000042
                  ],
                  [
                    36.498441824000054,
                    13.665717597000025
                  ],
                  [
                    36.49593953100003,
                    13.668196848000036
                  ],
                  [
                    36.494205306000026,
                    13.66991510300005
                  ],
                  [
                    36.48973579600005,
                    13.677194106000059
                  ],
                  [
                    36.489580696000075,
                    13.677374833000044
                  ],
                  [
                    36.488903909000044,
                    13.678163446000042
                  ],
                  [
                    36.48601378200004,
                    13.681531110000037
                  ],
                  [
                    36.484930650000024,
                    13.68364996400004
                  ],
                  [
                    36.48241527600004,
                    13.688570612000035
                  ],
                  [
                    36.48060121100008,
                    13.690433927000072
                  ],
                  [
                    36.48034934400005,
                    13.690692632000037
                  ],
                  [
                    36.477664256000025,
                    13.693450618000043
                  ],
                  [
                    36.476094627000066,
                    13.699308569000038
                  ],
                  [
                    36.47579642900007,
                    13.700421448000043
                  ],
                  [
                    36.478590731000054,
                    13.704776294000055
                  ],
                  [
                    36.478502742000046,
                    13.705390847000047
                  ],
                  [
                    36.47792960700008,
                    13.70939386200007
                  ],
                  [
                    36.477830280000035,
                    13.71013989200003
                  ],
                  [
                    36.477777606000075,
                    13.720823523000035
                  ],
                  [
                    36.48383618500003,
                    13.727104567000026
                  ],
                  [
                    36.48067406800004,
                    13.734733629000061
                  ],
                  [
                    36.479445886000065,
                    13.735410498000022
                  ],
                  [
                    36.47323411900004,
                    13.73883389100007
                  ],
                  [
                    36.47151338100008,
                    13.740159292000044
                  ],
                  [
                    36.467632415000026,
                    13.743148612000027
                  ],
                  [
                    36.46217687500007,
                    13.748497464000025
                  ],
                  [
                    36.462012059000074,
                    13.748659056000065
                  ],
                  [
                    36.45544957800007,
                    13.754358808000063
                  ],
                  [
                    36.45497658700003,
                    13.756986434000055
                  ],
                  [
                    36.45419566000004,
                    13.761324745000024
                  ],
                  [
                    36.45352451600007,
                    13.762965645000065
                  ],
                  [
                    36.456896097000026,
                    13.770863641000062
                  ],
                  [
                    36.47111000000007,
                    13.804160000000024
                  ],
                  [
                    36.48694000000006,
                    13.839440000000025
                  ],
                  [
                    36.446390000000065,
                    13.956940000000031
                  ],
                  [
                    36.452069229000074,
                    13.974589250000065
                  ],
                  [
                    36.45490764200008,
                    13.983410141000036
                  ],
                  [
                    36.48115881100006,
                    14.064990481000052
                  ],
                  [
                    36.49102071200008,
                    14.07714095800003
                  ],
                  [
                    36.48116106200007,
                    14.06499747600003
                  ],
                  [
                    36.48113492500005,
                    14.064965285000028
                  ],
                  [
                    36.49278514700006,
                    14.101178222000044
                  ],
                  [
                    36.506837709000024,
                    14.144846873000063
                  ],
                  [
                    36.516404246000036,
                    14.174567816000035
                  ],
                  [
                    36.52711300800007,
                    14.207830339000054
                  ],
                  [
                    36.52712186600007,
                    14.207829132000029
                  ],
                  [
                    36.53944000000007,
                    14.246110000000044
                  ],
                  [
                    36.54282000000006,
                    14.262050000000045
                  ],
                  [
                    36.55273739800003,
                    14.278901204000022
                  ],
                  [
                    36.55701987000003,
                    14.280029272000036
                  ],
                  [
                    36.55827362700006,
                    14.280359530000055
                  ],
                  [
                    36.56380893100004,
                    14.282815712000058
                  ],
                  [
                    36.56401715000004,
                    14.282881026000041
                  ],
                  [
                    36.570184588000075,
                    14.284815629000036
                  ],
                  [
                    36.570292823000045,
                    14.284845357000052
                  ],
                  [
                    36.57805611100008,
                    14.286977615000069
                  ],
                  [
                    36.58422388100007,
                    14.283136653000042
                  ],
                  [
                    36.59006338000006,
                    14.285198557000058
                  ],
                  [
                    36.59008021200003,
                    14.285595822000062
                  ],
                  [
                    36.59032376700003,
                    14.286111004000077
                  ],
                  [
                    36.590351111000075,
                    14.286084217000052
                  ],
                  [
                    36.59093941300006,
                    14.285507881000058
                  ],
                  [
                    36.59196512400007,
                    14.285870055000032
                  ],
                  [
                    36.599635137000064,
                    14.28980836200003
                  ],
                  [
                    36.60415149900007,
                    14.290955693000058
                  ],
                  [
                    36.60450675300007,
                    14.29143362700006
                  ],
                  [
                    36.60481965900004,
                    14.291854587000046
                  ],
                  [
                    36.60588546400004,
                    14.293060548000028
                  ],
                  [
                    36.60690731700004,
                    14.293787971000029
                  ],
                  [
                    36.60862204700004,
                    14.29390083800007
                  ],
                  [
                    36.61097557200003,
                    14.293876681000029
                  ],
                  [
                    36.61244923900006,
                    14.293604622000032
                  ],
                  [
                    36.61427563400008,
                    14.292427712000062
                  ],
                  [
                    36.618611513000076,
                    14.29414378100006
                  ],
                  [
                    36.62055604100004,
                    14.29989751900007
                  ],
                  [
                    36.62133814900005,
                    14.306191468000065
                  ],
                  [
                    36.622424469000066,
                    14.306394872000055
                  ],
                  [
                    36.62880686600005,
                    14.307589914000062
                  ],
                  [
                    36.63149825600004,
                    14.307550505000052
                  ],
                  [
                    36.63640640600005,
                    14.307478637000031
                  ],
                  [
                    36.64298639100008,
                    14.306143207000048
                  ],
                  [
                    36.65124373400005,
                    14.304478085000028
                  ],
                  [
                    36.65398456600008,
                    14.303801787000054
                  ],
                  [
                    36.65837406400004,
                    14.302718682000034
                  ],
                  [
                    36.65949653600006,
                    14.302441713000064
                  ],
                  [
                    36.66843173700005,
                    14.29960023700005
                  ],
                  [
                    36.678444987000034,
                    14.297374748000038
                  ],
                  [
                    36.68252462400005,
                    14.296557610000036
                  ],
                  [
                    36.68577859900006,
                    14.295905838000067
                  ],
                  [
                    36.69092990000007,
                    14.29634625500006
                  ],
                  [
                    36.69494052400006,
                    14.298695947000056
                  ],
                  [
                    36.698055914000065,
                    14.300521151000055
                  ],
                  [
                    36.704983424000034,
                    14.30413414800006
                  ],
                  [
                    36.711830070000076,
                    14.306659119000074
                  ],
                  [
                    36.71302833400006,
                    14.306765298000073
                  ],
                  [
                    36.71936933400008,
                    14.307327179000026
                  ],
                  [
                    36.72840617500003,
                    14.309811245000049
                  ],
                  [
                    36.72850339000007,
                    14.30989945600004
                  ],
                  [
                    36.73431320100008,
                    14.315171143000043
                  ],
                  [
                    36.74032392200007,
                    14.316612561000056
                  ],
                  [
                    36.74036341300007,
                    14.316619580000065
                  ],
                  [
                    36.746483752000074,
                    14.317707394000024
                  ],
                  [
                    36.75264217900008,
                    14.317892543000028
                  ],
                  [
                    36.75861123000004,
                    14.317309107000028
                  ],
                  [
                    36.76535195200006,
                    14.315619172000027
                  ],
                  [
                    36.76676716600008,
                    14.315593492000062
                  ],
                  [
                    36.771349404000034,
                    14.315510333000077
                  ],
                  [
                    36.773573628000065,
                    14.315882846000022
                  ],
                  [
                    36.778221862000066,
                    14.31666133300007
                  ],
                  [
                    36.781242226000074,
                    14.316159347000053
                  ],
                  [
                    36.78675334500008,
                    14.315243397000074
                  ],
                  [
                    36.791513053000074,
                    14.31462029100004
                  ],
                  [
                    36.793185890000075,
                    14.314401291000024
                  ],
                  [
                    36.80053531000004,
                    14.314273292000053
                  ],
                  [
                    36.80819476000005,
                    14.313084358000026
                  ],
                  [
                    36.81667001300008,
                    14.31270188600007
                  ],
                  [
                    36.824891034000075,
                    14.313709344000074
                  ],
                  [
                    36.82701073100003,
                    14.308943249000038
                  ],
                  [
                    36.829657463000046,
                    14.307885974000044
                  ],
                  [
                    36.83220887700003,
                    14.306866767000031
                  ],
                  [
                    36.83455214300005,
                    14.30738734700003
                  ],
                  [
                    36.83709650800006,
                    14.307952602000057
                  ],
                  [
                    36.83863498300008,
                    14.308294390000071
                  ],
                  [
                    36.83924710600007,
                    14.308430379000072
                  ],
                  [
                    36.83943878800005,
                    14.308472963000042
                  ],
                  [
                    36.84066295100007,
                    14.308744923000063
                  ],
                  [
                    36.84385009600004,
                    14.311801942000045
                  ],
                  [
                    36.84573967600005,
                    14.31361436900005
                  ],
                  [
                    36.848570153000026,
                    14.31632926900005
                  ],
                  [
                    36.85200609300006,
                    14.316666105000024
                  ],
                  [
                    36.85710065400008,
                    14.317165540000076
                  ],
                  [
                    36.86146266000003,
                    14.317628373000048
                  ],
                  [
                    36.863263550000056,
                    14.317819457000041
                  ],
                  [
                    36.86406143100004,
                    14.317527786000028
                  ],
                  [
                    36.868104480000056,
                    14.316049822000025
                  ],
                  [
                    36.87009874700004,
                    14.314792382000064
                  ],
                  [
                    36.87243518400004,
                    14.313319185000069
                  ],
                  [
                    36.878160851000075,
                    14.310939713000039
                  ],
                  [
                    36.88640887300005,
                    14.311451592000026
                  ],
                  [
                    36.88643582200007,
                    14.311453264000022
                  ],
                  [
                    36.894594493000056,
                    14.310835603000044
                  ],
                  [
                    36.90027321100007,
                    14.304748327000027
                  ],
                  [
                    36.908474658000046,
                    14.301328150000074
                  ],
                  [
                    36.91481128400005,
                    14.299494663000075
                  ],
                  [
                    36.920607207000046,
                    14.298394780000024
                  ],
                  [
                    36.92235532600006,
                    14.298032887000033
                  ],
                  [
                    36.926473360000045,
                    14.297180365000031
                  ],
                  [
                    36.93258766800005,
                    14.295662753000045
                  ],
                  [
                    36.937651508000044,
                    14.291153405000045
                  ],
                  [
                    36.94372560100004,
                    14.289098053000032
                  ],
                  [
                    36.94486917300003,
                    14.289273085000048
                  ],
                  [
                    36.950346016000026,
                    14.290111342000046
                  ],
                  [
                    36.95044347000004,
                    14.290116455000032
                  ],
                  [
                    36.95558370400005,
                    14.290386160000025
                  ],
                  [
                    36.95620147500006,
                    14.290418574000057
                  ],
                  [
                    36.96258518600007,
                    14.28988417100004
                  ],
                  [
                    36.969233974000076,
                    14.28708814600003
                  ],
                  [
                    36.974434690000066,
                    14.28018729200005
                  ],
                  [
                    36.98143466300007,
                    14.274491040000044
                  ],
                  [
                    36.98237196800005,
                    14.27201201400004
                  ],
                  [
                    36.98383494500007,
                    14.268142632000036
                  ],
                  [
                    36.986416260000055,
                    14.263108672000044
                  ],
                  [
                    36.99033158800006,
                    14.259755383000027
                  ],
                  [
                    36.99709932800005,
                    14.257866569000043
                  ],
                  [
                    37.002010632000065,
                    14.253062914000054
                  ],
                  [
                    37.00809751400004,
                    14.249484421000034
                  ],
                  [
                    37.01719210300007,
                    14.250553745000047
                  ],
                  [
                    37.01751668400004,
                    14.250591909000036
                  ],
                  [
                    37.024465029000055,
                    14.254296601000021
                  ],
                  [
                    37.03275500400008,
                    14.258300144000032
                  ],
                  [
                    37.033228001000055,
                    14.258834021000041
                  ],
                  [
                    37.03802429000007,
                    14.264247622000028
                  ],
                  [
                    37.03829254900006,
                    14.264352905000067
                  ],
                  [
                    37.04355762100005,
                    14.266419265000025
                  ],
                  [
                    37.04700877500005,
                    14.26624795500004
                  ],
                  [
                    37.04977217000004,
                    14.266110784000034
                  ],
                  [
                    37.05703051900008,
                    14.262442364000037
                  ],
                  [
                    37.06514290700005,
                    14.261925494000025
                  ],
                  [
                    37.06711757900007,
                    14.263376006000044
                  ],
                  [
                    37.06860979600003,
                    14.264472130000058
                  ],
                  [
                    37.070497346000025,
                    14.265858644000048
                  ],
                  [
                    37.071535923000056,
                    14.266621539000027
                  ],
                  [
                    37.07669161600006,
                    14.267607074000068
                  ],
                  [
                    37.07906412300008,
                    14.26741271000003
                  ],
                  [
                    37.081987011000024,
                    14.267173256000035
                  ],
                  [
                    37.08929718600007,
                    14.267999369000052
                  ],
                  [
                    37.092027108000025,
                    14.270250280000027
                  ],
                  [
                    37.09221430900004,
                    14.270404633000055
                  ],
                  [
                    37.09375511800005,
                    14.271675081000069
                  ],
                  [
                    37.095348208000075,
                    14.276858763000064
                  ],
                  [
                    37.09604356800003,
                    14.282456509000042
                  ],
                  [
                    37.09743485600006,
                    14.28348593100003
                  ],
                  [
                    37.10072586600006,
                    14.285920963000024
                  ],
                  [
                    37.101218619000065,
                    14.286819285000036
                  ],
                  [
                    37.10224613100007,
                    14.288692508000054
                  ],
                  [
                    37.103384651000056,
                    14.29076810600003
                  ],
                  [
                    37.103230472000064,
                    14.292641894000042
                  ],
                  [
                    37.10267576200005,
                    14.299383454000065
                  ],
                  [
                    37.10272229100008,
                    14.303003982000064
                  ],
                  [
                    37.102768301000026,
                    14.306584276000024
                  ],
                  [
                    37.10379361200006,
                    14.31340870400004
                  ],
                  [
                    37.10466035500008,
                    14.320820522000076
                  ],
                  [
                    37.10044877300004,
                    14.32654569500005
                  ],
                  [
                    37.09955439000004,
                    14.333267986000067
                  ],
                  [
                    37.10252766800005,
                    14.34339938100004
                  ],
                  [
                    37.10839849200005,
                    14.356146833000025
                  ],
                  [
                    37.110276836000025,
                    14.358037206000063
                  ],
                  [
                    37.112932029000035,
                    14.360709389000021
                  ],
                  [
                    37.113468709000074,
                    14.361249503000067
                  ],
                  [
                    37.11376079000007,
                    14.365835722000043
                  ],
                  [
                    37.11384847900007,
                    14.367212601000062
                  ],
                  [
                    37.116832084000066,
                    14.372010322000051
                  ],
                  [
                    37.12009730200003,
                    14.376666711000041
                  ],
                  [
                    37.12210314500004,
                    14.379527160000066
                  ],
                  [
                    37.123028214000044,
                    14.38351310400003
                  ],
                  [
                    37.123917153000036,
                    14.387343373000022
                  ],
                  [
                    37.12594224500003,
                    14.393353483000055
                  ],
                  [
                    37.128844884000046,
                    14.399031810000054
                  ],
                  [
                    37.13169886000003,
                    14.402680579000048
                  ],
                  [
                    37.13276838200005,
                    14.404047942000034
                  ],
                  [
                    37.133841490000066,
                    14.40541988700005
                  ],
                  [
                    37.13793936700006,
                    14.405871046000073
                  ],
                  [
                    37.14148074700006,
                    14.40626093700007
                  ],
                  [
                    37.14456474700006,
                    14.408323004000067
                  ],
                  [
                    37.14507675100003,
                    14.408628712000052
                  ],
                  [
                    37.145593123000026,
                    14.408977323000045
                  ],
                  [
                    37.14574208300007,
                    14.40911021100004
                  ],
                  [
                    37.14786011700005,
                    14.410526400000037
                  ],
                  [
                    37.15213864400005,
                    14.413729318000037
                  ],
                  [
                    37.15693821800005,
                    14.415751273000069
                  ],
                  [
                    37.15876024700003,
                    14.416130559000067
                  ],
                  [
                    37.164167478000024,
                    14.417256166000072
                  ],
                  [
                    37.17112379200006,
                    14.413391119000039
                  ],
                  [
                    37.17969781000005,
                    14.414514492000023
                  ],
                  [
                    37.184677185000055,
                    14.416563456000063
                  ],
                  [
                    37.187939775000075,
                    14.417905980000057
                  ],
                  [
                    37.193491771000026,
                    14.420412872000043
                  ],
                  [
                    37.194203920000064,
                    14.420897257000036
                  ],
                  [
                    37.19992678300008,
                    14.424789799000052
                  ],
                  [
                    37.20117328600003,
                    14.426291690000028
                  ],
                  [
                    37.20298973200005,
                    14.428480292000074
                  ],
                  [
                    37.20333558300007,
                    14.428897002000042
                  ],
                  [
                    37.206306135000034,
                    14.432476167000061
                  ],
                  [
                    37.207755097000074,
                    14.433611540000072
                  ],
                  [
                    37.21005630900004,
                    14.435414710000032
                  ],
                  [
                    37.212001635000036,
                    14.436939019000022
                  ],
                  [
                    37.212569460000054,
                    14.437101315000064
                  ],
                  [
                    37.219015151000065,
                    14.438943632000075
                  ],
                  [
                    37.22292528300005,
                    14.439664507000032
                  ],
                  [
                    37.22691160200003,
                    14.440399415000059
                  ],
                  [
                    37.23149500000005,
                    14.436849714000061
                  ],
                  [
                    37.23833121700005,
                    14.432197718000054
                  ],
                  [
                    37.24785106500008,
                    14.429494461000047
                  ],
                  [
                    37.253251447000025,
                    14.430186314000025
                  ],
                  [
                    37.25524407800003,
                    14.432075929000064
                  ],
                  [
                    37.25554356300006,
                    14.432359931000065
                  ],
                  [
                    37.25806890900003,
                    14.434754719000068
                  ],
                  [
                    37.25841694400003,
                    14.43480171400006
                  ],
                  [
                    37.25896227000004,
                    14.434875349000038
                  ],
                  [
                    37.26612510500007,
                    14.43584254700005
                  ],
                  [
                    37.274654643000076,
                    14.437201221000066
                  ],
                  [
                    37.28300813000004,
                    14.43872629200007
                  ],
                  [
                    37.285944949000054,
                    14.440387487000066
                  ],
                  [
                    37.28990070200007,
                    14.442625035000049
                  ],
                  [
                    37.299271658000066,
                    14.444641592000039
                  ],
                  [
                    37.29940360900008,
                    14.444610755000042
                  ],
                  [
                    37.30790988000007,
                    14.442622822000033
                  ],
                  [
                    37.31253636800005,
                    14.434678231000078
                  ],
                  [
                    37.31425690300006,
                    14.42866202700003
                  ],
                  [
                    37.320256810000046,
                    14.425846410000077
                  ],
                  [
                    37.327506440000036,
                    14.422581629000035
                  ],
                  [
                    37.33289202000003,
                    14.416548490000025
                  ],
                  [
                    37.33669593800005,
                    14.411113682000064
                  ],
                  [
                    37.34403103600005,
                    14.409044708000067
                  ],
                  [
                    37.34454800700007,
                    14.411747902000059
                  ],
                  [
                    37.345318520000035,
                    14.415776788000073
                  ],
                  [
                    37.34666592200006,
                    14.415919730000041
                  ],
                  [
                    37.347359263000044,
                    14.41473062600005
                  ],
                  [
                    37.349539168000035,
                    14.413160842000025
                  ],
                  [
                    37.35036014100007,
                    14.41256964400003
                  ],
                  [
                    37.35135654900006,
                    14.413329395000062
                  ],
                  [
                    37.355340385000034,
                    14.416369277000058
                  ],
                  [
                    37.35831952800004,
                    14.415943777000052
                  ],
                  [
                    37.36108116300005,
                    14.413954896000064
                  ],
                  [
                    37.364705515000026,
                    14.419223329000033
                  ],
                  [
                    37.367676568000036,
                    14.41991325400005
                  ],
                  [
                    37.369741702000056,
                    14.419258170000035
                  ],
                  [
                    37.37234023800005,
                    14.423961622000036
                  ],
                  [
                    37.373969171000056,
                    14.426580805000071
                  ],
                  [
                    37.37710982100003,
                    14.42853025200003
                  ],
                  [
                    37.398193365000054,
                    14.461147530000062
                  ],
                  [
                    37.402828502000034,
                    14.47034693300003
                  ],
                  [
                    37.403338287000054,
                    14.471358708000025
                  ],
                  [
                    37.41241163400008,
                    14.473922623000021
                  ],
                  [
                    37.41368745400007,
                    14.474385589000065
                  ],
                  [
                    37.427554170000064,
                    14.479417504000025
                  ],
                  [
                    37.42974504500006,
                    14.480212523000034
                  ],
                  [
                    37.440141211000025,
                    14.477544028000068
                  ],
                  [
                    37.441876672000035,
                    14.473497791000057
                  ],
                  [
                    37.44293806200005,
                    14.471023154000022
                  ],
                  [
                    37.443125562000034,
                    14.470585996000068
                  ],
                  [
                    37.44698364100003,
                    14.470583718000057
                  ],
                  [
                    37.454914950000045,
                    14.470579035000071
                  ],
                  [
                    37.45697182200007,
                    14.470577820000074
                  ],
                  [
                    37.47112804100004,
                    14.468718920000072
                  ],
                  [
                    37.48063368000004,
                    14.470987104000073
                  ],
                  [
                    37.482649181000056,
                    14.471468032000075
                  ],
                  [
                    37.48584038900003,
                    14.472298657000067
                  ],
                  [
                    37.48895134300005,
                    14.473108392000029
                  ],
                  [
                    37.507394720000036,
                    14.46140672200005
                  ],
                  [
                    37.50749884900006,
                    14.461340656000061
                  ],
                  [
                    37.52220535200007,
                    14.460195243000044
                  ],
                  [
                    37.52477118200005,
                    14.45999540400004
                  ],
                  [
                    37.548789784000064,
                    14.446135214000037
                  ],
                  [
                    37.55042241500007,
                    14.447095751000063
                  ],
                  [
                    37.55609530300006,
                    14.450433317000034
                  ],
                  [
                    37.559220950000054,
                    14.452272250000021
                  ],
                  [
                    37.56910915200007,
                    14.454582051000045
                  ],
                  [
                    37.57253101600003,
                    14.455381370000055
                  ],
                  [
                    37.576667232000034,
                    14.46791554400005
                  ],
                  [
                    37.59536375400006,
                    14.477582397000049
                  ],
                  [
                    37.60391778500008,
                    14.479848229000027
                  ],
                  [
                    37.60830998800003,
                    14.481011657000067
                  ],
                  [
                    37.63943580200004,
                    14.490132679000055
                  ],
                  [
                    37.642188298000065,
                    14.490848652000068
                  ],
                  [
                    37.643568274000074,
                    14.491207608000025
                  ],
                  [
                    37.655293140000026,
                    14.494257452000056
                  ],
                  [
                    37.65716951700006,
                    14.494745531000035
                  ],
                  [
                    37.67074345700007,
                    14.504168423000067
                  ],
                  [
                    37.67230298700008,
                    14.521685413000057
                  ],
                  [
                    37.67230469900005,
                    14.521704643000078
                  ],
                  [
                    37.674779252000064,
                    14.523868008000022
                  ],
                  [
                    37.67885976500003,
                    14.527435376000028
                  ],
                  [
                    37.688505287000055,
                    14.545766245000038
                  ],
                  [
                    37.69801075100003,
                    14.562567286000046
                  ],
                  [
                    37.70062965600005,
                    14.578851859000054
                  ],
                  [
                    37.70987388900005,
                    14.588646501000028
                  ],
                  [
                    37.71563913800003,
                    14.602481638000029
                  ],
                  [
                    37.72367322200006,
                    14.623757455000032
                  ],
                  [
                    37.74153494800004,
                    14.642437537000035
                  ],
                  [
                    37.753012795000075,
                    14.642725318000032
                  ],
                  [
                    37.77355448000003,
                    14.630389106000052
                  ],
                  [
                    37.782741687000055,
                    14.65372919500004
                  ],
                  [
                    37.775219794000066,
                    14.678457434000052
                  ],
                  [
                    37.773573456000065,
                    14.698207052000043
                  ],
                  [
                    37.78185992200008,
                    14.734886032000077
                  ],
                  [
                    37.804759614000034,
                    14.768928063000033
                  ],
                  [
                    37.83262237900004,
                    14.805154923000032
                  ],
                  [
                    37.84945360900008,
                    14.812515420000068
                  ],
                  [
                    37.87566050300006,
                    14.799868305000075
                  ],
                  [
                    37.90212812400006,
                    14.810034616000053
                  ],
                  [
                    37.922798632000024,
                    14.826121637000028
                  ],
                  [
                    37.94029629100004,
                    14.845476907000034
                  ],
                  [
                    37.942964148000044,
                    14.842298271000061
                  ],
                  [
                    37.94370588500004,
                    14.841414523000026
                  ]
                ]
              ],
              "type": "Polygon"
            },
            "median days-to-reply": 32,
            "per_resolved": 0.024390243902439025,
            "referred": 41,
            "replied": 20
          }
        ],
        "getFillColor": [
          254,
          189,
          51,
          200
        ],
        "getLineColor": [
          255,
          255,
          255
        ],
        "id": "52541239-ce4f-4cbd-8126-bc8e6a9c2d44",
        "pickable": true
      }
    ]
  ],
  "mapProvider": "carto",
  "mapStyle": "https://basemaps.cartocdn.com/gl/dark-matter-gl-style/style.json",
  "views": [
    {
      "@@type": "MapView",
      "controller": true
    }
  ]
}</a:t>
            </a:r>
          </a:p>
          <a:p>
            <a:pPr lvl="0" indent="0" marL="0">
              <a:buNone/>
            </a:pPr>
            <a:r>
              <a:rPr i="1"/>
              <a:t>Of the {# referred tickets} referred tickets, sites in {northernmost_region1_feedback} received more feedback about {top_description_northernmost_region1}, whereas sites in {sothernmost_region1_feedback} received more feedback about {top_description_sothernmost_region 1}.</a:t>
            </a:r>
          </a:p>
          <a:p>
            <a:pPr lvl="0" indent="0" marL="0">
              <a:buNone/>
            </a:pPr>
            <a:r>
              <a:rPr i="1"/>
              <a:t>Of the {# replies}, {location1_top % of replies}, {location2_ top % of replies}, and {location3_ top % of replies}, have the highest percentage of replies for the sector in comparison to all other sites.</a:t>
            </a:r>
          </a:p>
          <a:p>
            <a:pPr lvl="0" indent="0" marL="0">
              <a:buNone/>
            </a:pPr>
            <a:r>
              <a:rPr i="1"/>
              <a:t>The site that takes the longest to process feedback is {site_name_highest_avg_days} with {# avg_days} as the average number of days between received date to closed date. On the other end of the scale, {site_name_lowest_avg_days} with {# avg_days} as the average number of days between received date to closed date.</a:t>
            </a:r>
          </a:p>
          <a:p>
            <a:pPr lvl="0" indent="0" marL="0">
              <a:buNone/>
            </a:pPr>
            <a:r>
              <a:rPr i="1"/>
              <a:t>The sites with the highest resolution rates are {site_1st_res_rate}, {site_2nd_res_rate}, and {site_3rd_res_rate} according to reports from the service providers. The below graph shows the responses to referred feedback by site fir this sector.</a:t>
            </a:r>
          </a:p>
          <a:p>
            <a:pPr lvl="0" indent="0" marL="0">
              <a:buNone/>
            </a:pPr>
            <a:r>
              <a:rPr i="1"/>
              <a:t>When comparing the two sources of resolution, {site_1st_confirmed_res_rate}, {site_2nd_ confirmed_res_rate }, and {site_3rd_confirmed_res_rate } according to reports from the service providers.</a:t>
            </a:r>
          </a:p>
          <a:p>
            <a:pPr lvl="0" indent="0" marL="0">
              <a:buNone/>
            </a:pPr>
            <a:r>
              <a:rPr i="1"/>
              <a:t>For the following locations {list of sites with lower confirmation %} have a lower percentage of confirmed resolution than recommended. We suggest a more in-depth review of these locations for this sector to understand and address the contributing factors that might be causing the communication issue between CCCM and service provider or between the CFM staff completing the reply process with the affected community, or both.</a:t>
            </a:r>
          </a:p>
          <a:p>
            <a:pPr lvl="0" indent="0" marL="0">
              <a:spcBef>
                <a:spcPts val="3000"/>
              </a:spcBef>
              <a:buNone/>
            </a:pPr>
            <a:r>
              <a:rPr b="1"/>
              <a:t>Nutrition</a:t>
            </a:r>
          </a:p>
          <a:p>
            <a:pPr lvl="0" indent="0" marL="0">
              <a:spcBef>
                <a:spcPts val="3000"/>
              </a:spcBef>
              <a:buNone/>
            </a:pPr>
            <a:r>
              <a:rPr b="1"/>
              <a:t>Overview</a:t>
            </a:r>
          </a:p>
          <a:p>
            <a:pPr lvl="0" indent="0" marL="0">
              <a:buNone/>
            </a:pPr>
            <a:r>
              <a:rPr i="1"/>
              <a:t>Over the reporting period, {sector} received {s_count_ticket} pieces of community feedback collected across {s_sites} Sites. {Sector} received a total of {% sector tickets by total received} of the total tickets received by CCCM – an increase/decrease of XX% during this reporting period. The most feedback was collected from {name_top sites 1}, {name_top sites 2}, and {name_ top sites 3}, which received {% of site tickets by sector total} of the feedback.</a:t>
            </a:r>
          </a:p>
          <a:p>
            <a:pPr lvl="0" indent="0" marL="0">
              <a:buNone/>
            </a:pPr>
            <a:r>
              <a:rPr i="1"/>
              <a:t>Of the total feedback received, {# of referred} tickets were referred to the responsible service providers, and {# of closed upon receipt} tickets were closed upon receipt . The table below shows the top 5 tickets that were referred during this reporting period with {top issue named here} as the top feedback received for the sector. This issue saw a X% increase or decrease in tickets when compared to the last reporting period.</a:t>
            </a:r>
          </a:p>
          <a:p>
            <a:pPr lvl="0" indent="0" marL="0">
              <a:buNone/>
            </a:pPr>
            <a:r>
              <a:rPr i="1"/>
              <a:t>For the referred tickets, {# active tickets} tickets were still being processed at time the of report generation with {# active referrals (Open+ in-progress)}, and {# responded} had received a response from the service provider but yet to be followed-up by CCCM at the time of reporting. </a:t>
            </a:r>
          </a:p>
          <a:p>
            <a:pPr lvl="0" indent="0" marL="0">
              <a:buNone/>
            </a:pPr>
            <a:r>
              <a:rPr i="1"/>
              <a:t>Within the reporting period, % of referred tickets were replied to by CCCM and then closed. The most common responses received by the service providers were {response 1 name and % of total replies}, {response 2 name and % of total replies}, and {response 3 name and % of total replies}.</a:t>
            </a:r>
          </a:p>
          <a:p>
            <a:pPr lvl="0" indent="0" marL="0">
              <a:buNone/>
            </a:pPr>
            <a:r>
              <a:rPr i="1"/>
              <a:t>On average it took {# days_received_reply_date} from when a ticket was received to when a reply was complete. The fastest reply was completed in {lowest # days_received_reply_date} for {feedback_about} and the slowest reply was completed in {maximum # days_received_reply_date} for {feedback_about}.</a:t>
            </a:r>
          </a:p>
        </p:txBody>
      </p:sp>
      <p:pic>
        <p:nvPicPr>
          <p:cNvPr descr="template-Brian_files/figure-pptx/fig-58-output-1.png" id="0" name="Picture 1"/>
          <p:cNvPicPr>
            <a:picLocks noGrp="1" noChangeAspect="1"/>
          </p:cNvPicPr>
          <p:nvPr/>
        </p:nvPicPr>
        <p:blipFill>
          <a:blip r:embed="rId2"/>
          <a:stretch>
            <a:fillRect/>
          </a:stretch>
        </p:blipFill>
        <p:spPr bwMode="auto">
          <a:xfrm>
            <a:off x="3568700" y="482600"/>
            <a:ext cx="5105400" cy="38227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i="1"/>
              <a:t>Of the {count_replies} completed, {} issues were resolved as reported by the service provider and {# resolved by affected pop.} issues were resolved as reported by the people who submitted the feedback.</a:t>
            </a:r>
          </a:p>
          <a:p>
            <a:pPr lvl="0" indent="0" marL="0">
              <a:buNone/>
            </a:pPr>
            <a:r>
              <a:rPr i="1"/>
              <a:t>The below table breaks down the resolution rates from the two sources by the different categories of feedback. {name feedback about 1St}, and {name feedback about 2nd} have the highest per centage of confirmed resolution whereas, {name feedback about 2nd last} and {name feedback about last} have the lowest per centage.</a:t>
            </a:r>
          </a:p>
          <a:p>
            <a:pPr lvl="0" indent="0" marL="1270000">
              <a:buNone/>
            </a:pPr>
            <a:r>
              <a:rPr sz="2000" b="1"/>
              <a:t>Note</a:t>
            </a:r>
          </a:p>
          <a:p>
            <a:pPr lvl="0" indent="0" marL="1270000">
              <a:buNone/>
            </a:pPr>
            <a:r>
              <a:rPr sz="2000"/>
              <a:t>For feedback categories with a lower percentage of confirmed resolution, we suggest a more in-depth review these feedback types to understand and address the contributing factors that might be causing the communication issue between CCCM and service provider or between the CFM staff completing the reply process with the affected community, or both.”</a:t>
            </a:r>
          </a:p>
          <a:p>
            <a:pPr lvl="0" indent="0" marL="0">
              <a:buNone/>
            </a:pPr>
            <a:r>
              <a:rPr i="1"/>
              <a:t>The rate of resolution according to service provider reporting has {rate of resolution increased/decreased by %} when compared to last reporting period. The {name of sector} is ranked {sector ranking for resolutions} for the most resolutions when compared to other sectors in the reporting period.</a:t>
            </a:r>
          </a:p>
          <a:p>
            <a:pPr lvl="0" indent="0" marL="0">
              <a:buNone/>
            </a:pPr>
            <a:r>
              <a:rPr i="1"/>
              <a:t>Of the total replies, {expired tickets} % were for expired tickets which means 1 in # people were told though CCCM referred their feedback they were unable to get a response from the providers. This was XX % increase or decrease in the number of expires since last reporting period. Feedback about {name of description highest % of no response compared total replies} were most likely to expire with {% of expired replies} of replies containing no response from the service providers than feedback about {name of description lowest % of no response compared to its total replies} which only has {% of expired replies} of replies containing no response from the service providers.</a:t>
            </a:r>
          </a:p>
          <a:p>
            <a:pPr lvl="0" indent="0" marL="0">
              <a:spcBef>
                <a:spcPts val="3000"/>
              </a:spcBef>
              <a:buNone/>
            </a:pPr>
            <a:r>
              <a:rPr b="1"/>
              <a:t>Region</a:t>
            </a:r>
          </a:p>
          <a:p>
            <a:pPr lvl="0" indent="0" marL="0">
              <a:buNone/>
            </a:pPr>
            <a:r>
              <a:rPr i="1"/>
              <a:t>The map below shows all the CCCM managed sites that received feedback about the {name of sector} sector during the reporting period. The region that received the most amount feedback is {name of region} with {% of total feedback received by region} total feedback received by the region.</a:t>
            </a:r>
          </a:p>
          <a:p>
            <a:pPr lvl="0" indent="0" marL="0">
              <a:buNone/>
            </a:pPr>
            <a:r>
              <a:rPr i="1"/>
              <a:t>When looking at the portion of the tickets received compared to the total population living in the sites, {name of site with highest proportion of pop} has the highest proportion of tickets compared to the population size. This signals good reach of the CFM program, and it might suggest a possible unmet need or problem that needs further investigation by the relevant service providers.</a:t>
            </a:r>
          </a:p>
          <a:p>
            <a:pPr lvl="0" indent="0" marL="0">
              <a:buNone/>
            </a:pPr>
            <a:r>
              <a:rPr i="1"/>
              <a:t>To report feedback people are reaching CCCM mostly through {most common feedback channel for sector}.</a:t>
            </a:r>
          </a:p>
          <a:p>
            <a:pPr lvl="0" indent="0">
              <a:buNone/>
            </a:pPr>
            <a:r>
              <a:rPr>
                <a:latin typeface="Courier"/>
              </a:rPr>
              <a:t>{
  "initialViewState": {
    "bearing": 0,
    "latitude": 8.484153,
    "longitude": 40.367431,
    "pitch": 0,
    "zoom": 4
  },
  "layers": [
    [
      {
        "@@type": "GeoJsonLayer",
        "data": [
          {
            "% replied": 1.0,
            "ADM1_EN": "Oromia",
            "ADM1_PCODE": "ET04",
            "geometry": {
              "coordinates": [
                [
                  [
                    38.75293030900008,
                    10.379552492000073
                  ],
                  [
                    38.761233883000045,
                    10.375586974000043
                  ],
                  [
                    38.767598028000066,
                    10.370544461000065
                  ],
                  [
                    38.77214604000005,
                    10.366160703000048
                  ],
                  [
                    38.777440899000055,
                    10.365620772000057
                  ],
                  [
                    38.784630406000076,
                    10.366721820000066
                  ],
                  [
                    38.79069230500005,
                    10.366524404000074
                  ],
                  [
                    38.798447933000034,
                    10.36807271500004
                  ],
                  [
                    38.80646847700007,
                    10.368835610000076
                  ],
                  [
                    38.81564526200003,
                    10.364320465000048
                  ],
                  [
                    38.82290229900008,
                    10.363763321000022
                  ],
                  [
                    38.82845449200005,
                    10.363031307000028
                  ],
                  [
                    38.834318686000074,
                    10.361825292000049
                  ],
                  [
                    38.83974454600008,
                    10.361028612000041
                  ],
                  [
                    38.84572870900007,
                    10.361023596000052
                  ],
                  [
                    38.84506655600006,
                    10.354761937000035
                  ],
                  [
                    38.84843188100007,
                    10.345013269000049
                  ],
                  [
                    38.85185988200004,
                    10.33907476500002
                  ],
                  [
                    38.85323387500006,
                    10.333777266000027
                  ],
                  [
                    38.85456985900004,
                    10.325401270000043
                  ],
                  [
                    38.855346833000056,
                    10.314264777000062
                  ],
                  [
                    38.85542081600005,
                    10.308058283000037
                  ],
                  [
                    38.85560879600007,
                    10.300152289000039
                  ],
                  [
                    38.85567828200004,
                    10.294737793000024
                  ],
                  [
                    38.85946865300008,
                    10.286027665000063
                  ],
                  [
                    38.86046338700004,
                    10.280206802000066
                  ],
                  [
                    38.86084376400004,
                    10.277980960000036
                  ],
                  [
                    38.85565421500007,
                    10.269760814000051
                  ],
                  [
                    38.85250592700004,
                    10.26574789700004
                  ],
                  [
                    38.85224135200008,
                    10.265410660000043
                  ],
                  [
                    38.85058529200006,
                    10.263773861000061
                  ],
                  [
                    38.848081653000065,
                    10.26129934100004
                  ],
                  [
                    38.84789354900005,
                    10.26101820200006
                  ],
                  [
                    38.84458087100006,
                    10.256067104000067
                  ],
                  [
                    38.84451057500007,
                    10.253180762000056
                  ],
                  [
                    38.84444900600005,
                    10.250652760000037
                  ],
                  [
                    38.84762860500007,
                    10.24432702300004
                  ],
                  [
                    38.844639323000024,
                    10.238161870000056
                  ],
                  [
                    38.840720168000075,
                    10.234384633000047
                  ],
                  [
                    38.84043452700007,
                    10.233930962000045
                  ],
                  [
                    38.835273492000056,
                    10.225733905000027
                  ],
                  [
                    38.83268344100003,
                    10.212113422000073
                  ],
                  [
                    38.833672259000025,
                    10.203954760000045
                  ],
                  [
                    38.838099182000065,
                    10.198064169000077
                  ],
                  [
                    38.83648690500007,
                    10.190892930000075
                  ],
                  [
                    38.83439902900005,
                    10.179244778000054
                  ],
                  [
                    38.83491584500007,
                    10.171662449000053
                  ],
                  [
                    38.83374431400006,
                    10.161852710000062
                  ],
                  [
                    38.83583297500007,
                    10.15564046000003
                  ],
                  [
                    38.83920680800003,
                    10.148952456000075
                  ],
                  [
                    38.84432265500004,
                    10.144307781000066
                  ],
                  [
                    38.84721857100004,
                    10.138735194000049
                  ],
                  [
                    38.84741613500006,
                    10.131051116000037
                  ],
                  [
                    38.84858978900007,
                    10.123890452000069
                  ],
                  [
                    38.850673063000045,
                    10.120858917000021
                  ],
                  [
                    38.85069726000006,
                    10.120823706000067
                  ],
                  [
                    38.85081620600005,
                    10.12065061900006
                  ],
                  [
                    38.852601261000075,
                    10.118053046000057
                  ],
                  [
                    38.84739292200004,
                    10.11308646200007
                  ],
                  [
                    38.842609552000056,
                    10.109924814000067
                  ],
                  [
                    38.83908788200006,
                    10.114398149000067
                  ],
                  [
                    38.83396368500007,
                    10.112943997000059
                  ],
                  [
                    38.82900015100006,
                    10.109663514000033
                  ],
                  [
                    38.82361612300008,
                    10.10968152700002
                  ],
                  [
                    38.82120363300004,
                    10.107297654000035
                  ],
                  [
                    38.81883442000003,
                    10.10495654400006
                  ],
                  [
                    38.81752428600004,
                    10.10206233200006
                  ],
                  [
                    38.81664272900008,
                    10.100114887000075
                  ],
                  [
                    38.816128897000056,
                    10.099600460000033
                  ],
                  [
                    38.81523525800003,
                    10.098705786000039
                  ],
                  [
                    38.81094316100007,
                    10.094408716000032
                  ],
                  [
                    38.80529848700007,
                    10.093496587000061
                  ],
                  [
                    38.799528449000036,
                    10.090274105000049
                  ],
                  [
                    38.791977157000076,
                    10.08935987500007
                  ],
                  [
                    38.784483360000024,
                    10.08591414700004
                  ],
                  [
                    38.77726498200008,
                    10.082801668000059
                  ],
                  [
                    38.772683777000054,
                    10.077237683000021
                  ],
                  [
                    38.76494780200005,
                    10.070805042000075
                  ],
                  [
                    38.75792234600004,
                    10.068251727000074
                  ],
                  [
                    38.751243964000025,
                    10.063330500000063
                  ],
                  [
                    38.74098223800007,
                    10.061087611000062
                  ],
                  [
                    38.73385218900006,
                    10.056328465000036
                  ],
                  [
                    38.727729486000044,
                    10.054345815000033
                  ],
                  [
                    38.72135744500008,
                    10.051443836000033
                  ],
                  [
                    38.714735414000074,
                    10.052791849000073
                  ],
                  [
                    38.70565886700007,
                    10.053001874000074
                  ],
                  [
                    38.70146033800006,
                    10.049361887000032
                  ],
                  [
                    38.69572400000004,
                    10.050900488000025
                  ],
                  [
                    38.68868527400008,
                    10.050231917000076
                  ],
                  [
                    38.68163274500006,
                    10.052778184000033
                  ],
                  [
                    38.67446920700007,
                    10.053285953000056
                  ],
                  [
                    38.66880185300005,
                    10.05542196700003
                  ],
                  [
                    38.66572574300005,
                    10.056394427000043
                  ],
                  [
                    38.66266515900003,
                    10.057361979000063
                  ],
                  [
                    38.659123555000065,
                    10.05350734800004
                  ],
                  [
                    38.65723511500005,
                    10.051451997000072
                  ],
                  [
                    38.66048345300004,
                    10.04546866000004
                  ],
                  [
                    38.66086170900007,
                    10.042979720000062
                  ],
                  [
                    38.661447606000024,
                    10.039124495000067
                  ],
                  [
                    38.66081508700006,
                    10.033812000000069
                  ],
                  [
                    38.66259640100003,
                    10.030652171000042
                  ],
                  [
                    38.66526509200003,
                    10.02591824500007
                  ],
                  [
                    38.66813198800003,
                    10.021350270000028
                  ],
                  [
                    38.66821788800007,
                    10.021213401000068
                  ],
                  [
                    38.66831747100008,
                    10.02105473000006
                  ],
                  [
                    38.668738276000056,
                    10.020384241000045
                  ],
                  [
                    38.66949909500005,
                    10.01917198800004
                  ],
                  [
                    38.67381510700005,
                    10.015149482000027
                  ],
                  [
                    38.68111714100007,
                    10.013423967000051
                  ],
                  [
                    38.68649015300008,
                    10.008004733000064
                  ],
                  [
                    38.69411719400006,
                    10.007819936000033
                  ],
                  [
                    38.69967021300005,
                    10.004281924000054
                  ],
                  [
                    38.709850248000066,
                    9.998393987000043
                  ],
                  [
                    38.71836505700003,
                    9.996086589000072
                  ],
                  [
                    38.71862228900005,
                    9.996016883000038
                  ],
                  [
                    38.725445310000055,
                    9.991341868000063
                  ],
                  [
                    38.73296152100005,
                    9.992764076000071
                  ],
                  [
                    38.73357335700007,
                    9.99287984700004
                  ],
                  [
                    38.734544060000076,
                    9.992100898000047
                  ],
                  [
                    38.74024204400007,
                    9.987528502000032
                  ],
                  [
                    38.74585540100003,
                    9.985656820000031
                  ],
                  [
                    38.75212543200007,
                    9.984718474000033
                  ],
                  [
                    38.75805634000005,
                    9.980672016000028
                  ],
                  [
                    38.764877686000034,
                    9.980644976000065
                  ],
                  [
                    38.771217386000046,
                    9.978101137000067
                  ],
                  [
                    38.779325189000076,
                    9.982384738000064
                  ],
                  [
                    38.78475518100004,
                    9.978342528000042
                  ],
                  [
                    38.78610163400003,
                    9.97655321600007
                  ],
                  [
                    38.78815036100008,
                    9.973830645000021
                  ],
                  [
                    38.789601590000075,
                    9.971902095000075
                  ],
                  [
                    38.796867758000076,
                    9.967724847000056
                  ],
                  [
                    38.80057028700003,
                    9.962196032000065
                  ],
                  [
                    38.80203043000006,
                    9.956179263000024
                  ],
                  [
                    38.80266727500003,
                    9.953555034000033
                  ],
                  [
                    38.80142558500006,
                    9.946511709000049
                  ],
                  [
                    38.797322214000076,
                    9.940775057000053
                  ],
                  [
                    38.79639552500004,
                    9.933715064000069
                  ],
                  [
                    38.79674089500003,
                    9.932280781000031
                  ],
                  [
                    38.79782384900005,
                    9.927783397000042
                  ],
                  [
                    38.801332186000025,
                    9.92217506000003
                  ],
                  [
                    38.801341164000064,
                    9.922117942000057
                  ],
                  [
                    38.802474079000035,
                    9.914910300000031
                  ],
                  [
                    38.80246299400005,
                    9.909464233000051
                  ],
                  [
                    38.80071213600007,
                    9.903348409000046
                  ],
                  [
                    38.79912877600003,
                    9.896473417000038
                  ],
                  [
                    38.79597000800004,
                    9.889064143000041
                  ],
                  [
                    38.79470577700005,
                    9.887473741000065
                  ],
                  [
                    38.79085286600008,
                    9.882626782000045
                  ],
                  [
                    38.79352736300007,
                    9.876248777000058
                  ],
                  [
                    38.79863770600008,
                    9.870124770000075
                  ],
                  [
                    38.803028846000075,
                    9.86211411000005
                  ],
                  [
                    38.80509335000005,
                    9.855657736000069
                  ],
                  [
                    38.80548537000004,
                    9.854431762000047
                  ],
                  [
                    38.80571785300003,
                    9.848661769000046
                  ],
                  [
                    38.80654534200005,
                    9.842899770000031
                  ],
                  [
                    38.80835616500008,
                    9.835316770000077
                  ],
                  [
                    38.808241311000074,
                    9.827481775000024
                  ],
                  [
                    38.808074512000076,
                    9.824638979000042
                  ],
                  [
                    38.807775707000076,
                    9.819546366000054
                  ],
                  [
                    38.81146153900005,
                    9.81182177900007
                  ],
                  [
                    38.813695288000076,
                    9.806201778000059
                  ],
                  [
                    38.81822661700005,
                    9.802729966000072
                  ],
                  [
                    38.81999801500007,
                    9.79454086000004
                  ],
                  [
                    38.821505269000056,
                    9.784497606000059
                  ],
                  [
                    38.826637772000026,
                    9.775421766000022
                  ],
                  [
                    38.82890026900003,
                    9.769105514000046
                  ],
                  [
                    38.83582862000003,
                    9.762988418000077
                  ],
                  [
                    38.83853359500006,
                    9.759340947000055
                  ],
                  [
                    38.84026279300008,
                    9.757009244000074
                  ],
                  [
                    38.845994647000055,
                    9.752892399000075
                  ],
                  [
                    38.852980339000055,
                    9.749531718000071
                  ],
                  [
                    38.85848702200008,
                    9.74493504000003
                  ],
                  [
                    38.86260936200006,
                    9.73991569900005
                  ],
                  [
                    38.86654203400008,
                    9.733633362000035
                  ],
                  [
                    38.87199265500004,
                    9.729578047000075
                  ],
                  [
                    38.87963524500003,
                    9.725641000000053
                  ],
                  [
                    38.88594359900003,
                    9.721122987000058
                  ],
                  [
                    38.89184012100003,
                    9.718240640000033
                  ],
                  [
                    38.89674911100008,
                    9.714293417000022
                  ],
                  [
                    38.90441983100004,
                    9.710338782000065
                  ],
                  [
                    38.90934218600006,
                    9.708731604000036
                  ],
                  [
                    38.91775329800004,
                    9.711525403000053
                  ],
                  [
                    38.92243818000003,
                    9.717154988000061
                  ],
                  [
                    38.923140610000075,
                    9.717999063000036
                  ],
                  [
                    38.923224394000044,
                    9.718117397000071
                  ],
                  [
                    38.92816231900008,
                    9.725091546000044
                  ],
                  [
                    38.93473306800007,
                    9.727943276000076
                  ],
                  [
                    38.94026971400007,
                    9.725163848000022
                  ],
                  [
                    38.94474689300006,
                    9.721158173000049
                  ],
                  [
                    38.949847341000066,
                    9.717098497000052
                  ],
                  [
                    38.95381675300007,
                    9.713805489000038
                  ],
                  [
                    38.96025275100004,
                    9.71075713700003
                  ],
                  [
                    38.959570486000075,
                    9.715349910000043
                  ],
                  [
                    38.959311745000036,
                    9.717091671000048
                  ],
                  [
                    38.95909979100003,
                    9.718518472000028
                  ],
                  [
                    38.95732471300005,
                    9.722002674000066
                  ],
                  [
                    38.955170458000055,
                    9.726231143000064
                  ],
                  [
                    38.95271846300005,
                    9.732682811000075
                  ],
                  [
                    38.95208805800007,
                    9.73866272500004
                  ],
                  [
                    38.953718095000056,
                    9.740143360000047
                  ],
                  [
                    38.95398983600006,
                    9.740390194000042
                  ],
                  [
                    38.95768026600007,
                    9.743742374000021
                  ],
                  [
                    38.964139395000075,
                    9.749053771000035
                  ],
                  [
                    38.96464894300004,
                    9.75000540700006
                  ],
                  [
                    38.96794735100008,
                    9.756165535000036
                  ],
                  [
                    38.971119679000026,
                    9.758586348000051
                  ],
                  [
                    38.974420311000074,
                    9.761105070000042
                  ],
                  [
                    38.97766098000005,
                    9.756276398000068
                  ],
                  [
                    38.98075846200004,
                    9.751982071000043
                  ],
                  [
                    38.98586850300006,
                    9.74904388400006
                  ],
                  [
                    38.990104350000024,
                    9.745970874000022
                  ],
                  [
                    38.99445581300006,
                    9.747232258000054
                  ],
                  [
                    38.994949733000055,
                    9.747375433000059
                  ],
                  [
                    38.99714139100007,
                    9.748010742000076
                  ],
                  [
                    39.00296456700005,
                    9.750062584000034
                  ],
                  [
                    39.00448025800006,
                    9.750596650000034
                  ],
                  [
                    39.012200043000064,
                    9.752203313000052
                  ],
                  [
                    39.016590379000036,
                    9.757725298000025
                  ],
                  [
                    39.02361671400007,
                    9.757856779000065
                  ],
                  [
                    39.03057324300005,
                    9.755483930000025
                  ],
                  [
                    39.03403635300003,
                    9.753373048000071
                  ],
                  [
                    39.03496885800007,
                    9.752804655000034
                  ],
                  [
                    39.035074757000075,
                    9.752210181000066
                  ],
                  [
                    39.03600052000007,
                    9.747013347000063
                  ],
                  [
                    39.042986376000044,
                    9.750846985000067
                  ],
                  [
                    39.05045167000003,
                    9.753436381000029
                  ],
                  [
                    39.058789045000026,
                    9.75346952600006
                  ],
                  [
                    39.06887588500007,
                    9.752956417000064
                  ],
                  [
                    39.076536969000074,
                    9.754583896000042
                  ],
                  [
                    39.08209200300007,
                    9.756978297000046
                  ],
                  [
                    39.087110289000066,
                    9.76151061400003
                  ],
                  [
                    39.09221344400004,
                    9.763080850000051
                  ],
                  [
                    39.09738383200005,
                    9.758243341000025
                  ],
                  [
                    39.10177347000007,
                    9.755054706000067
                  ],
                  [
                    39.10424631200004,
                    9.749265001000026
                  ],
                  [
                    39.10453203900005,
                    9.74859602500004
                  ],
                  [
                    39.100831940000035,
                    9.746116789000041
                  ],
                  [
                    39.09740399700007,
                    9.74381991000007
                  ],
                  [
                    39.09768602400004,
                    9.73544210600005
                  ],
                  [
                    39.102928346000056,
                    9.733699494000064
                  ],
                  [
                    39.105752159000076,
                    9.733181954000031
                  ],
                  [
                    39.10960357600004,
                    9.732476078000047
                  ],
                  [
                    39.116999520000036,
                    9.733276837000062
                  ],
                  [
                    39.12269144600003,
                    9.73494024200005
                  ],
                  [
                    39.12747718000003,
                    9.73853136100007
                  ],
                  [
                    39.13347071700008,
                    9.74138567600005
                  ],
                  [
                    39.13930268200005,
                    9.740658277000023
                  ],
                  [
                    39.14012680600007,
                    9.739479497000048
                  ],
                  [
                    39.14165809000008,
                    9.737289236000038
                  ],
                  [
                    39.14303732400003,
                    9.735316459000046
                  ],
                  [
                    39.143229176000034,
                    9.73462760700005
                  ],
                  [
                    39.14369312300005,
                    9.732961792000026
                  ],
                  [
                    39.14442636200005,
                    9.730329073000064
                  ],
                  [
                    39.14451348100005,
                    9.730016267000053
                  ],
                  [
                    39.144895907000034,
                    9.728643156000032
                  ],
                  [
                    39.144327574000044,
                    9.720709426000042
                  ],
                  [
                    39.14774396900003,
                    9.715357992000065
                  ],
                  [
                    39.14701462100004,
                    9.712536606000072
                  ],
                  [
                    39.14682657700007,
                    9.711809180000046
                  ],
                  [
                    39.14678326000006,
                    9.711641617000055
                  ],
                  [
                    39.14662594500004,
                    9.711033064000048
                  ],
                  [
                    39.14595573400004,
                    9.70844044000006
                  ],
                  [
                    39.14596699800006,
                    9.708182192000038
                  ],
                  [
                    39.14601857100007,
                    9.706999780000046
                  ],
                  [
                    39.146314172000075,
                    9.700222508000024
                  ],
                  [
                    39.145374471000025,
                    9.693345943000054
                  ],
                  [
                    39.149093995000044,
                    9.690770007000026
                  ],
                  [
                    39.155690855000046,
                    9.688694825000027
                  ],
                  [
                    39.161375804000045,
                    9.688772655000037
                  ],
                  [
                    39.16161565900006,
                    9.688775939000038
                  ],
                  [
                    39.16178271900003,
                    9.688778226000068
                  ],
                  [
                    39.161872996000056,
                    9.68885685400005
                  ],
                  [
                    39.16626725100008,
                    9.692684129000043
                  ],
                  [
                    39.17422737900006,
                    9.694849772000055
                  ],
                  [
                    39.17710322200003,
                    9.691220230000056
                  ],
                  [
                    39.17775295300004,
                    9.690400219000026
                  ],
                  [
                    39.178634945000056,
                    9.689287075000038
                  ],
                  [
                    39.179672175000064,
                    9.688607787000024
                  ],
                  [
                    39.18402469500006,
                    9.685757296000077
                  ],
                  [
                    39.184274593000055,
                    9.693902164000065
                  ],
                  [
                    39.18425076800003,
                    9.694788646000063
                  ],
                  [
                    39.184106609000025,
                    9.700152410000044
                  ],
                  [
                    39.18455987800007,
                    9.70668250400007
                  ],
                  [
                    39.18351569400005,
                    9.714836700000035
                  ],
                  [
                    39.18417257800007,
                    9.720062339000037
                  ],
                  [
                    39.18684031300006,
                    9.719388131000073
                  ],
                  [
                    39.189639930000055,
                    9.718680593000045
                  ],
                  [
                    39.19057327200005,
                    9.718444713000054
                  ],
                  [
                    39.193625773000065,
                    9.717502588000059
                  ],
                  [
                    39.19735178500008,
                    9.716352590000042
                  ],
                  [
                    39.20012553200007,
                    9.70873571900006
                  ],
                  [
                    39.20364122500007,
                    9.70712913400007
                  ],
                  [
                    39.204894644000035,
                    9.706556352000064
                  ],
                  [
                    39.207462933000045,
                    9.709544507000032
                  ],
                  [
                    39.20863650700005,
                    9.710909938000043
                  ],
                  [
                    39.21139260500007,
                    9.704746636000039
                  ],
                  [
                    39.211798040000076,
                    9.705022946000042
                  ],
                  [
                    39.21590049400004,
                    9.707818832000044
                  ],
                  [
                    39.21675054100007,
                    9.70839815200003
                  ],
                  [
                    39.22349573200006,
                    9.70520930400005
                  ],
                  [
                    39.22500865600006,
                    9.698910605000037
                  ],
                  [
                    39.22806305700004,
                    9.693712076000054
                  ],
                  [
                    39.23060121300006,
                    9.69662648800005
                  ],
                  [
                    39.23280876200005,
                    9.69916128400007
                  ],
                  [
                    39.23902493400004,
                    9.702390966000053
                  ],
                  [
                    39.24477266100007,
                    9.70182150200003
                  ],
                  [
                    39.24990599400007,
                    9.704906936000043
                  ],
                  [
                    39.25231980900003,
                    9.712386515000048
                  ],
                  [
                    39.255198859000075,
                    9.719797911000057
                  ],
                  [
                    39.25768908500004,
                    9.724568900000065
                  ],
                  [
                    39.26004955900004,
                    9.729310191000025
                  ],
                  [
                    39.261619481000025,
                    9.73193462300003
                  ],
                  [
                    39.263587175000055,
                    9.735224010000024
                  ],
                  [
                    39.268117776000054,
                    9.739742061000072
                  ],
                  [
                    39.273550396000076,
                    9.737443649000056
                  ],
                  [
                    39.280391628000075,
                    9.733186717000024
                  ],
                  [
                    39.28354295400004,
                    9.733527545000072
                  ],
                  [
                    39.287584123000045,
                    9.733964614000058
                  ],
                  [
                    39.28939147800003,
                    9.738786606000076
                  ],
                  [
                    39.29174080700005,
                    9.745132995000063
                  ],
                  [
                    39.29785551600003,
                    9.748032986000055
                  ],
                  [
                    39.303113309000025,
                    9.746009110000045
                  ],
                  [
                    39.30809898900003,
                    9.74401639000007
                  ],
                  [
                    39.31114995200005,
                    9.738655086000051
                  ],
                  [
                    39.31183688800007,
                    9.736400840000044
                  ],
                  [
                    39.313349592000066,
                    9.731436754000072
                  ],
                  [
                    39.31615490900003,
                    9.728548140000044
                  ],
                  [
                    39.32045096500008,
                    9.724124522000068
                  ],
                  [
                    39.32428154100006,
                    9.724236564000023
                  ],
                  [
                    39.32877203600003,
                    9.724367909000023
                  ],
                  [
                    39.33514118000005,
                    9.725842331000024
                  ],
                  [
                    39.341784939000036,
                    9.727459945000021
                  ],
                  [
                    39.342529230000025,
                    9.727110039000024
                  ],
                  [
                    39.34268018900008,
                    9.727039070000046
                  ],
                  [
                    39.346716413000024,
                    9.725141557000029
                  ],
                  [
                    39.34076289600006,
                    9.717095344000029
                  ],
                  [
                    39.33885052100004,
                    9.712282741000024
                  ],
                  [
                    39.338411188000066,
                    9.71117713500007
                  ],
                  [
                    39.338051420000056,
                    9.710271756000054
                  ],
                  [
                    39.33802852200006,
                    9.710214133000022
                  ],
                  [
                    39.33934629500004,
                    9.703918864000059
                  ],
                  [
                    39.34448632800007,
                    9.699004271000035
                  ],
                  [
                    39.350315281000064,
                    9.699932411000077
                  ],
                  [
                    39.35770356900008,
                    9.700644408000073
                  ],
                  [
                    39.36413515900006,
                    9.701451828000074
                  ],
                  [
                    39.36431887300006,
                    9.701388092000059
                  ],
                  [
                    39.365445848000036,
                    9.700997107000035
                  ],
                  [
                    39.37011478900007,
                    9.699377299000048
                  ],
                  [
                    39.36993306900007,
                    9.694817500000056
                  ],
                  [
                    39.36972383300008,
                    9.68956726700003
                  ],
                  [
                    39.36902689300007,
                    9.688861944000053
                  ],
                  [
                    39.364792358000045,
                    9.684576475000028
                  ],
                  [
                    39.36097910500007,
                    9.680279476000067
                  ],
                  [
                    39.36696729600004,
                    9.675286706000065
                  ],
                  [
                    39.37031924000007,
                    9.67117080600002
                  ],
                  [
                    39.37129904600005,
                    9.669967688000042
                  ],
                  [
                    39.36886422200007,
                    9.664545615000065
                  ],
                  [
                    39.36818500100003,
                    9.663033067000072
                  ],
                  [
                    39.36213106500003,
                    9.661528863000058
                  ],
                  [
                    39.36070261000003,
                    9.660007619000055
                  ],
                  [
                    39.35775050700005,
                    9.656863755000074
                  ],
                  [
                    39.35724099600003,
                    9.647858768000049
                  ],
                  [
                    39.35625473300007,
                    9.643171993000067
                  ],
                  [
                    39.35555481700004,
                    9.639845955000055
                  ],
                  [
                    39.35332703300003,
                    9.634108128000037
                  ],
                  [
                    39.35269697600006,
                    9.628236667000067
                  ],
                  [
                    39.35204852900006,
                    9.622053937000032
                  ],
                  [
                    39.354392020000034,
                    9.617683390000025
                  ],
                  [
                    39.361687794000034,
                    9.618915775000062
                  ],
                  [
                    39.365313859000025,
                    9.621513512000035
                  ],
                  [
                    39.36600122600004,
                    9.622005946000058
                  ],
                  [
                    39.368054904000076,
                    9.623513928000023
                  ],
                  [
                    39.369072112000026,
                    9.624260847000073
                  ],
                  [
                    39.37102558700008,
                    9.625695252000071
                  ],
                  [
                    39.371883824000065,
                    9.626380274000041
                  ],
                  [
                    39.375453967000055,
                    9.629229868000039
                  ],
                  [
                    39.38055267000004,
                    9.630509429000028
                  ],
                  [
                    39.38585866100004,
                    9.630821438000055
                  ],
                  [
                    39.388319651000074,
                    9.622421038000027
                  ],
                  [
                    39.38881462000006,
                    9.615800827000044
                  ],
                  [
                    39.38881913500006,
                    9.61574044200006
                  ],
                  [
                    39.38530760400005,
                    9.61072481900004
                  ],
                  [
                    39.38492924600007,
                    9.608078707000061
                  ],
                  [
                    39.384489608000024,
                    9.605004016000066
                  ],
                  [
                    39.384189079000066,
                    9.60290221400004
                  ],
                  [
                    39.37966253900004,
                    9.596266481000043
                  ],
                  [
                    39.37364508300004,
                    9.592220348000069
                  ],
                  [
                    39.373358609000036,
                    9.592027723000058
                  ],
                  [
                    39.37333749800007,
                    9.590227250000055
                  ],
                  [
                    39.373283850000064,
                    9.585651891000055
                  ],
                  [
                    39.373251493000055,
                    9.582892380000033
                  ],
                  [
                    39.376924263000035,
                    9.58075044700007
                  ],
                  [
                    39.37720913700008,
                    9.580584310000063
                  ],
                  [
                    39.37793020300006,
                    9.580163790000029
                  ],
                  [
                    39.37844434600004,
                    9.574076657000035
                  ],
                  [
                    39.37852747200003,
                    9.573092503000055
                  ],
                  [
                    39.37837596900005,
                    9.572667799000044
                  ],
                  [
                    39.37704001900005,
                    9.568922761000067
                  ],
                  [
                    39.37685230100004,
                    9.568396536000023
                  ],
                  [
                    39.37667871600007,
                    9.567909930000042
                  ],
                  [
                    39.37647344900006,
                    9.567334510000023
                  ],
                  [
                    39.37262367000005,
                    9.564038023000023
                  ],
                  [
                    39.370800218000056,
                    9.56057233100006
                  ],
                  [
                    39.37036794800008,
                    9.559750751000024
                  ],
                  [
                    39.36931905500006,
                    9.557757203000051
                  ],
                  [
                    39.36581402400003,
                    9.552907216000051
                  ],
                  [
                    39.36060448000006,
                    9.546063235000076
                  ],
                  [
                    39.352845787000035,
                    9.549201588000074
                  ],
                  [
                    39.347707256000035,
                    9.547610600000041
                  ],
                  [
                    39.34140092300004,
                    9.545392081000045
                  ],
                  [
                    39.338339844000075,
                    9.541256130000022
                  ],
                  [
                    39.33422415100006,
                    9.533403646000068
                  ],
                  [
                    39.32969378100006,
                    9.526557331000049
                  ],
                  [
                    39.32294279100006,
                    9.525733537000065
                  ],
                  [
                    39.318144207000046,
                    9.529402120000043
                  ],
                  [
                    39.312939914000026,
                    9.535559985000077
                  ],
                  [
                    39.30868702200007,
                    9.530783215000042
                  ],
                  [
                    39.30213347000006,
                    9.52269657000005
                  ],
                  [
                    39.30254408700006,
                    9.511996460000034
                  ],
                  [
                    39.30519160600005,
                    9.505244075000064
                  ],
                  [
                    39.29953690800005,
                    9.502764091000074
                  ],
                  [
                    39.29732151300004,
                    9.50195104200003
                  ],
                  [
                    39.29362187000004,
                    9.500593276000075
                  ],
                  [
                    39.29372617100006,
                    9.498642509000035
                  ],
                  [
                    39.29409518400007,
                    9.491740781000033
                  ],
                  [
                    39.30106353800005,
                    9.487787432000061
                  ],
                  [
                    39.304046870000036,
                    9.481135764000044
                  ],
                  [
                    39.30552935900005,
                    9.473743262000028
                  ],
                  [
                    39.30969186300007,
                    9.46768075600005
                  ],
                  [
                    39.31485021900005,
                    9.467004079000048
                  ],
                  [
                    39.32359193700006,
                    9.469980720000024
                  ],
                  [
                    39.331559483000035,
                    9.472995697000044
                  ],
                  [
                    39.33856702200006,
                    9.47478067700007
                  ],
                  [
                    39.34377703900003,
                    9.472300666000024
                  ],
                  [
                    39.35038707000007,
                    9.471960650000028
                  ],
                  [
                    39.355617100000075,
                    9.474233966000043
                  ],
                  [
                    39.36308213700005,
                    9.473860614000046
                  ],
                  [
                    39.369417156000054,
                    9.469937271000049
                  ],
                  [
                    39.37507051000006,
                    9.467057258000068
                  ],
                  [
                    39.376923555000076,
                    9.46328851000004
                  ],
                  [
                    39.373340477000056,
                    9.457993934000058
                  ],
                  [
                    39.37291046000007,
                    9.452163940000048
                  ],
                  [
                    39.37274111000005,
                    9.446830610000063
                  ],
                  [
                    39.37840047100008,
                    9.446080598000037
                  ],
                  [
                    39.38790094400008,
                    9.44978431900006
                  ],
                  [
                    39.39041342100006,
                    9.451979078000022
                  ],
                  [
                    39.39293333100005,
                    9.454180330000042
                  ],
                  [
                    39.393927236000025,
                    9.455048550000072
                  ],
                  [
                    39.40528227800007,
                    9.450262191000036
                  ],
                  [
                    39.41125230000006,
                    9.447480510000048
                  ],
                  [
                    39.418347321000056,
                    9.441957165000076
                  ],
                  [
                    39.42456733700004,
                    9.437124485000027
                  ],
                  [
                    39.43032535700007,
                    9.433876471000076
                  ],
                  [
                    39.437725725000064,
                    9.434135450000042
                  ],
                  [
                    39.44770576600007,
                    9.432491261000052
                  ],
                  [
                    39.44932242300007,
                    9.425273760000039
                  ],
                  [
                    39.44855296500003,
                    9.42232877300006
                  ],
                  [
                    39.44808820800006,
                    9.420549986000026
                  ],
                  [
                    39.44763239800005,
                    9.418805439000039
                  ],
                  [
                    39.443087363000075,
                    9.414380454000025
                  ],
                  [
                    39.44722737200004,
                    9.409470446000057
                  ],
                  [
                    39.44956736900008,
                    9.404710445000035
                  ],
                  [
                    39.453874523000025,
                    9.40120186400003
                  ],
                  [
                    39.45355670600003,
                    9.399783046000039
                  ],
                  [
                    39.45224235400008,
                    9.393915445000061
                  ],
                  [
                    39.44859232500005,
                    9.389722956000071
                  ],
                  [
                    39.44584703700008,
                    9.384308332000046
                  ],
                  [
                    39.44564315200006,
                    9.383906202000048
                  ],
                  [
                    39.44048497000006,
                    9.381389618000071
                  ],
                  [
                    39.42593636000004,
                    9.379415064000057
                  ],
                  [
                    39.422678234000045,
                    9.374720861000071
                  ],
                  [
                    39.420409206000045,
                    9.37145171800006
                  ],
                  [
                    39.41212178100005,
                    9.374367579000022
                  ],
                  [
                    39.41188592200007,
                    9.374450564000028
                  ],
                  [
                    39.40386755700007,
                    9.380437388000075
                  ],
                  [
                    39.40332484100003,
                    9.381127683000045
                  ],
                  [
                    39.39517132000003,
                    9.39149836100006
                  ],
                  [
                    39.39485196800007,
                    9.391904554000064
                  ],
                  [
                    39.37628372800003,
                    9.383954938000045
                  ],
                  [
                    39.37301448000005,
                    9.375739315000033
                  ],
                  [
                    39.36831680000006,
                    9.373807137000028
                  ],
                  [
                    39.35670594100003,
                    9.369031534000044
                  ],
                  [
                    39.34668384400004,
                    9.378506033000065
                  ],
                  [
                    39.33715551800003,
                    9.380507843000032
                  ],
                  [
                    39.33237845800005,
                    9.380512356000054
                  ],
                  [
                    39.32511720200006,
                    9.380519217000028
                  ],
                  [
                    39.32009523600004,
                    9.37404814200005
                  ],
                  [
                    39.31958582500005,
                    9.365580383000065
                  ],
                  [
                    39.30654529100008,
                    9.366090151000037
                  ],
                  [
                    39.30302596400003,
                    9.356628705000048
                  ],
                  [
                    39.29298836400005,
                    9.349165240000048
                  ],
                  [
                    39.29146904600003,
                    9.331731852000075
                  ],
                  [
                    39.286363556000026,
                    9.318242935000058
                  ],
                  [
                    39.28543760000008,
                    9.315796520000049
                  ],
                  [
                    39.278281597000046,
                    9.312249715000064
                  ],
                  [
                    39.27179079800004,
                    9.317839795000054
                  ],
                  [
                    39.26441627400004,
                    9.32419096700005
                  ],
                  [
                    39.26505392900003,
                    9.311455976000047
                  ],
                  [
                    39.26542366000007,
                    9.304071847000046
                  ],
                  [
                    39.26620577600005,
                    9.288451741000074
                  ],
                  [
                    39.274989393000055,
                    9.283276642000033
                  ],
                  [
                    39.284730565000075,
                    9.27753737300003
                  ],
                  [
                    39.278195090000054,
                    9.26590052000006
                  ],
                  [
                    39.27116103700007,
                    9.253375916000039
                  ],
                  [
                    39.26616884500004,
                    9.244486983000058
                  ],
                  [
                    39.260424441000055,
                    9.250324625000076
                  ],
                  [
                    39.25758529400008,
                    9.256113721000077
                  ],
                  [
                    39.24667832800003,
                    9.273210032000065
                  ],
                  [
                    39.239821824000046,
                    9.283957378000025
                  ],
                  [
                    39.237047682000025,
                    9.288305754000021
                  ],
                  [
                    39.23366221900005,
                    9.293612357000029
                  ],
                  [
                    39.21899155800003,
                    9.292686034000042
                  ],
                  [
                    39.216730694000034,
                    9.292543280000075
                  ],
                  [
                    39.211105160000045,
                    9.292188077000048
                  ],
                  [
                    39.207188114000076,
                    9.291940750000037
                  ],
                  [
                    39.20343541700004,
                    9.289281259000063
                  ],
                  [
                    39.20221587700007,
                    9.288416986000072
                  ],
                  [
                    39.20012739400005,
                    9.286936904000072
                  ],
                  [
                    39.18687110800005,
                    9.277542336000067
                  ],
                  [
                    39.17774371100006,
                    9.271073862000037
                  ],
                  [
                    39.194086784000035,
                    9.252412850000042
                  ],
                  [
                    39.19918954900004,
                    9.250208635000035
                  ],
                  [
                    39.199743126000044,
                    9.249969509000039
                  ],
                  [
                    39.20252781100004,
                    9.245604994000075
                  ],
                  [
                    39.203590021000025,
                    9.243940162000058
                  ],
                  [
                    39.20520098900005,
                    9.241415245000042
                  ],
                  [
                    39.208860048000076,
                    9.235680297000044
                  ],
                  [
                    39.21368254200007,
                    9.228121866000038
                  ],
                  [
                    39.20412523500005,
                    9.220938132000072
                  ],
                  [
                    39.18858872000004,
                    9.209260136000069
                  ],
                  [
                    39.20161314400008,
                    9.19032364100002
                  ],
                  [
                    39.21463741100007,
                    9.17337924800006
                  ],
                  [
                    39.23367683300006,
                    9.15792493500004
                  ],
                  [
                    39.23968582500004,
                    9.148456291000059
                  ],
                  [
                    39.241943581000044,
                    9.145502168000064
                  ],
                  [
                    39.24952222500008,
                    9.135586015000058
                  ],
                  [
                    39.26954014800003,
                    9.141727199000059
                  ],
                  [
                    39.29412633000004,
                    9.149269342000025
                  ],
                  [
                    39.314455956000074,
                    9.14893156900007
                  ],
                  [
                    39.31936523100006,
                    9.148849809000069
                  ],
                  [
                    39.323169034000045,
                    9.148786460000053
                  ],
                  [
                    39.32203902900005,
                    9.145565506000025
                  ],
                  [
                    39.320164556000066,
                    9.14022252500007
                  ],
                  [
                    39.32884403800006,
                    9.137206135000042
                  ],
                  [
                    39.335046197000054,
                    9.121023093000076
                  ],
                  [
                    39.33728871900007,
                    9.114094322000028
                  ],
                  [
                    39.34012606400006,
                    9.108304631000067
                  ],
                  [
                    39.34292927600006,
                    9.099643205000064
                  ],
                  [
                    39.34576642400003,
                    9.093853473000024
                  ],
                  [
                    39.348602914000026,
                    9.088063156000032
                  ],
                  [
                    39.34856493600006,
                    9.084809753000059
                  ],
                  [
                    39.34853938600003,
                    9.082621026000027
                  ],
                  [
                    39.34846886400004,
                    9.076579679000076
                  ],
                  [
                    39.35301736800005,
                    9.071953391000022
                  ],
                  [
                    39.35420909000004,
                    9.070741290000058
                  ],
                  [
                    39.35639082900008,
                    9.064000390000047
                  ],
                  [
                    39.35701227100003,
                    9.062080326000057
                  ],
                  [
                    39.347138132000055,
                    9.064150939000058
                  ],
                  [
                    39.34702558600003,
                    9.064174540000067
                  ],
                  [
                    39.32285352100007,
                    9.061167101000024
                  ],
                  [
                    39.31678709900007,
                    9.06041232900003
                  ],
                  [
                    39.316577909000046,
                    9.06038630200004
                  ],
                  [
                    39.31529948700006,
                    9.060227243000043
                  ],
                  [
                    39.30603867200006,
                    9.056753074000028
                  ],
                  [
                    39.29675131600004,
                    9.053268949000028
                  ],
                  [
                    39.29335126800004,
                    9.031714186000045
                  ],
                  [
                    39.29210647300005,
                    9.02382201000006
                  ],
                  [
                    39.288188397000056,
                    8.998978411000053
                  ],
                  [
                    39.26963529500006,
                    8.980561312000077
                  ],
                  [
                    39.25859961200007,
                    8.962636106000048
                  ],
                  [
                    39.25938447900006,
                    8.957977822000032
                  ],
                  [
                    39.26462510300007,
                    8.926874067000028
                  ],
                  [
                    39.26538144400007,
                    8.922385086000077
                  ],
                  [
                    39.26260486900003,
                    8.916933381000035
                  ],
                  [
                    39.25908238300008,
                    8.910017109000023
                  ],
                  [
                    39.25622497400008,
                    8.906680916000028
                  ],
                  [
                    39.24101508700005,
                    8.888922484000034
                  ],
                  [
                    39.23749115600003,
                    8.862024795000025
                  ],
                  [
                    39.26052330500005,
                    8.850551866000046
                  ],
                  [
                    39.265526488000035,
                    8.843076094000025
                  ],
                  [
                    39.25318594000004,
                    8.839374599000053
                  ],
                  [
                    39.24872339800004,
                    8.838036079000062
                  ],
                  [
                    39.24727212700003,
                    8.837600776000045
                  ],
                  [
                    39.24398559800005,
                    8.836614995000048
                  ],
                  [
                    39.24391078200006,
                    8.831498907000025
                  ],
                  [
                    39.243854955000074,
                    8.827681300000052
                  ],
                  [
                    39.254487030000064,
                    8.81319494500002
                  ],
                  [
                    39.25898765300008,
                    8.803727005000042
                  ],
                  [
                    39.26649239600005,
                    8.793758726000021
                  ],
                  [
                    39.27199310900005,
                    8.783044547000031
                  ],
                  [
                    39.27298267700007,
                    8.766853978000029
                  ],
                  [
                    39.26195211600003,
                    8.746935880000024
                  ],
                  [
                    39.266125491000025,
                    8.735921295000026
                  ],
                  [
                    39.26953217800008,
                    8.726930191000065
                  ],
                  [
                    39.27044801400007,
                    8.724513068000022
                  ],
                  [
                    39.27335061700006,
                    8.723243404000073
                  ],
                  [
                    39.27379017900006,
                    8.723051130000044
                  ],
                  [
                    39.27457342900004,
                    8.722708519000037
                  ],
                  [
                    39.28581489000004,
                    8.71779125300003
                  ],
                  [
                    39.29305589300003,
                    8.71818849500005
                  ],
                  [
                    39.298982555000066,
                    8.718513633000043
                  ],
                  [
                    39.30530677400003,
                    8.72172577300006
                  ],
                  [
                    39.308442359000026,
                    8.725827439000057
                  ],
                  [
                    39.31585339800006,
                    8.735521670000026
                  ],
                  [
                    39.32454207600006,
                    8.746886870000026
                  ],
                  [
                    39.33154678900007,
                    8.740902973000061
                  ],
                  [
                    39.342048858000055,
                    8.726945429000068
                  ],
                  [
                    39.36106928700008,
                    8.720949890000043
                  ],
                  [
                    39.374081696000076,
                    8.729023607000045
                  ],
                  [
                    39.37710117000006,
                    8.730897078000055
                  ],
                  [
                    39.37598343700006,
                    8.740771280000047
                  ],
                  [
                    39.37461978700003,
                    8.75281794500006
                  ],
                  [
                    39.37363238800003,
                    8.766766982000036
                  ],
                  [
                    39.37464697200005,
                    8.779717721000054
                  ],
                  [
                    39.37816400000003,
                    8.791171490000067
                  ],
                  [
                    39.38618419800008,
                    8.798635432000026
                  ],
                  [
                    39.40548566100006,
                    8.809960924000052
                  ],
                  [
                    39.41775156800003,
                    8.814541965000046
                  ],
                  [
                    39.42424884800005,
                    8.803077399000074
                  ],
                  [
                    39.431244769000045,
                    8.79011773600007
                  ],
                  [
                    39.43973125500003,
                    8.767691543000069
                  ],
                  [
                    39.44922661900006,
                    8.752237944000058
                  ],
                  [
                    39.45084560000004,
                    8.751430134000032
                  ],
                  [
                    39.459879519000026,
                    8.746922551000068
                  ],
                  [
                    39.470243519000064,
                    8.741751308000062
                  ],
                  [
                    39.49225268300006,
                    8.725284609000028
                  ],
                  [
                    39.500750191000066,
                    8.714812530000074
                  ],
                  [
                    39.51475548600007,
                    8.733111979000057
                  ],
                  [
                    39.51925387700004,
                    8.73898910500003
                  ],
                  [
                    39.533776129000046,
                    8.757960640000022
                  ],
                  [
                    39.551786236000055,
                    8.768750596000075
                  ],
                  [
                    39.55693906500005,
                    8.791446234000034
                  ],
                  [
                    39.56198677100008,
                    8.81783961800005
                  ],
                  [
                    39.59150028200003,
                    8.796872673000053
                  ],
                  [
                    39.59900533100006,
                    8.79287572100003
                  ],
                  [
                    39.61702272300005,
                    8.786868969000068
                  ],
                  [
                    39.634068651000064,
                    8.79879552400007
                  ],
                  [
                    39.65010009100007,
                    8.802753024000026
                  ],
                  [
                    39.660740506000025,
                    8.81198114800003
                  ],
                  [
                    39.66213722700007,
                    8.81319248400007
                  ],
                  [
                    39.67916833500004,
                    8.815652545000034
                  ],
                  [
                    39.71672786700003,
                    8.816080568000075
                  ],
                  [
                    39.73327720300006,
                    8.826240115000076
                  ],
                  [
                    39.73133270000005,
                    8.844191349000027
                  ],
                  [
                    39.73688418800003,
                    8.857209494000074
                  ],
                  [
                    39.73849745500007,
                    8.872060636000072
                  ],
                  [
                    39.74801287400004,
                    8.910277915000052
                  ],
                  [
                    39.748293895000074,
                    8.946742571000073
                  ],
                  [
                    39.74711376600004,
                    8.971996257000058
                  ],
                  [
                    39.746676093000076,
                    8.988918564000073
                  ],
                  [
                    39.746512058000064,
                    9.009759893000023
                  ],
                  [
                    39.746161200000074,
                    9.01526069700003
                  ],
                  [
                    39.74115571200008,
                    9.023024694000071
                  ],
                  [
                    39.74024224400006,
                    9.039542641000025
                  ],
                  [
                    39.74367954500008,
                    9.048001570000054
                  ],
                  [
                    39.746167469000056,
                    9.055157189000056
                  ],
                  [
                    39.74749581800006,
                    9.063134944000069
                  ],
                  [
                    39.74653264400007,
                    9.068505439000035
                  ],
                  [
                    39.742452109000055,
                    9.091257814000073
                  ],
                  [
                    39.76391803000007,
                    9.095129859000053
                  ],
                  [
                    39.77094762400003,
                    9.099099309000053
                  ],
                  [
                    39.77764650600005,
                    9.102882014000045
                  ],
                  [
                    39.780248003000054,
                    9.104351019000035
                  ],
                  [
                    39.78635417000004,
                    9.10844620100005
                  ],
                  [
                    39.78768008800006,
                    9.109211036000033
                  ],
                  [
                    39.78892779100005,
                    9.109930753000071
                  ],
                  [
                    39.79380439300007,
                    9.112743744000056
                  ],
                  [
                    39.797130838000044,
                    9.121466700000042
                  ],
                  [
                    39.80196183600003,
                    9.126051380000035
                  ],
                  [
                    39.807734578000066,
                    9.135445119000053
                  ],
                  [
                    39.817420679000065,
                    9.136314175000052
                  ],
                  [
                    39.82273503700003,
                    9.136710288000074
                  ],
                  [
                    39.82406842200004,
                    9.136809674000062
                  ],
                  [
                    39.83330846700005,
                    9.137479643000063
                  ],
                  [
                    39.839078494000034,
                    9.138379628000052
                  ],
                  [
                    39.84900853800008,
                    9.138129605000074
                  ],
                  [
                    39.86448861400004,
                    9.141079559000048
                  ],
                  [
                    39.877658687000064,
                    9.14472952500006
                  ],
                  [
                    39.89841876700007,
                    9.138939472000061
                  ],
                  [
                    39.909018797000044,
                    9.131799454000031
                  ],
                  [
                    39.91003878400005,
                    9.125249453000038
                  ],
                  [
                    39.91560873700007,
                    9.097339463000026
                  ],
                  [
                    39.91874867000007,
                    9.068409475000067
                  ],
                  [
                    39.92839867600003,
                    9.05414945900003
                  ],
                  [
                    39.94245872800008,
                    9.047689431000038
                  ],
                  [
                    39.951868717000025,
                    9.02998941800007
                  ],
                  [
                    39.94904866100006,
                    9.013469436000037
                  ],
                  [
                    39.947628630000054,
                    9.003599447000056
                  ],
                  [
                    39.96816872200003,
                    9.003559392000057
                  ],
                  [
                    39.99955887700003,
                    9.00715930900003
                  ],
                  [
                    40.02192896100007,
                    9.002279258000044
                  ],
                  [
                    40.03481900200006,
                    8.994449229000054
                  ],
                  [
                    40.047459014000026,
                    8.977889205000054
                  ],
                  [
                    40.05109899000007,
                    8.961359208000033
                  ],
                  [
                    40.04387890700008,
                    8.942319245000022
                  ],
                  [
                    40.04058883700003,
                    8.923049265000031
                  ],
                  [
                    40.03667607500006,
                    8.906767707000029
                  ],
                  [
                    40.03661877800005,
                    8.906529287000069
                  ],
                  [
                    40.01998161200004,
                    8.889844354000047
                  ],
                  [
                    40.01926865200005,
                    8.88912934700005
                  ],
                  [
                    40.01091856700003,
                    8.870779377000076
                  ],
                  [
                    40.01040852700004,
                    8.856089392000058
                  ],
                  [
                    40.024218561000055,
                    8.845049361000065
                  ],
                  [
                    40.04034862300006,
                    8.841109322000023
                  ],
                  [
                    40.051188669000055,
                    8.840629298000067
                  ],
                  [
                    40.06695374800006,
                    8.843969253000068
                  ],
                  [
                    40.080968830000074,
                    8.851349213000049
                  ],
                  [
                    40.089978891000044,
                    8.858669186000043
                  ],
                  [
                    40.09449691700007,
                    8.862165169000036
                  ],
                  [
                    40.095099256000026,
                    8.86301353500005
                  ],
                  [
                    40.096364537000056,
                    8.864795625000056
                  ],
                  [
                    40.10502900800003,
                    8.876999134000073
                  ],
                  [
                    40.11732262900006,
                    8.891884484000059
                  ],
                  [
                    40.12053912600004,
                    8.895779080000068
                  ],
                  [
                    40.14090927700005,
                    8.91890900900006
                  ],
                  [
                    40.15224936100003,
                    8.931958967000071
                  ],
                  [
                    40.15789063100004,
                    8.941888565000056
                  ],
                  [
                    40.16169444500008,
                    8.948583927000072
                  ],
                  [
                    40.16827015200005,
                    8.961354053000036
                  ],
                  [
                    40.16935035100005,
                    8.96345181700002
                  ],
                  [
                    40.16988952200006,
                    8.964498896000066
                  ],
                  [
                    40.17439954900004,
                    8.967018884000026
                  ],
                  [
                    40.187459629000045,
                    8.97431884100007
                  ],
                  [
                    40.19455615100003,
                    8.976841636000074
                  ],
                  [
                    40.202044708000074,
                    8.979503798000053
                  ],
                  [
                    40.22232981900004,
                    8.98774873700006
                  ],
                  [
                    40.23780991000007,
                    8.99733868800007
                  ],
                  [
                    40.242259974000035,
                    9.013158659000055
                  ],
                  [
                    40.24603005200004,
                    9.035408635000067
                  ],
                  [
                    40.24427010100004,
                    9.055598623000037
                  ],
                  [
                    40.24550016100005,
                    9.07486859900007
                  ],
                  [
                    40.254310228000065,
                    9.086078568000062
                  ],
                  [
                    40.271440349000045,
                    9.10139851200006
                  ],
                  [
                    40.30061055200008,
                    9.12813840900003
                  ],
                  [
                    40.32702074200006,
                    9.154658312000038
                  ],
                  [
                    40.349540931000035,
                    9.18714822100003
                  ],
                  [
                    40.36953111100007,
                    9.218268139000031
                  ],
                  [
                    40.39190544500008,
                    9.254451687000028
                  ],
                  [
                    40.392311310000025,
                    9.255108041000028
                  ],
                  [
                    40.40812145900003,
                    9.28118796900003
                  ],
                  [
                    40.42577160500008,
                    9.304277895000041
                  ],
                  [
                    40.427688749000026,
                    9.306311329000039
                  ],
                  [
                    40.439642495000044,
                    9.318990166000049
                  ],
                  [
                    40.44967177800004,
                    9.329627807000065
                  ],
                  [
                    40.47102194900003,
                    9.35475771800003
                  ],
                  [
                    40.49882213300003,
                    9.375047621000022
                  ],
                  [
                    40.52841229100005,
                    9.385457529000064
                  ],
                  [
                    40.56626246500008,
                    9.387797414000033
                  ],
                  [
                    40.60596265300006,
                    9.391047300000025
                  ],
                  [
                    40.63597279900006,
                    9.395947209000042
                  ],
                  [
                    40.65955292800004,
                    9.404307129000074
                  ],
                  [
                    40.67554303400004,
                    9.417517067000063
                  ],
                  [
                    40.68382311100004,
                    9.430747025000073
                  ],
                  [
                    40.68889315700005,
                    9.438357002000032
                  ],
                  [
                    40.69356075300004,
                    9.444382942000061
                  ],
                  [
                    40.69613891500006,
                    9.446065145000034
                  ],
                  [
                    40.69773184400003,
                    9.44710450100007
                  ],
                  [
                    40.69856323100004,
                    9.447646966000036
                  ],
                  [
                    40.70709326300005,
                    9.446226944000045
                  ],
                  [
                    40.71953330700006,
                    9.44387690800005
                  ],
                  [
                    40.748603443000036,
                    9.444866825000076
                  ],
                  [
                    40.78322359800006,
                    9.447886716000028
                  ],
                  [
                    40.81576375600008,
                    9.45273661400006
                  ],
                  [
                    40.84236390800004,
                    9.463586528000064
                  ],
                  [
                    40.86218399100005,
                    9.46301647000007
                  ],
                  [
                    40.88999406900007,
                    9.448646402000065
                  ],
                  [
                    40.917524111000034,
                    9.421836350000035
                  ],
                  [
                    40.92685914200007,
                    9.406231212000023
                  ],
                  [
                    40.927514099000064,
                    9.405136336000055
                  ],
                  [
                    40.91385401700006,
                    9.397196392000069
                  ],
                  [
                    40.891213899000036,
                    9.389536466000038
                  ],
                  [
                    40.858223742000064,
                    9.385366568000052
                  ],
                  [
                    40.843133685000055,
                    9.389236610000069
                  ],
                  [
                    40.82806363100008,
                    9.39309664800004
                  ],
                  [
                    40.79764350800008,
                    9.39555673700005
                  ],
                  [
                    40.79205604500004,
                    9.390070692000052
                  ],
                  [
                    40.78882344700003,
                    9.386896769000032
                  ],
                  [
                    40.79262340300005,
                    9.367396777000067
                  ],
                  [
                    40.80032337400007,
                    9.345126786000037
                  ],
                  [
                    40.80851335300008,
                    9.32675677900005
                  ],
                  [
                    40.81256332600003,
                    9.310926782000024
                  ],
                  [
                    40.824753361000035,
                    9.305356758000073
                  ],
                  [
                    40.84410344300005,
                    9.304796701000043
                  ],
                  [
                    40.874103588000025,
                    9.309446605000062
                  ],
                  [
                    40.902963734000025,
                    9.318216515000074
                  ],
                  [
                    40.92697385500003,
                    9.323126438000031
                  ],
                  [
                    40.95355400500006,
                    9.335576340000046
                  ],
                  [
                    40.97071412500003,
                    9.351506276000066
                  ],
                  [
                    40.97634272400006,
                    9.351964826000028
                  ],
                  [
                    40.99608424400003,
                    9.354106196000032
                  ],
                  [
                    41.000577820000046,
                    9.354880502000071
                  ],
                  [
                    41.014074331000074,
                    9.357206139000027
                  ],
                  [
                    41.030084447000036,
                    9.372456071000045
                  ],
                  [
                    41.05648461700008,
                    9.391065970000056
                  ],
                  [
                    41.083544768000024,
                    9.40441587500004
                  ],
                  [
                    41.11471493400006,
                    9.414055770000061
                  ],
                  [
                    41.145445100000074,
                    9.42462566100005
                  ],
                  [
                    41.170455255000036,
                    9.441405560000021
                  ],
                  [
                    41.181427185000075,
                    9.450818795000032
                  ],
                  [
                    41.19184354200007,
                    9.459754477000047
                  ],
                  [
                    41.19480542600007,
                    9.462295465000068
                  ],
                  [
                    41.19522887900007,
                    9.462767746000054
                  ],
                  [
                    41.21157000000005,
                    9.48099316500003
                  ],
                  [
                    41.21496558300004,
                    9.486095373000069
                  ],
                  [
                    41.219885617000045,
                    9.490715353000041
                  ],
                  [
                    41.23058568000005,
                    9.495680310000068
                  ],
                  [
                    41.239315729000054,
                    9.49879528100007
                  ],
                  [
                    41.25225078700004,
                    9.500380239000037
                  ],
                  [
                    41.258260042000074,
                    9.500238267000043
                  ],
                  [
                    41.26050582600004,
                    9.500185209000051
                  ],
                  [
                    41.262980914000025,
                    9.499897322000038
                  ],
                  [
                    41.26744166200007,
                    9.499378474000025
                  ],
                  [
                    41.26755585300003,
                    9.499365192000027
                  ],
                  [
                    41.27967590500003,
                    9.501535149000063
                  ],
                  [
                    41.30869603700006,
                    9.50307506200005
                  ],
                  [
                    41.33649613000006,
                    9.494634984000072
                  ],
                  [
                    41.33695735500004,
                    9.494542697000043
                  ],
                  [
                    41.35903620600004,
                    9.490124918000049
                  ],
                  [
                    41.38536397300004,
                    9.486746224000058
                  ],
                  [
                    41.393086338000046,
                    9.485754821000057
                  ],
                  [
                    41.43261647400004,
                    9.475854707000053
                  ],
                  [
                    41.45887655100006,
                    9.466874639000025
                  ],
                  [
                    41.46326508800007,
                    9.465383488000043
                  ],
                  [
                    41.479036618000066,
                    9.460024588000067
                  ],
                  [
                    41.49096665500008,
                    9.457424547000073
                  ],
                  [
                    41.50032132500007,
                    9.465222994000044
                  ],
                  [
                    41.506656761000045,
                    9.470504481000035
                  ],
                  [
                    41.52206687200004,
                    9.485324414000047
                  ],
                  [
                    41.540606997000054,
                    9.499584337000044
                  ],
                  [
                    41.56415712200004,
                    9.506944249000071
                  ],
                  [
                    41.59772727500007,
                    9.511414141000046
                  ],
                  [
                    41.620836997000026,
                    9.512674829000048
                  ],
                  [
                    41.63273742400003,
                    9.513324024000042
                  ],
                  [
                    41.634416189000035,
                    9.513633890000051
                  ],
                  [
                    41.642597468000076,
                    9.515143991000059
                  ],
                  [
                    41.65415740700007,
                    9.481234004000044
                  ],
                  [
                    41.668936545000065,
                    9.471467225000026
                  ],
                  [
                    41.670197435000034,
                    9.470633967000026
                  ],
                  [
                    41.70065036200003,
                    9.466855749000047
                  ],
                  [
                    41.70227755600007,
                    9.466653867000048
                  ],
                  [
                    41.70342189100006,
                    9.466705059000049
                  ],
                  [
                    41.72194764100004,
                    9.467533805000073
                  ],
                  [
                    41.72396511200003,
                    9.46816276100003
                  ],
                  [
                    41.73072294600007,
                    9.470269549000022
                  ],
                  [
                    41.73461770200004,
                    9.471483758000034
                  ],
                  [
                    41.75452782600007,
                    9.484573675000036
                  ],
                  [
                    41.77299792700006,
                    9.491053607000026
                  ],
                  [
                    41.79254799700004,
                    9.489513541000065
                  ],
                  [
                    41.81293249600003,
                    9.478020805000028
                  ],
                  [
                    41.81519805100004,
                    9.476743490000047
                  ],
                  [
                    41.81621863300006,
                    9.476794342000062
                  ],
                  [
                    41.83867814800004,
                    9.477913414000056
                  ],
                  [
                    41.85970826800008,
                    9.488013330000058
                  ],
                  [
                    41.882418339000026,
                    9.481183267000063
                  ],
                  [
                    41.899876937000045,
                    9.476265408000074
                  ],
                  [
                    41.90829841400006,
                    9.473893188000034
                  ],
                  [
                    41.90882916000004,
                    9.473743784000021
                  ],
                  [
                    41.91337842900003,
                    9.47246317500003
                  ],
                  [
                    41.938748556000064,
                    9.479543086000035
                  ],
                  [
                    41.95056769900003,
                    9.486729088000061
                  ],
                  [
                    41.95299418400003,
                    9.488204384000028
                  ],
                  [
                    41.95338100400005,
                    9.488439569000036
                  ],
                  [
                    41.95448865100008,
                    9.489113015000044
                  ],
                  [
                    41.98252383100004,
                    9.508492896000064
                  ],
                  [
                    41.99000885400005,
                    9.506622876000051
                  ],
                  [
                    41.99535887600007,
                    9.506462857000031
                  ],
                  [
                    42.00232890400008,
                    9.507712831000049
                  ],
                  [
                    42.019098978000045,
                    9.508172774000059
                  ],
                  [
                    42.03070178000007,
                    9.504706619000046
                  ],
                  [
                    42.031719010000074,
                    9.50440273700002
                  ],
                  [
                    42.04390904500008,
                    9.498312706000036
                  ],
                  [
                    42.049325760000045,
                    9.49412675800005
                  ],
                  [
                    42.05213905000005,
                    9.491952694000076
                  ],
                  [
                    42.05781905200007,
                    9.485082685000066
                  ],
                  [
                    42.067614055000035,
                    9.474807665000071
                  ],
                  [
                    42.07477108300003,
                    9.47371664600007
                  ],
                  [
                    42.08105915400006,
                    9.488162599000077
                  ],
                  [
                    42.096259263000036,
                    9.50131252600005
                  ],
                  [
                    42.10967933200004,
                    9.507962472000031
                  ],
                  [
                    42.12186942400007,
                    9.519222417000037
                  ],
                  [
                    42.13889953700004,
                    9.534692333000066
                  ],
                  [
                    42.15259966700006,
                    9.556372258000067
                  ],
                  [
                    42.14612969500007,
                    9.570632250000074
                  ],
                  [
                    42.14006884200006,
                    9.576283336000074
                  ],
                  [
                    42.136186802000054,
                    9.579902916000037
                  ],
                  [
                    42.13530302500004,
                    9.580726941000023
                  ],
                  [
                    42.133409681000046,
                    9.582492279000064
                  ],
                  [
                    42.130049704000044,
                    9.592102272000034
                  ],
                  [
                    42.12784971700006,
                    9.598372269000038
                  ],
                  [
                    42.12485976100004,
                    9.61452225000005
                  ],
                  [
                    42.14224984800006,
                    9.620292188000064
                  ],
                  [
                    42.14268939700003,
                    9.620555559000024
                  ],
                  [
                    42.15713709700003,
                    9.62921239900004
                  ],
                  [
                    42.159589949000065,
                    9.630682111000056
                  ],
                  [
                    42.179385903000025,
                    9.643688804000021
                  ],
                  [
                    42.180380082000056,
                    9.644342017000042
                  ],
                  [
                    42.20053019100004,
                    9.653141934000075
                  ],
                  [
                    42.22052027700005,
                    9.656161865000058
                  ],
                  [
                    42.240770360000056,
                    9.656641790000037
                  ],
                  [
                    42.25863541500007,
                    9.65158173900005
                  ],
                  [
                    42.262650448000045,
                    9.656901718000029
                  ],
                  [
                    42.271850519000054,
                    9.66695166900007
                  ],
                  [
                    42.28594060700004,
                    9.676141605000055
                  ],
                  [
                    42.30276072500004,
                    9.69113152400007
                  ],
                  [
                    42.311280787000044,
                    9.699091481000039
                  ],
                  [
                    42.31814083900008,
                    9.705661442000064
                  ],
                  [
                    42.32834090800003,
                    9.713381395000056
                  ],
                  [
                    42.334130935000076,
                    9.715991368000061
                  ],
                  [
                    42.33977280800008,
                    9.719617623000033
                  ],
                  [
                    42.34619100300006,
                    9.72136131600007
                  ],
                  [
                    42.35576103100004,
                    9.71786128900004
                  ],
                  [
                    42.363219558000026,
                    9.71641995400006
                  ],
                  [
                    42.376572174000046,
                    9.713839606000022
                  ],
                  [
                    42.392640750000055,
                    9.715222509000057
                  ],
                  [
                    42.39531045800004,
                    9.71545227100006
                  ],
                  [
                    42.400769069000035,
                    9.716156585000022
                  ],
                  [
                    42.424257201000046,
                    9.719187212000065
                  ],
                  [
                    42.44853511400004,
                    9.721988407000026
                  ],
                  [
                    42.474680543000034,
                    9.72105455600007
                  ],
                  [
                    42.49895844500003,
                    9.72105447000007
                  ],
                  [
                    42.52977272900006,
                    9.727590683000074
                  ],
                  [
                    42.56805714500007,
                    9.73692815000004
                  ],
                  [
                    42.59513638300007,
                    9.748133176000067
                  ],
                  [
                    42.618480555000076,
                    9.758404454000072
                  ],
                  [
                    42.64742734400005,
                    9.77521203300006
                  ],
                  [
                    42.663794574000065,
                    9.776549058000057
                  ],
                  [
                    42.681042896000065,
                    9.774278154000058
                  ],
                  [
                    42.69411559200006,
                    9.768675546000054
                  ],
                  [
                    42.70345320700005,
                    9.758404151000036
                  ],
                  [
                    42.71338015100008,
                    9.741257568000037
                  ],
                  [
                    42.71372456300003,
                    9.740662673000031
                  ],
                  [
                    42.72707040600005,
                    9.72509259100002
                  ],
                  [
                    42.73053226900004,
                    9.721053651000034
                  ],
                  [
                    42.74005850400005,
                    9.716063703000032
                  ],
                  [
                    42.75014130400007,
                    9.710782220000056
                  ],
                  [
                    42.779087986000036,
                    9.698643236000066
                  ],
                  [
                    42.790293150000025,
                    9.693040634000056
                  ],
                  [
                    42.82297486900006,
                    9.674365316000035
                  ],
                  [
                    42.85378908000007,
                    9.662226324000073
                  ],
                  [
                    42.89767600600004,
                    9.650087287000076
                  ],
                  [
                    42.90794742400004,
                    9.65008725000007
                  ],
                  [
                    42.917285105000076,
                    9.65755729700004
                  ],
                  [
                    42.92568904700005,
                    9.672497427000053
                  ],
                  [
                    42.935026727000036,
                    9.679967474000023
                  ],
                  [
                    42.95090071000004,
                    9.672497336000049
                  ],
                  [
                    42.96397336200005,
                    9.655689608000046
                  ],
                  [
                    42.97797974200006,
                    9.628610517000027
                  ],
                  [
                    42.97984719400006,
                    9.607134029000065
                  ],
                  [
                    42.968641956000056,
                    9.59219390800007
                  ],
                  [
                    42.94343027700006,
                    9.587525199000027
                  ],
                  [
                    42.938441590000025,
                    9.583486372000039
                  ],
                  [
                    42.930194279000034,
                    9.574789555000052
                  ],
                  [
                    42.929003857000055,
                    9.573534234000022
                  ],
                  [
                    42.921019829000045,
                    9.565115037000055
                  ],
                  [
                    42.90888087400003,
                    9.563247560000036
                  ],
                  [
                    42.89207313900005,
                    9.574452741000073
                  ],
                  [
                    42.879934228000025,
                    9.584724145000052
                  ],
                  [
                    42.86406022400007,
                    9.586591722000037
                  ],
                  [
                    42.84071607900006,
                    9.582856765000031
                  ],
                  [
                    42.813636848000044,
                    9.57258550000006
                  ],
                  [
                    42.80149781500006,
                    9.549241540000025
                  ],
                  [
                    42.787491242000044,
                    9.523096305000024
                  ],
                  [
                    42.776286019000054,
                    9.51189122300002
                  ],
                  [
                    42.74733925700008,
                    9.501619963000053
                  ],
                  [
                    42.73644752400003,
                    9.495266538000067
                  ],
                  [
                    42.73613405100008,
                    9.49508368100004
                  ],
                  [
                    42.72866388500006,
                    9.482944825000061
                  ],
                  [
                    42.71465737500006,
                    9.474541032000047
                  ],
                  [
                    42.70065088600006,
                    9.471739800000023
                  ],
                  [
                    42.681975572000056,
                    9.469872345000056
                  ],
                  [
                    42.666101523000066,
                    9.458667278000064
                  ],
                  [
                    42.655830094000066,
                    9.455866032000074
                  ],
                  [
                    42.64088981900005,
                    9.447462242000029
                  ],
                  [
                    42.61754561400005,
                    9.42691959800004
                  ],
                  [
                    42.603539099000045,
                    9.416648284000075
                  ],
                  [
                    42.58486376600007,
                    9.409178266000026
                  ],
                  [
                    42.56712217900008,
                    9.39610568300003
                  ],
                  [
                    42.55218188400005,
                    9.382099331000063
                  ],
                  [
                    42.547719990000076,
                    9.379337242000076
                  ],
                  [
                    42.539139609000074,
                    9.374025646000064
                  ],
                  [
                    42.53745334200005,
                    9.372981780000032
                  ],
                  [
                    42.543519213000025,
                    9.361070637000068
                  ],
                  [
                    42.54543305100003,
                    9.357312561000072
                  ],
                  [
                    42.551580485000045,
                    9.345241258000044
                  ],
                  [
                    42.554818245000035,
                    9.328612303000057
                  ],
                  [
                    42.556290423000064,
                    9.321051281000052
                  ],
                  [
                    42.54695033100006,
                    9.30523133500003
                  ],
                  [
                    42.551360282000076,
                    9.28657135700007
                  ],
                  [
                    42.56108026800007,
                    9.270301348000032
                  ],
                  [
                    42.57099025900004,
                    9.258181333000039
                  ],
                  [
                    42.57961022200004,
                    9.237501343000076
                  ],
                  [
                    42.58359016500003,
                    9.21538136700002
                  ],
                  [
                    42.59548013700004,
                    9.193591358000049
                  ],
                  [
                    42.614300135000065,
                    9.173961327000029
                  ],
                  [
                    42.62477014900003,
                    9.166031309000061
                  ],
                  [
                    42.63470016100007,
                    9.158521290000067
                  ],
                  [
                    42.63511011000003,
                    9.143971312000076
                  ],
                  [
                    42.62907220900007,
                    9.136125434000064
                  ],
                  [
                    42.627461210000035,
                    9.134032040000022
                  ],
                  [
                    42.62596003800007,
                    9.132081361000076
                  ],
                  [
                    42.61902999300003,
                    9.126431394000065
                  ],
                  [
                    42.61567880400003,
                    9.123649285000056
                  ],
                  [
                    42.60942993200007,
                    9.118461437000065
                  ],
                  [
                    42.602561758000036,
                    9.110093049000056
                  ],
                  [
                    42.60207495900005,
                    9.10949991800004
                  ],
                  [
                    42.59934556800005,
                    9.106174348000025
                  ],
                  [
                    42.61929987100007,
                    9.089281451000033
                  ],
                  [
                    42.64434990700005,
                    9.072981394000067
                  ],
                  [
                    42.64681389300006,
                    9.069682339000053
                  ],
                  [
                    42.66228989100006,
                    9.048961372000065
                  ],
                  [
                    42.67248423400008,
                    9.031224831000031
                  ],
                  [
                    42.67406272200003,
                    9.02847851200005
                  ],
                  [
                    42.68012984100005,
                    9.015021373000025
                  ],
                  [
                    42.70306981200008,
                    8.980911350000042
                  ],
                  [
                    42.73063980400008,
                    8.948021313000027
                  ],
                  [
                    42.761179809000055,
                    8.917711263000058
                  ],
                  [
                    42.78399981100006,
                    8.892841228000066
                  ],
                  [
                    42.80121370000006,
                    8.874285014000066
                  ],
                  [
                    42.80515980900003,
                    8.870031190000077
                  ],
                  [
                    42.823381006000034,
                    8.858705716000031
                  ],
                  [
                    42.82806984200005,
                    8.855791142000044
                  ],
                  [
                    42.84954988100003,
                    8.844291089000023
                  ],
                  [
                    42.859779873000036,
                    8.831861078000031
                  ],
                  [
                    42.86532986700007,
                    8.82511106800007
                  ],
                  [
                    42.865342318000046,
                    8.816455476000044
                  ],
                  [
                    42.86535980200006,
                    8.804351102000055
                  ],
                  [
                    42.85990238000005,
                    8.79092558800005
                  ],
                  [
                    42.85754371400003,
                    8.785123158000033
                  ],
                  [
                    42.84391957400004,
                    8.75792124700007
                  ],
                  [
                    42.837129454000035,
                    8.727831313000024
                  ],
                  [
                    42.83198932400006,
                    8.695231381000042
                  ],
                  [
                    42.83841924600006,
                    8.664391413000033
                  ],
                  [
                    42.85987923300007,
                    8.63630138800005
                  ],
                  [
                    42.86132030300007,
                    8.635080802000061
                  ],
                  [
                    42.861830086000055,
                    8.634649030000048
                  ],
                  [
                    42.88402924900004,
                    8.61584633900003
                  ],
                  [
                    42.89878926000006,
                    8.602671316000055
                  ],
                  [
                    42.90531921100006,
                    8.582221324000045
                  ],
                  [
                    42.907609114000024,
                    8.54903137100007
                  ],
                  [
                    42.911675890000026,
                    8.526022997000041
                  ],
                  [
                    42.912369041000034,
                    8.52210139300007
                  ],
                  [
                    42.91082896300003,
                    8.498781437000048
                  ],
                  [
                    42.90203685600005,
                    8.472641432000046
                  ],
                  [
                    42.901050361000046,
                    8.46970826200004
                  ],
                  [
                    42.89702878200006,
                    8.457751538000025
                  ],
                  [
                    42.89857870000003,
                    8.429171581000048
                  ],
                  [
                    42.89876749900003,
                    8.41513436400004
                  ],
                  [
                    42.89883463600006,
                    8.410142723000035
                  ],
                  [
                    42.89884863900005,
                    8.40910160900006
                  ],
                  [
                    42.88440855700003,
                    8.398511668000026
                  ],
                  [
                    42.87210748100006,
                    8.395323076000068
                  ],
                  [
                    42.85809844200003,
                    8.391691759000025
                  ],
                  [
                    42.830918315000076,
                    8.381151867000028
                  ],
                  [
                    42.800407636000045,
                    8.370823379000058
                  ],
                  [
                    42.79818817000006,
                    8.370071980000034
                  ],
                  [
                    42.77937811900006,
                    8.373262037000075
                  ],
                  [
                    42.768168047000074,
                    8.36317208500003
                  ],
                  [
                    42.75394791800005,
                    8.33712216500004
                  ],
                  [
                    42.75110878400005,
                    8.330751347000046
                  ],
                  [
                    42.74753285300005,
                    8.322727206000025
                  ],
                  [
                    42.73487772100003,
                    8.29437228300003
                  ],
                  [
                    42.71914751600008,
                    8.24566240200005
                  ],
                  [
                    42.711157367000055,
                    8.206762476000051
                  ],
                  [
                    42.70159725600007,
                    8.179612544000065
                  ],
                  [
                    42.67936166800007,
                    8.14850425700007
                  ],
                  [
                    42.67851708100005,
                    8.14732265200007
                  ],
                  [
                    42.66135697300007,
                    8.130282726000075
                  ],
                  [
                    42.658568725000066,
                    8.13011179700004
                  ],
                  [
                    42.65140693300003,
                    8.129672756000048
                  ],
                  [
                    42.63062689700007,
                    8.140432805000046
                  ],
                  [
                    42.61597690200006,
                    8.159602825000036
                  ],
                  [
                    42.60478040100003,
                    8.179798825000034
                  ],
                  [
                    42.594776943000056,
                    8.197842839000032
                  ],
                  [
                    42.578096982000034,
                    8.228532848000043
                  ],
                  [
                    42.56702702100006,
                    8.25561284500003
                  ],
                  [
                    42.56548268200004,
                    8.263604839000038
                  ],
                  [
                    42.55999711100003,
                    8.29199281800004
                  ],
                  [
                    42.55664147600004,
                    8.31178524400002
                  ],
                  [
                    42.55007725400003,
                    8.35050276800007
                  ],
                  [
                    42.53872735900006,
                    8.397222738000039
                  ],
                  [
                    42.534510484000066,
                    8.429003928000043
                  ],
                  [
                    42.532366601000035,
                    8.440678835000028
                  ],
                  [
                    42.52976750400006,
                    8.454832691000036
                  ],
                  [
                    42.520137541000054,
                    8.478712686000051
                  ],
                  [
                    42.50255751800006,
                    8.492082721000031
                  ],
                  [
                    42.44755453700003,
                    8.505775363000055
                  ],
                  [
                    42.42114742000007,
                    8.512349247000031
                  ],
                  [
                    42.416553957000076,
                    8.513492760000076
                  ],
                  [
                    42.40605339900003,
                    8.516106807000028
                  ],
                  [
                    42.34009599800004,
                    8.532526482000037
                  ],
                  [
                    42.33647290000005,
                    8.533428430000072
                  ],
                  [
                    42.335502587000065,
                    8.533669983000038
                  ],
                  [
                    42.33138424300006,
                    8.534695218000024
                  ],
                  [
                    42.32303701300003,
                    8.536773208000056
                  ],
                  [
                    42.30714702400007,
                    8.559643230000063
                  ],
                  [
                    42.29468705900007,
                    8.586043233000055
                  ],
                  [
                    42.278063978000034,
                    8.610576880000053
                  ],
                  [
                    42.276829451000026,
                    8.612398890000065
                  ],
                  [
                    42.27499707700008,
                    8.61510325200004
                  ],
                  [
                    42.26307710000003,
                    8.635953264000023
                  ],
                  [
                    42.23966702600006,
                    8.639883325000028
                  ],
                  [
                    42.23267698500007,
                    8.63503335300004
                  ],
                  [
                    42.22937711600008,
                    8.630424034000043
                  ],
                  [
                    42.21964049400003,
                    8.61682373800005
                  ],
                  [
                    42.21561685200004,
                    8.611203440000054
                  ],
                  [
                    42.19834646600003,
                    8.597692193000057
                  ],
                  [
                    42.19174710100003,
                    8.592529271000046
                  ],
                  [
                    42.19052931700003,
                    8.591576554000028
                  ],
                  [
                    42.184009478000064,
                    8.58647584800002
                  ],
                  [
                    42.183756937000055,
                    8.58627827600003
                  ],
                  [
                    42.175911634000045,
                    8.580140612000037
                  ],
                  [
                    42.09936320500003,
                    8.520254007000062
                  ],
                  [
                    42.097746132000054,
                    8.518988912000054
                  ],
                  [
                    42.06972595000008,
                    8.493974029000071
                  ],
                  [
                    42.059406411000055,
                    8.477086056000076
                  ],
                  [
                    42.05196163200003,
                    8.464902641000037
                  ],
                  [
                    42.04130570500007,
                    8.447464167000021
                  ],
                  [
                    42.02600558600005,
                    8.425834241000075
                  ],
                  [
                    42.027053755000054,
                    8.323024846000067
                  ],
                  [
                    42.00879008600003,
                    8.294749593000063
                  ],
                  [
                    41.96260476100008,
                    8.223604649000038
                  ],
                  [
                    41.94840464200007,
                    8.200894719000075
                  ],
                  [
                    41.93747444400003,
                    8.143574812000054
                  ],
                  [
                    41.92981429500003,
                    8.101394877000075
                  ],
                  [
                    41.92634422000003,
                    8.080564910000021
                  ],
                  [
                    41.925444103000075,
                    8.039744952000035
                  ],
                  [
                    41.92324875300005,
                    7.998491482000077
                  ],
                  [
                    41.92304329700005,
                    7.994629941000028
                  ],
                  [
                    41.92216392000006,
                    7.9781050220000225
                  ],
                  [
                    41.91888379200003,
                    7.9359250790000715
                  ],
                  [
                    41.918425729000035,
                    7.929892407000068
                  ],
                  [
                    41.917133722000074,
                    7.912875103000033
                  ],
                  [
                    41.915163634000066,
                    7.883345133000034
                  ],
                  [
                    41.913023545000044,
                    7.853815171000065
                  ],
                  [
                    41.91240351600004,
                    7.844395182000028
                  ],
                  [
                    41.95714348700005,
                    7.77478512600004
                  ],
                  [
                    41.94249331300006,
                    7.727465209000059
                  ],
                  [
                    41.93893617700007,
                    7.719152584000028
                  ],
                  [
                    41.92946318400004,
                    7.697015270000065
                  ],
                  [
                    41.90480293500008,
                    7.635925389000022
                  ],
                  [
                    41.88835275500003,
                    7.591125472000044
                  ],
                  [
                    41.87807264500003,
                    7.562615526000059
                  ],
                  [
                    41.86779253900005,
                    7.538175568000042
                  ],
                  [
                    41.867102525000064,
                    7.5327755800000205
                  ],
                  [
                    41.86746099100003,
                    7.5312332140000535
                  ],
                  [
                    41.870089359000076,
                    7.519924188000061
                  ],
                  [
                    41.87275248000003,
                    7.508465585000067
                  ],
                  [
                    41.88273240500007,
                    7.465485593000039
                  ],
                  [
                    41.893602325000074,
                    7.41868560000006
                  ],
                  [
                    41.89612231700005,
                    7.411205596000059
                  ],
                  [
                    41.96523248900007,
                    7.3841154430000415
                  ],
                  [
                    42.07074274400003,
                    7.342755206000049
                  ],
                  [
                    42.10056802400004,
                    7.330683732000068
                  ],
                  [
                    42.111262846000045,
                    7.326355113000034
                  ],
                  [
                    42.12285860000003,
                    7.321668999000053
                  ],
                  [
                    42.13358289400003,
                    7.317335062000041
                  ],
                  [
                    42.145992926000076,
                    7.313235039000062
                  ],
                  [
                    42.15550295000003,
                    7.308725014000061
                  ],
                  [
                    42.17493299100005,
                    7.300114973000063
                  ],
                  [
                    42.18697743300004,
                    7.2957934030000615
                  ],
                  [
                    42.19911009600003,
                    7.2914401790000625
                  ],
                  [
                    42.20985301500008,
                    7.264004914000054
                  ],
                  [
                    42.20984508600003,
                    7.23485972900005
                  ],
                  [
                    42.209842922000064,
                    7.226904943000022
                  ],
                  [
                    42.20838289100004,
                    7.217604953000034
                  ],
                  [
                    42.20632653200005,
                    7.208015739000075
                  ],
                  [
                    42.20345682000004,
                    7.1946329880000235
                  ],
                  [
                    42.20396355400004,
                    7.1760573040000395
                  ],
                  [
                    42.20411226200008,
                    7.170606028000066
                  ],
                  [
                    42.20442273000003,
                    7.1592250090000675
                  ],
                  [
                    42.204702686000076,
                    7.1410350270000436
                  ],
                  [
                    42.19925732400003,
                    7.127332761000048
                  ],
                  [
                    42.196998525000026,
                    7.12164890400004
                  ],
                  [
                    42.18696251700004,
                    7.0963951090000705
                  ],
                  [
                    42.17827919800004,
                    7.083061094000072
                  ],
                  [
                    42.17679596200003,
                    7.080783452000048
                  ],
                  [
                    42.167696629000034,
                    7.066810609000072
                  ],
                  [
                    42.15761230000004,
                    7.051325216000066
                  ],
                  [
                    42.15778441900005,
                    7.049812394000071
                  ],
                  [
                    42.160810078000054,
                    7.0232186270000625
                  ],
                  [
                    42.16264221300003,
                    7.007115234000025
                  ],
                  [
                    42.161018942000055,
                    7.004259986000022
                  ],
                  [
                    42.14758209800004,
                    6.980625287000066
                  ],
                  [
                    42.140465007000046,
                    6.968179821000035
                  ],
                  [
                    42.13994203500005,
                    6.967265314000031
                  ],
                  [
                    42.136088243000074,
                    6.958531030000074
                  ],
                  [
                    42.13473136300007,
                    6.9554557800000225
                  ],
                  [
                    42.13416198700003,
                    6.954165340000031
                  ],
                  [
                    42.12460435600008,
                    6.946022219000042
                  ],
                  [
                    42.10855831500004,
                    6.932350960000065
                  ],
                  [
                    42.10605182900008,
                    6.930215429000043
                  ],
                  [
                    42.09873177500003,
                    6.915735454000071
                  ],
                  [
                    42.093134786000064,
                    6.90852162300007
                  ],
                  [
                    42.09213714100008,
                    6.907235781000054
                  ],
                  [
                    42.07623162900006,
                    6.886735528000031
                  ],
                  [
                    42.075521568000056,
                    6.863985540000044
                  ],
                  [
                    42.06692148800005,
                    6.841085574000033
                  ],
                  [
                    42.06288076000004,
                    6.825923126000021
                  ],
                  [
                    42.059632657000066,
                    6.7918295050000665
                  ],
                  [
                    42.059545007000054,
                    6.790908986000034
                  ],
                  [
                    42.05553122900005,
                    6.748755663000054
                  ],
                  [
                    42.025491026000054,
                    6.706415755000023
                  ],
                  [
                    42.01464093100003,
                    6.680445797000061
                  ],
                  [
                    42.01346087600007,
                    6.6586058060000255
                  ],
                  [
                    42.01017130300005,
                    6.654691985000056
                  ],
                  [
                    41.999180790000025,
                    6.641615850000051
                  ],
                  [
                    42.00038076200008,
                    6.628645853000023
                  ],
                  [
                    42.00648074800006,
                    6.614385852000055
                  ],
                  [
                    42.00404070400003,
                    6.597625860000051
                  ],
                  [
                    42.00106244500006,
                    6.592476831000056
                  ],
                  [
                    41.999540669000055,
                    6.589845874000048
                  ],
                  [
                    41.987920614000075,
                    6.582395904000066
                  ],
                  [
                    41.96470050600004,
                    6.570275970000068
                  ],
                  [
                    41.936410376000026,
                    6.553176036000025
                  ],
                  [
                    41.91368027900006,
                    6.5440160950000745
                  ],
                  [
                    41.90845025600004,
                    6.54225610900005
                  ],
                  [
                    41.896974828000054,
                    6.53838242300003
                  ],
                  [
                    41.89499871800007,
                    6.53771536000005
                  ],
                  [
                    41.88798017100004,
                    6.53534615500007
                  ],
                  [
                    41.86073008300008,
                    6.535341221000067
                  ],
                  [
                    41.85366585000003,
                    6.568909076000068
                  ],
                  [
                    41.81966002100006,
                    6.570476295000049
                  ],
                  [
                    41.798769924000055,
                    6.557466345000023
                  ],
                  [
                    41.75787974700006,
                    6.540536444000054
                  ],
                  [
                    41.738929635000034,
                    6.519906501000037
                  ],
                  [
                    41.731962088000046,
                    6.506247960000053
                  ],
                  [
                    41.71819182100006,
                    6.479250394000076
                  ],
                  [
                    41.70449937300003,
                    6.452406599000028
                  ],
                  [
                    41.69285204400006,
                    6.433509654000034
                  ],
                  [
                    41.69105198600005,
                    6.430589191000024
                  ],
                  [
                    41.69032926800003,
                    6.429416634000063
                  ],
                  [
                    41.68416923700005,
                    6.424136654000051
                  ],
                  [
                    41.66774838400005,
                    6.415375822000044
                  ],
                  [
                    41.666244575000064,
                    6.414573512000061
                  ],
                  [
                    41.65612911000005,
                    6.409176722000041
                  ],
                  [
                    41.65086779000006,
                    6.405067936000023
                  ],
                  [
                    41.63334899200004,
                    6.391386771000043
                  ],
                  [
                    41.61974870200004,
                    6.361846744000047
                  ],
                  [
                    41.61968888300004,
                    6.361716810000075
                  ],
                  [
                    41.61936425300007,
                    6.362082337000061
                  ],
                  [
                    41.57188883900005,
                    6.415536896000049
                  ],
                  [
                    41.54753089700006,
                    6.442959027000029
                  ],
                  [
                    41.528008793000026,
                    6.464936979000072
                  ],
                  [
                    41.519907782000075,
                    6.4720328060000725
                  ],
                  [
                    41.49602841800004,
                    6.492949187000022
                  ],
                  [
                    41.488507077000065,
                    6.499537270000076
                  ],
                  [
                    41.476268713000024,
                    6.5102570820000665
                  ],
                  [
                    41.469340128000056,
                    6.516326801000048
                  ],
                  [
                    41.43778865400003,
                    6.543967151000061
                  ],
                  [
                    41.380038496000054,
                    6.565527269000029
                  ],
                  [
                    41.35838841800006,
                    6.565527316000043
                  ],
                  [
                    41.318538311000054,
                    6.583157400000061
                  ],
                  [
                    41.28304822000007,
                    6.598857471000031
                  ],
                  [
                    41.228468081000074,
                    6.623007581000024
                  ],
                  [
                    41.180220415000065,
                    6.655018252000048
                  ],
                  [
                    41.17432796200006,
                    6.65892769200002
                  ],
                  [
                    41.156287934000034,
                    6.676887730000033
                  ],
                  [
                    41.13102787300005,
                    6.691257776000043
                  ],
                  [
                    41.08254937400005,
                    6.69378253900004
                  ],
                  [
                    41.08229170000004,
                    6.692877359000022
                  ],
                  [
                    41.08095885200004,
                    6.693001739000067
                  ],
                  [
                    41.080776273000026,
                    6.693018776000031
                  ],
                  [
                    41.08034386800006,
                    6.693043274000047
                  ],
                  [
                    41.07739052100004,
                    6.693207204000032
                  ],
                  [
                    41.07617520500003,
                    6.693472919000044
                  ],
                  [
                    41.07557823700006,
                    6.694145596000055
                  ],
                  [
                    41.07207766500005,
                    6.694327906000069
                  ],
                  [
                    41.071207651000066,
                    6.687897910000061
                  ],
                  [
                    41.01553735400006,
                    6.644558033000067
                  ],
                  [
                    40.98996717700004,
                    6.604238101000021
                  ],
                  [
                    40.97223707100005,
                    6.58707813500007
                  ],
                  [
                    40.93614686900003,
                    6.551158222000026
                  ],
                  [
                    40.900056653000036,
                    6.511638298000037
                  ],
                  [
                    40.88561652000004,
                    6.472118329000068
                  ],
                  [
                    40.86035635200005,
                    6.436198390000072
                  ],
                  [
                    40.858716306000076,
                    6.413352058000044
                  ],
                  [
                    40.85674623600005,
                    6.385908396000048
                  ],
                  [
                    40.86100619900003,
                    6.361108386000069
                  ],
                  [
                    40.86443619500005,
                    6.352278384000044
                  ],
                  [
                    40.86396238900005,
                    6.351030137000066
                  ],
                  [
                    40.861946173000035,
                    6.345718391000048
                  ],
                  [
                    40.86450613000005,
                    6.320258382000077
                  ],
                  [
                    40.87299610500003,
                    6.290858366000066
                  ],
                  [
                    40.879696083000056,
                    6.266508351000027
                  ],
                  [
                    40.88162104500003,
                    6.244343346000051
                  ],
                  [
                    40.88002598800006,
                    6.217228355000032
                  ],
                  [
                    40.87797591800006,
                    6.187668358000053
                  ],
                  [
                    40.87350087000004,
                    6.1698783660000345
                  ],
                  [
                    40.86787581100003,
                    6.151288376000025
                  ],
                  [
                    40.86642898400004,
                    6.133653443000071
                  ],
                  [
                    40.866435737000074,
                    6.113768378000032
                  ],
                  [
                    40.86951570600007,
                    6.094498368000075
                  ],
                  [
                    40.86667566400007,
                    6.0766383690000225
                  ],
                  [
                    40.87118564100007,
                    6.055768359000069
                  ],
                  [
                    40.87840553700005,
                    5.987518345000069
                  ],
                  [
                    40.87837379400003,
                    5.985943386000031
                  ],
                  [
                    40.87753544800006,
                    5.9443483360000755
                  ],
                  [
                    40.87645534500007,
                    5.89048832900005
                  ],
                  [
                    40.87573528200005,
                    5.854648328000053
                  ],
                  [
                    40.87479519000004,
                    5.807898320000049
                  ],
                  [
                    40.88630201700005,
                    5.778444605000061
                  ],
                  [
                    40.88752624800003,
                    5.775310975000025
                  ],
                  [
                    40.89309699800003,
                    5.761051677000069
                  ],
                  [
                    40.90127515700004,
                    5.740118263000056
                  ],
                  [
                    40.921324162000076,
                    5.685999190000075
                  ],
                  [
                    40.922295132000045,
                    5.683378211000047
                  ],
                  [
                    40.86500490100008,
                    5.669018307000044
                  ],
                  [
                    40.83741811300007,
                    5.6579836880000585
                  ],
                  [
                    40.83220476500003,
                    5.65589836700002
                  ],
                  [
                    40.81148465700005,
                    5.634908392000057
                  ],
                  [
                    40.78344451500004,
                    5.614648437000028
                  ],
                  [
                    40.76096990700006,
                    5.599756170000035
                  ],
                  [
                    40.752884376000054,
                    5.594398484000067
                  ],
                  [
                    40.716297575000056,
                    5.577371471000049
                  ],
                  [
                    40.705704842000046,
                    5.572441753000021
                  ],
                  [
                    40.69592657100003,
                    5.5678910760000235
                  ],
                  [
                    40.69437411500007,
                    5.567168583000068
                  ],
                  [
                    40.68146918300005,
                    5.544020140000043
                  ],
                  [
                    40.67958401800007,
                    5.540638594000029
                  ],
                  [
                    40.641530998000064,
                    5.531994368000028
                  ],
                  [
                    40.63363480100003,
                    5.530200646000026
                  ],
                  [
                    40.63305383200003,
                    5.530068672000027
                  ],
                  [
                    40.61596373100008,
                    5.50689869100006
                  ],
                  [
                    40.61445358200007,
                    5.504527858000074
                  ],
                  [
                    40.60722571100007,
                    5.49318058700004
                  ],
                  [
                    40.607219274000045,
                    5.49317048100005
                  ],
                  [
                    40.60538367000004,
                    5.490288706000058
                  ],
                  [
                    40.59405146900008,
                    5.483612344000051
                  ],
                  [
                    40.58154146900006,
                    5.476242082000056
                  ],
                  [
                    40.581043554000075,
                    5.475948735000031
                  ],
                  [
                    40.563503454000056,
                    5.4539087610000365
                  ],
                  [
                    40.54939275900006,
                    5.42841833500006
                  ],
                  [
                    40.54898336100007,
                    5.427678773000025
                  ],
                  [
                    40.548037891000035,
                    5.426678073000062
                  ],
                  [
                    40.53289327700003,
                    5.4106487920000745
                  ],
                  [
                    40.50116563300003,
                    5.405726189000063
                  ],
                  [
                    40.46132659400007,
                    5.399542324000038
                  ],
                  [
                    40.455892980000044,
                    5.398698912000043
                  ],
                  [
                    40.40931312500004,
                    5.392072476000067
                  ],
                  [
                    40.409236117000034,
                    5.392061519000038
                  ],
                  [
                    40.386448277000056,
                    5.388819727000055
                  ],
                  [
                    40.38378435000004,
                    5.388440758000058
                  ],
                  [
                    40.36950264200004,
                    5.38640904600004
                  ],
                  [
                    40.35809602300003,
                    5.384460706000027
                  ],
                  [
                    40.329301685000075,
                    5.379542406000041
                  ],
                  [
                    40.314027612000075,
                    5.3769334740000545
                  ],
                  [
                    40.31037241300004,
                    5.376309137000021
                  ],
                  [
                    40.276672279000024,
                    5.368169189000071
                  ],
                  [
                    40.244375269000045,
                    5.366296307000027
                  ],
                  [
                    40.24063214200004,
                    5.366079246000027
                  ],
                  [
                    40.22785768700004,
                    5.361912150000023
                  ],
                  [
                    40.22471038300006,
                    5.3608854820000715
                  ],
                  [
                    40.20835200100004,
                    5.355549289000066
                  ],
                  [
                    40.19854340300003,
                    5.354921812000043
                  ],
                  [
                    40.19815364100003,
                    5.354522167000027
                  ],
                  [
                    40.19513529900007,
                    5.354703788000052
                  ],
                  [
                    40.17443187500004,
                    5.353379345000064
                  ],
                  [
                    40.13459173700005,
                    5.3578694070000665
                  ],
                  [
                    40.10930395200006,
                    5.362707515000068
                  ],
                  [
                    40.09795160800007,
                    5.364879467000037
                  ],
                  [
                    40.06340150500006,
                    5.378549535000047
                  ],
                  [
                    40.03368142100004,
                    5.396789590000026
                  ],
                  [
                    39.99265890000004,
                    5.3466058790000375
                  ],
                  [
                    39.98897237600005,
                    5.342096078000054
                  ],
                  [
                    39.97981280700003,
                    5.330890985000053
                  ],
                  [
                    39.94229090700003,
                    5.284989659000075
                  ],
                  [
                    39.916527134000034,
                    5.236849504000077
                  ],
                  [
                    39.907300672000076,
                    5.219609665000064
                  ],
                  [
                    39.888627995000036,
                    5.16837971800004
                  ],
                  [
                    39.878400448000036,
                    5.140319646000023
                  ],
                  [
                    39.85871599600006,
                    5.093074659000024
                  ],
                  [
                    39.845612826000036,
                    5.061625516000049
                  ],
                  [
                    39.83945657500004,
                    5.046849793000035
                  ],
                  [
                    39.83359012600005,
                    5.032769630000075
                  ],
                  [
                    39.812860002000036,
                    5.002069636000044
                  ],
                  [
                    39.804449899000076,
                    4.9514796030000525
                  ],
                  [
                    39.78398973600008,
                    4.890589574000046
                  ],
                  [
                    39.771414149000066,
                    4.861517027000048
                  ],
                  [
                    39.765069607000044,
                    4.846849563000035
                  ],
                  [
                    39.75850952300004,
                    4.8010695250000595
                  ],
                  [
                    39.75610838100005,
                    4.788607804000037
                  ],
                  [
                    39.756001121000054,
                    4.7880511310000315
                  ],
                  [
                    39.752802607000035,
                    4.771451120000052
                  ],
                  [
                    39.74678797400003,
                    4.74023569000002
                  ],
                  [
                    39.74525422700003,
                    4.73227567400005
                  ],
                  [
                    39.74355936300003,
                    4.723479474000044
                  ],
                  [
                    39.74412461400004,
                    4.7097342750000735
                  ],
                  [
                    39.74434780000007,
                    4.704307050000068
                  ],
                  [
                    39.745899293000036,
                    4.666579411000043
                  ],
                  [
                    39.73970925200007,
                    4.654729407000048
                  ],
                  [
                    39.735543422000035,
                    4.648537887000032
                  ],
                  [
                    39.72512917300003,
                    4.63305940500004
                  ],
                  [
                    39.71700912000006,
                    4.615679399000044
                  ],
                  [
                    39.70982907200005,
                    4.597369385000036
                  ],
                  [
                    39.70326900400005,
                    4.568169368000042
                  ],
                  [
                    39.69014892800004,
                    4.543289350000066
                  ],
                  [
                    39.67464882000007,
                    4.505189332000043
                  ],
                  [
                    39.655588703000035,
                    4.468889319000027
                  ],
                  [
                    39.64205861100004,
                    4.435939291000068
                  ],
                  [
                    39.640575958000056,
                    4.431291346000023
                  ],
                  [
                    39.63145853000003,
                    4.402709266000045
                  ],
                  [
                    39.61881844100003,
                    4.36846924200006
                  ],
                  [
                    39.60320834700008,
                    4.333769220000022
                  ],
                  [
                    39.585778238000046,
                    4.296539195000037
                  ],
                  [
                    39.57504469700007,
                    4.278307684000026
                  ],
                  [
                    39.56696812600006,
                    4.264589181000076
                  ],
                  [
                    39.56331884200006,
                    4.260653644000058
                  ],
                  [
                    39.539687995000065,
                    4.235169173000031
                  ],
                  [
                    39.52878786900004,
                    4.1667390980000505
                  ],
                  [
                    39.52744189900005,
                    4.163162708000073
                  ],
                  [
                    39.51667173900006,
                    4.1345444710000265
                  ],
                  [
                    39.50909773700005,
                    4.114419055000042
                  ],
                  [
                    39.47827754200006,
                    4.040328985000031
                  ],
                  [
                    39.499677537000025,
                    3.9657288600000697
                  ],
                  [
                    39.482847451000055,
                    3.9419988430000217
                  ],
                  [
                    39.458120816000076,
                    3.8988933960000622
                  ],
                  [
                    39.43569826100003,
                    3.8598046060000684
                  ],
                  [
                    39.43181716500004,
                    3.8530387690000225
                  ],
                  [
                    39.42375441000007,
                    3.8386711070000388
                  ],
                  [
                    39.39961698500008,
                    3.795658718000027
                  ],
                  [
                    39.36923700700004,
                    3.750037763000023
                  ],
                  [
                    39.353099609000026,
                    3.7258019960000297
                  ],
                  [
                    39.34966786700005,
                    3.720648433000065
                  ],
                  [
                    39.34541782900004,
                    3.714266007000049
                  ],
                  [
                    39.29077054500004,
                    3.632201425000062
                  ],
                  [
                    39.284696387000054,
                    3.623078557000042
                  ],
                  [
                    39.220496129000026,
                    3.6024785880000536
                  ],
                  [
                    39.09791769800006,
                    3.5366900940000505
                  ],
                  [
                    39.09111795800004,
                    3.5311039620000315
                  ],
                  [
                    39.09058702500005,
                    3.531380802000058
                  ],
                  [
                    39.08472000000006,
                    3.5344400000000746
                  ],
                  [
                    39.046110000000056,
                    3.5288900000000467
                  ],
                  [
                    39.045760263000034,
                    3.528849932000071
                  ],
                  [
                    39.038753188000044,
                    3.5280471600000283
                  ],
                  [
                    39.03334472200004,
                    3.527427534000026
                  ],
                  [
                    39.02177182100007,
                    3.526101674000074
                  ],
                  [
                    39.00969978200004,
                    3.524718630000052
                  ],
                  [
                    38.96070974600008,
                    3.519106041000043
                  ],
                  [
                    38.956380000000024,
                    3.5186100000000238
                  ],
                  [
                    38.91361000000006,
                    3.5138900000000604
                  ],
                  [
                    38.90742454600007,
                    3.5156475500000397
                  ],
                  [
                    38.81000000000006,
                    3.543330000000026
                  ],
                  [
                    38.775094264000074,
                    3.553681266000069
                  ],
                  [
                    38.76167255200005,
                    3.5576614640000344
                  ],
                  [
                    38.75630219800007,
                    3.559254038000063
                  ],
                  [
                    38.74775306300006,
                    3.56178927600007
                  ],
                  [
                    38.72944000000007,
                    3.5672200000000203
                  ],
                  [
                    38.62194000000005,
                    3.6016700000000696
                  ],
                  [
                    38.59335821900004,
                    3.6085486820000483
                  ],
                  [
                    38.58022812000007,
                    3.611708659000044
                  ],
                  [
                    38.516940000000034,
                    3.6269400000000473
                  ],
                  [
                    38.44805000000008,
                    3.5994400000000724
                  ],
                  [
                    38.43657600200004,
                    3.600313232000076
                  ],
                  [
                    38.33230789600003,
                    3.608248592000052
                  ],
                  [
                    38.32388000000003,
                    3.608890000000031
                  ],
                  [
                    38.32234968300003,
                    3.608910981000065
                  ],
                  [
                    38.298038371000075,
                    3.609244292000028
                  ],
                  [
                    38.29817650700005,
                    3.6121219860000338
                  ],
                  [
                    38.29802788500007,
                    3.61587492700005
                  ],
                  [
                    38.29793194100006,
                    3.615881598000044
                  ],
                  [
                    38.298116451000055,
                    3.6121259750000263
                  ],
                  [
                    38.297984919000044,
                    3.609245025000064
                  ],
                  [
                    38.280926186000045,
                    3.609478902000035
                  ],
                  [
                    38.121110000000044,
                    3.6116700000000606
                  ],
                  [
                    38.05611000000005,
                    3.6519400000000246
                  ],
                  [
                    38.04007713000004,
                    3.6848038210000595
                  ],
                  [
                    38.03361000000007,
                    3.698060000000055
                  ],
                  [
                    38.026023561000045,
                    3.7045775960000356
                  ],
                  [
                    37.998050000000035,
                    3.72861000000006
                  ],
                  [
                    37.98938420600007,
                    3.734236183000064
                  ],
                  [
                    37.94362845300003,
                    3.763942668000027
                  ],
                  [
                    37.64826015400007,
                    3.955707706000055
                  ],
                  [
                    37.55095329100004,
                    4.018883254000059
                  ],
                  [
                    37.54683704000007,
                    4.02155569100006
                  ],
                  [
                    37.543704122000065,
                    4.023589708000031
                  ],
                  [
                    37.52323828800007,
                    4.036876954000036
                  ],
                  [
                    37.50920328700005,
                    4.045989044000066
                  ],
                  [
                    37.28055000000006,
                    4.194440000000043
                  ],
                  [
                    37.13027000000005,
                    4.28639000000004
                  ],
                  [
                    37.12225875300004,
                    4.298050214000057
                  ],
                  [
                    37.09916000000004,
                    4.331670000000031
                  ],
                  [
                    37.09514145500003,
                    4.334636584000066
                  ],
                  [
                    37.08446514800005,
                    4.342518084000062
                  ],
                  [
                    37.04723541300007,
                    4.370001946000059
                  ],
                  [
                    37.039720000000045,
                    4.3755500000000325
                  ],
                  [
                    37.036945323000054,
                    4.376630471000055
                  ],
                  [
                    36.95148169300006,
                    4.4099103860000355
                  ],
                  [
                    36.94853076900006,
                    4.411059489000024
                  ],
                  [
                    36.887770000000046,
                    4.434720000000027
                  ],
                  [
                    36.88650268400005,
                    4.434713650000049
                  ],
                  [
                    36.71425396400008,
                    4.433850543000062
                  ],
                  [
                    36.71258200800003,
                    4.4392482680000285
                  ],
                  [
                    36.70246245100003,
                    4.46624556200004
                  ],
                  [
                    36.69149376300004,
                    4.495508197000049
                  ],
                  [
                    36.67804527200008,
                    4.529114322000055
                  ],
                  [
                    36.657532315000026,
                    4.580373676000022
                  ],
                  [
                    36.68084120200007,
                    4.604300630000068
                  ],
                  [
                    36.64640914100005,
                    4.710757126000033
                  ],
                  [
                    36.82652322300004,
                    4.709191812000029
                  ],
                  [
                    36.82847998600005,
                    4.709174806000021
                  ],
                  [
                    36.82875072500008,
                    4.709451992000027
                  ],
                  [
                    36.85473946500008,
                    4.736059609000051
                  ],
                  [
                    36.86347565500006,
                    4.793039446000023
                  ],
                  [
                    36.860849493000046,
                    4.93506512700003
                  ],
                  [
                    36.86479857100005,
                    4.9441984100000695
                  ],
                  [
                    36.86070896700005,
                    4.978767301000062
                  ],
                  [
                    36.86753320300005,
                    5.007015968000076
                  ],
                  [
                    36.87060928100004,
                    5.024372074000041
                  ],
                  [
                    36.871440205000056,
                    5.029060383000058
                  ],
                  [
                    36.88218579100004,
                    5.074983650000036
                  ],
                  [
                    36.892970983000055,
                    5.109787746000052
                  ],
                  [
                    36.92122786400006,
                    5.145130641000037
                  ],
                  [
                    36.94896665400006,
                    5.19468654700006
                  ],
                  [
                    36.958714549000035,
                    5.194037053000045
                  ],
                  [
                    36.96339843900006,
                    5.193724969000073
                  ],
                  [
                    36.96648103200005,
                    5.193519578000064
                  ],
                  [
                    36.968608560000064,
                    5.1933778230000485
                  ],
                  [
                    36.98309996800003,
                    5.19241227200007
                  ],
                  [
                    36.99257092900007,
                    5.195891134000021
                  ],
                  [
                    37.00264836700006,
                    5.198885947000065
                  ],
                  [
                    37.00331111600008,
                    5.199082903000033
                  ],
                  [
                    37.02255181400005,
                    5.196473236000031
                  ],
                  [
                    37.05222130100003,
                    5.191772811000021
                  ],
                  [
                    37.08212078400004,
                    5.186382331000061
                  ],
                  [
                    37.11223026400006,
                    5.18627232800003
                  ],
                  [
                    37.145309687000065,
                    5.1889425750000555
                  ],
                  [
                    37.17397380400007,
                    5.192851751000035
                  ],
                  [
                    37.17908092300007,
                    5.1935482540000635
                  ],
                  [
                    37.18182905900005,
                    5.193923041000062
                  ],
                  [
                    37.181977292000056,
                    5.19408154100006
                  ],
                  [
                    37.183431744000075,
                    5.1956367300000466
                  ],
                  [
                    37.19715878400007,
                    5.210314530000062
                  ],
                  [
                    37.216908441000044,
                    5.212684750000051
                  ],
                  [
                    37.23810807800004,
                    5.199433549000048
                  ],
                  [
                    37.26316765000007,
                    5.197003334000044
                  ],
                  [
                    37.292357141000025,
                    5.194363099000043
                  ],
                  [
                    37.31724671300003,
                    5.173531212000057
                  ],
                  [
                    37.340736313000036,
                    5.159599950000029
                  ],
                  [
                    37.36717585100007,
                    5.155099544000052
                  ],
                  [
                    37.417214982000075,
                    5.1665505950000465
                  ],
                  [
                    37.42364304500006,
                    5.170103609000023
                  ],
                  [
                    37.424932940000076,
                    5.170816579000075
                  ],
                  [
                    37.42838929100003,
                    5.172727025000029
                  ],
                  [
                    37.43184557200004,
                    5.1746374330000435
                  ],
                  [
                    37.43265052000004,
                    5.175082355000029
                  ],
                  [
                    37.441514561000076,
                    5.179981819000034
                  ],
                  [
                    37.446959520000064,
                    5.182965900000056
                  ],
                  [
                    37.44851441600008,
                    5.183818052000049
                  ],
                  [
                    37.46558414400005,
                    5.193173024000032
                  ],
                  [
                    37.491273695000075,
                    5.202913917000046
                  ],
                  [
                    37.51786323600004,
                    5.220475515000032
                  ],
                  [
                    37.53524473900006,
                    5.227456905000054
                  ],
                  [
                    37.55135264900008,
                    5.233926748000044
                  ],
                  [
                    37.57785364400007,
                    5.2423889260000465
                  ],
                  [
                    37.57837181900004,
                    5.243775355000025
                  ],
                  [
                    37.57983021300004,
                    5.247677435000071
                  ],
                  [
                    37.59744173000007,
                    5.2542110320000575
                  ],
                  [
                    37.60021180700005,
                    5.2552386870000305
                  ],
                  [
                    37.62026746200007,
                    5.262555681000038
                  ],
                  [
                    37.62973481100005,
                    5.266009696000026
                  ],
                  [
                    37.63728635900003,
                    5.2831669720000605
                  ],
                  [
                    37.64547815700007,
                    5.2971859470000595
                  ],
                  [
                    37.64670603800005,
                    5.299287273000061
                  ],
                  [
                    37.655010848000074,
                    5.301812931000029
                  ],
                  [
                    37.66225788600008,
                    5.304011412000023
                  ],
                  [
                    37.664552005000075,
                    5.304707362000045
                  ],
                  [
                    37.67423051600008,
                    5.307643461000055
                  ],
                  [
                    37.70088005300005,
                    5.305883307000045
                  ],
                  [
                    37.72893957500003,
                    5.29218206500002
                  ],
                  [
                    37.74226707400004,
                    5.280772962000071
                  ],
                  [
                    37.74373683700003,
                    5.27951476100003
                  ],
                  [
                    37.74464642500004,
                    5.2787361010000495
                  ],
                  [
                    37.74600365400005,
                    5.277574235000031
                  ],
                  [
                    37.747129259000076,
                    5.276610653000034
                  ],
                  [
                    37.74984418500003,
                    5.277322739000056
                  ],
                  [
                    37.75428164900006,
                    5.27848662100007
                  ],
                  [
                    37.75825621300004,
                    5.279529091000029
                  ],
                  [
                    37.76198088500007,
                    5.280506019000029
                  ],
                  [
                    37.77282881700006,
                    5.28335127400004
                  ],
                  [
                    37.79260847900008,
                    5.274220446000072
                  ],
                  [
                    37.81007817200003,
                    5.268299910000053
                  ],
                  [
                    37.827127878000056,
                    5.249738226000034
                  ],
                  [
                    37.83949001900004,
                    5.242430554000066
                  ],
                  [
                    37.852657442000066,
                    5.2346468540000615
                  ],
                  [
                    37.883194751000076,
                    5.23432966200005
                  ],
                  [
                    37.88508552400003,
                    5.234310022000045
                  ],
                  [
                    37.886762247000036,
                    5.235433683000053
                  ],
                  [
                    37.90081933500005,
                    5.2448540870000215
                  ],
                  [
                    37.90205956400007,
                    5.25429742700004
                  ],
                  [
                    37.90243462300003,
                    5.259385743000053
                  ],
                  [
                    37.904384624000045,
                    5.279376659000036
                  ],
                  [
                    37.904774635000024,
                    5.303957793000052
                  ],
                  [
                    37.90103466700003,
                    5.326918851000073
                  ],
                  [
                    37.896374714000046,
                    5.349879911000073
                  ],
                  [
                    37.900519185000064,
                    5.369899366000027
                  ],
                  [
                    37.90121237500006,
                    5.373247752000054
                  ],
                  [
                    37.919273874000055,
                    5.395977250000044
                  ],
                  [
                    37.935224497000036,
                    5.423033255000064
                  ],
                  [
                    37.94021448400008,
                    5.449924484000064
                  ],
                  [
                    37.94681445500004,
                    5.47428560000003
                  ],
                  [
                    37.94925445600006,
                    5.507597133000047
                  ],
                  [
                    37.94781448700007,
                    5.537688512000045
                  ],
                  [
                    37.94153453900003,
                    5.568449926000028
                  ],
                  [
                    37.941128269000046,
                    5.585105321000071
                  ],
                  [
                    37.93710458900006,
                    5.597391257000027
                  ],
                  [
                    37.93017464400003,
                    5.616672147000031
                  ],
                  [
                    37.94351999600008,
                    5.639464151000027
                  ],
                  [
                    37.96373546900003,
                    5.645694190000029
                  ],
                  [
                    37.97746523600006,
                    5.649404522000054
                  ],
                  [
                    37.99964369300005,
                    5.649949067000023
                  ],
                  [
                    38.00801470400006,
                    5.650154599000075
                  ],
                  [
                    38.02407442900005,
                    5.660065495000026
                  ],
                  [
                    38.040814141000055,
                    5.67364673000003
                  ],
                  [
                    38.05550388300003,
                    5.68033734100004
                  ],
                  [
                    38.075163846000066,
                    5.688940437000042
                  ],
                  [
                    38.08046372100006,
                    5.7010359290000565
                  ],
                  [
                    38.087083696000036,
                    5.721256847000063
                  ],
                  [
                    38.08843812400005,
                    5.739580131000025
                  ],
                  [
                    38.088883692000024,
                    5.745607964000044
                  ],
                  [
                    38.07207775000006,
                    5.762558968000064
                  ],
                  [
                    38.06415437600003,
                    5.763261783000075
                  ],
                  [
                    38.054153933000066,
                    5.76414883800004
                  ],
                  [
                    38.039214033000064,
                    5.772389224000051
                  ],
                  [
                    38.03455747100003,
                    5.776639104000026
                  ],
                  [
                    38.01987416700007,
                    5.79004003700004
                  ],
                  [
                    38.01227422300008,
                    5.804270699000028
                  ],
                  [
                    38.00901426300004,
                    5.826541721000069
                  ],
                  [
                    38.00713428500006,
                    5.8492727630000445
                  ],
                  [
                    38.00254538000007,
                    5.85676032300006
                  ],
                  [
                    37.99630436500007,
                    5.86694357600004
                  ],
                  [
                    37.99094047300008,
                    5.875042206000046
                  ],
                  [
                    37.98932221200005,
                    5.877485525000054
                  ],
                  [
                    37.984105949000025,
                    5.885361258000046
                  ],
                  [
                    37.983563340000046,
                    5.886180512000067
                  ],
                  [
                    37.98247446700003,
                    5.887824539000064
                  ],
                  [
                    37.98224203800004,
                    5.889143715000046
                  ],
                  [
                    37.978994500000056,
                    5.907575443000042
                  ],
                  [
                    37.97758452200003,
                    5.927776367000035
                  ],
                  [
                    37.96857460200005,
                    5.956017667000026
                  ],
                  [
                    37.952694705000056,
                    5.96334801200004
                  ],
                  [
                    37.94465475700008,
                    5.962987996000038
                  ],
                  [
                    37.93648182100003,
                    5.9618984710000404
                  ],
                  [
                    37.922824898000044,
                    5.960077881000075
                  ],
                  [
                    37.903975012000046,
                    5.9605079070000215
                  ],
                  [
                    37.89498508200006,
                    5.974498552000057
                  ],
                  [
                    37.89477321600003,
                    5.974652565000042
                  ],
                  [
                    37.88250612200005,
                    5.98356995000006
                  ],
                  [
                    37.88048518100004,
                    5.985039044000075
                  ],
                  [
                    37.86553527800004,
                    5.986629124000046
                  ],
                  [
                    37.856768070000044,
                    5.998702974000025
                  ],
                  [
                    37.856545346000075,
                    5.999009700000045
                  ],
                  [
                    37.84296543800008,
                    6.010940249000043
                  ],
                  [
                    37.82709553300003,
                    6.009990222000056
                  ],
                  [
                    37.81332561500005,
                    5.997789667000063
                  ],
                  [
                    37.803736092000065,
                    5.9931788300000335
                  ],
                  [
                    37.79148575500005,
                    5.995909596000047
                  ],
                  [
                    37.783175819000064,
                    6.0106002700000545
                  ],
                  [
                    37.78636580500006,
                    6.028751099000033
                  ],
                  [
                    37.78977580000003,
                    6.049442044000045
                  ],
                  [
                    37.78513584600006,
                    6.072633105000023
                  ],
                  [
                    37.77772590400008,
                    6.098124275000032
                  ],
                  [
                    37.77573682800005,
                    6.113575488000038
                  ],
                  [
                    37.77477053100006,
                    6.123118817000034
                  ],
                  [
                    37.77469594400003,
                    6.123855449000075
                  ],
                  [
                    37.77809593500007,
                    6.149596620000068
                  ],
                  [
                    37.79053327300005,
                    6.172462230000065
                  ],
                  [
                    37.80979803400004,
                    6.196093978000022
                  ],
                  [
                    37.823360180000066,
                    6.217283589000033
                  ],
                  [
                    37.82461793900006,
                    6.219248723000021
                  ],
                  [
                    37.82556701800007,
                    6.220731572000034
                  ],
                  [
                    37.840265601000056,
                    6.248251081000035
                  ],
                  [
                    37.848045572000046,
                    6.278822470000023
                  ],
                  [
                    37.851419140000075,
                    6.299468039000033
                  ],
                  [
                    37.85215556300005,
                    6.304783647000022
                  ],
                  [
                    37.850285590000055,
                    6.326844653000023
                  ],
                  [
                    37.84820560500003,
                    6.331664878000026
                  ],
                  [
                    37.84541563200003,
                    6.351875797000048
                  ],
                  [
                    37.840085687000055,
                    6.378747021000038
                  ],
                  [
                    37.81959582800005,
                    6.393427707000058
                  ],
                  [
                    37.80783590800007,
                    6.410178477000045
                  ],
                  [
                    37.797455987000035,
                    6.429239352000025
                  ],
                  [
                    37.79628600500007,
                    6.449460269000042
                  ],
                  [
                    37.79992600400004,
                    6.4781815720000395
                  ],
                  [
                    37.80777488100006,
                    6.500655317000053
                  ],
                  [
                    37.81212825400007,
                    6.506985464000024
                  ],
                  [
                    37.81256822600005,
                    6.506765906000055
                  ],
                  [
                    37.81305275700004,
                    6.508329764000052
                  ],
                  [
                    37.81459475400004,
                    6.510571948000063
                  ],
                  [
                    37.82339774500008,
                    6.5205332560000215
                  ],
                  [
                    37.84247742100007,
                    6.541685166000036
                  ],
                  [
                    37.84373645000005,
                    6.543380561000049
                  ],
                  [
                    37.85442720800006,
                    6.557776617000059
                  ],
                  [
                    37.87148281900005,
                    6.5822285140000645
                  ],
                  [
                    37.89277595400006,
                    6.596070541000074
                  ],
                  [
                    37.898981664000075,
                    6.594380668000042
                  ],
                  [
                    37.89969188900005,
                    6.594187260000069
                  ],
                  [
                    37.91261203100004,
                    6.590668957000048
                  ],
                  [
                    37.91473687900003,
                    6.583653467000033
                  ],
                  [
                    37.91846080500005,
                    6.574375835000069
                  ],
                  [
                    37.93270059300005,
                    6.557206405000045
                  ],
                  [
                    37.95266291200005,
                    6.549619914000061
                  ],
                  [
                    37.96876584700004,
                    6.548954434000052
                  ],
                  [
                    37.96929754300004,
                    6.549244481000073
                  ],
                  [
                    37.983404878000044,
                    6.556940220000058
                  ],
                  [
                    37.99685384400004,
                    6.575613409000027
                  ],
                  [
                    38.00577098400004,
                    6.575365686000055
                  ],
                  [
                    38.01592661500007,
                    6.5756134120000524
                  ],
                  [
                    38.01646857000003,
                    6.575178275000042
                  ],
                  [
                    38.03351319800004,
                    6.561493097000039
                  ],
                  [
                    38.03751282400003,
                    6.555575210000029
                  ],
                  [
                    38.05159517900006,
                    6.534738812000057
                  ],
                  [
                    38.05611384600007,
                    6.53355767100004
                  ],
                  [
                    38.073392633000026,
                    6.52904114200004
                  ],
                  [
                    38.09073151500007,
                    6.5260684460000675
                  ],
                  [
                    38.09519008500007,
                    6.521609399000056
                  ],
                  [
                    38.101134847000026,
                    6.512691303000054
                  ],
                  [
                    38.11451055800006,
                    6.499561886000038
                  ],
                  [
                    38.137598249000064,
                    6.505565334000039
                  ],
                  [
                    38.13928038800003,
                    6.506002737000074
                  ],
                  [
                    38.14358101300007,
                    6.502111278000029
                  ],
                  [
                    38.14711008200004,
                    6.498917970000036
                  ],
                  [
                    38.14968371900005,
                    6.4965891920000445
                  ],
                  [
                    38.14936920100007,
                    6.494580901000063
                  ],
                  [
                    38.14646364300006,
                    6.476028025000062
                  ],
                  [
                    38.14622221500008,
                    6.474579300000073
                  ],
                  [
                    38.144937166000034,
                    6.466868171000044
                  ],
                  [
                    38.14477009900003,
                    6.465865660000077
                  ],
                  [
                    38.14349126600007,
                    6.458191833000058
                  ],
                  [
                    38.155222080000044,
                    6.43925598200002
                  ],
                  [
                    38.17062181500006,
                    6.449826935000033
                  ],
                  [
                    38.19192466800007,
                    6.456635795000068
                  ],
                  [
                    38.192931428000065,
                    6.456957578000072
                  ],
                  [
                    38.19425663000004,
                    6.4573398730000235
                  ],
                  [
                    38.20036064100003,
                    6.459100762000048
                  ],
                  [
                    38.20886653300005,
                    6.461554546000059
                  ],
                  [
                    38.21109112000005,
                    6.462196296000059
                  ],
                  [
                    38.21521579700004,
                    6.463386186000037
                  ],
                  [
                    38.21550033400007,
                    6.463468269000032
                  ],
                  [
                    38.21589258500006,
                    6.463312023000071
                  ],
                  [
                    38.22145094200005,
                    6.461097959000028
                  ],
                  [
                    38.22323157300008,
                    6.461623943000063
                  ],
                  [
                    38.22454718000006,
                    6.46201256300003
                  ],
                  [
                    38.245590529000026,
                    6.468228601000021
                  ],
                  [
                    38.250946045000035,
                    6.462657264000029
                  ],
                  [
                    38.25352389300008,
                    6.459975532000044
                  ],
                  [
                    38.25365552400007,
                    6.459838596000054
                  ],
                  [
                    38.255187386000046,
                    6.458007102000067
                  ],
                  [
                    38.256028843000024,
                    6.457001056000024
                  ],
                  [
                    38.25606350500004,
                    6.456959614000027
                  ],
                  [
                    38.260080284000026,
                    6.45215715300003
                  ],
                  [
                    38.27419481800007,
                    6.443060423000077
                  ],
                  [
                    38.28240350100003,
                    6.437769978000063
                  ],
                  [
                    38.28241420000006,
                    6.43770280800004
                  ],
                  [
                    38.28251144700005,
                    6.436602031000064
                  ],
                  [
                    38.282560372000034,
                    6.435836246000065
                  ],
                  [
                    38.28265701400005,
                    6.435166261000063
                  ],
                  [
                    38.282849827000064,
                    6.434161350000068
                  ],
                  [
                    38.282994452000025,
                    6.433395700000062
                  ],
                  [
                    38.282541851000076,
                    6.431983024000033
                  ],
                  [
                    38.282255890000044,
                    6.43116890400006
                  ],
                  [
                    38.282495880000056,
                    6.430642717000069
                  ],
                  [
                    38.282736674000034,
                    6.42954214100007
                  ],
                  [
                    38.283312419000026,
                    6.4284420340000565
                  ],
                  [
                    38.28369662600005,
                    6.427437390000023
                  ],
                  [
                    38.28364984700005,
                    6.426671472000066
                  ],
                  [
                    38.283124636000025,
                    6.425857018000045
                  ],
                  [
                    38.28259855500005,
                    6.42566481800003
                  ],
                  [
                    38.282169718000034,
                    6.424371840000049
                  ],
                  [
                    38.28202811400007,
                    6.422983532000046
                  ],
                  [
                    38.282125489000066,
                    6.421787024000025
                  ],
                  [
                    38.28227111600006,
                    6.420303388000036
                  ],
                  [
                    38.282511836000026,
                    6.419250676000047
                  ],
                  [
                    38.282489017000046,
                    6.41846085800006
                  ],
                  [
                    38.28244237300004,
                    6.41759920800007
                  ],
                  [
                    38.282107831000076,
                    6.417311544000029
                  ],
                  [
                    38.281390833000046,
                    6.416784016000065
                  ],
                  [
                    38.28100985200007,
                    6.415491105000058
                  ],
                  [
                    38.28131841000004,
                    6.414946783000062
                  ],
                  [
                    38.28192476100003,
                    6.414531021000073
                  ],
                  [
                    38.28286452400005,
                    6.414469669000027
                  ],
                  [
                    38.28430885800003,
                    6.411964991000048
                  ],
                  [
                    38.28424486400007,
                    6.411490585000024
                  ],
                  [
                    38.284364950000054,
                    6.411427201000038
                  ],
                  [
                    38.28470042300006,
                    6.411044743000048
                  ],
                  [
                    38.28494060000003,
                    6.410374955000066
                  ],
                  [
                    38.28460619400005,
                    6.409991562000073
                  ],
                  [
                    38.283937250000065,
                    6.409320507000075
                  ],
                  [
                    38.28293385300003,
                    6.408303045000025
                  ],
                  [
                    38.28311335300003,
                    6.408254342000021
                  ],
                  [
                    38.28371239000006,
                    6.407585055000027
                  ],
                  [
                    38.284406956000055,
                    6.407035567000037
                  ],
                  [
                    38.28500549100005,
                    6.406725273000063
                  ],
                  [
                    38.285796583000035,
                    6.405577593000032
                  ],
                  [
                    38.28656326400005,
                    6.4047769050000625
                  ],
                  [
                    38.287209809000046,
                    6.404347010000038
                  ],
                  [
                    38.288430926000046,
                    6.403630715000077
                  ],
                  [
                    38.28900566300007,
                    6.403224650000027
                  ],
                  [
                    38.28989190600004,
                    6.402460022000071
                  ],
                  [
                    38.29051465400005,
                    6.401934357000073
                  ],
                  [
                    38.29125804200004,
                    6.400666935000061
                  ],
                  [
                    38.291857555000036,
                    6.399638644000049
                  ],
                  [
                    38.29252888600007,
                    6.398574550000035
                  ],
                  [
                    38.29315196700003,
                    6.397952941000028
                  ],
                  [
                    38.29275972700003,
                    6.395922082000027
                  ],
                  [
                    38.29277095700007,
                    6.39535145800005
                  ],
                  [
                    38.29322972700004,
                    6.372039930000028
                  ],
                  [
                    38.288230414000054,
                    6.359842237000066
                  ],
                  [
                    38.272512918000075,
                    6.34788532400006
                  ],
                  [
                    38.267693604000044,
                    6.345546098000057
                  ],
                  [
                    38.256133506000026,
                    6.339934991000064
                  ],
                  [
                    38.24860305800007,
                    6.336279819000026
                  ],
                  [
                    38.23136316500006,
                    6.3311045930000205
                  ],
                  [
                    38.23078450500003,
                    6.331073787000037
                  ],
                  [
                    38.21561097000006,
                    6.330266003000077
                  ],
                  [
                    38.213893281000026,
                    6.330174559000056
                  ],
                  [
                    38.20526263100004,
                    6.324268067000048
                  ],
                  [
                    38.19757778500008,
                    6.319003268000074
                  ],
                  [
                    38.19478864900003,
                    6.31451035200007
                  ],
                  [
                    38.18842153000003,
                    6.304253797000058
                  ],
                  [
                    38.18670577100005,
                    6.2990982240000335
                  ],
                  [
                    38.181771645000026,
                    6.284271994000051
                  ],
                  [
                    38.18167008100005,
                    6.284021009000071
                  ],
                  [
                    38.180822901000056,
                    6.281927460000077
                  ],
                  [
                    38.17833170600005,
                    6.2757712310000215
                  ],
                  [
                    38.17657922200004,
                    6.272349894000058
                  ],
                  [
                    38.17374178100005,
                    6.26681042000007
                  ],
                  [
                    38.17191181600003,
                    6.255329379000045
                  ],
                  [
                    38.174838210000075,
                    6.248365123000042
                  ],
                  [
                    38.17905169200003,
                    6.238337847000025
                  ],
                  [
                    38.19331145000007,
                    6.226176747000068
                  ],
                  [
                    38.195190095000044,
                    6.2181315450000625
                  ],
                  [
                    38.19792137500008,
                    6.206434972000068
                  ],
                  [
                    38.196440351000035,
                    6.203026050000062
                  ],
                  [
                    38.187396841000066,
                    6.182210307000048
                  ],
                  [
                    38.184793170000034,
                    6.17977215600007
                  ],
                  [
                    38.17103344100008,
                    6.166887159000055
                  ],
                  [
                    38.158393517000036,
                    6.1595268280000255
                  ],
                  [
                    38.141383620000056,
                    6.154456615000072
                  ],
                  [
                    38.12745476600003,
                    6.155028483000024
                  ],
                  [
                    38.125063726000064,
                    6.1551266500000565
                  ],
                  [
                    38.117003786000055,
                    6.16705720300007
                  ],
                  [
                    38.10997148800004,
                    6.173462404000077
                  ],
                  [
                    38.102301546000035,
                    6.1804483870000695
                  ],
                  [
                    38.08939899100005,
                    6.164372419000074
                  ],
                  [
                    38.08825659100006,
                    6.162948866000022
                  ],
                  [
                    38.086728393000044,
                    6.161044785000058
                  ],
                  [
                    38.08305335800003,
                    6.137198697000031
                  ],
                  [
                    38.079863412000066,
                    6.1169868710000515
                  ],
                  [
                    38.09207320100006,
                    6.096325006000029
                  ],
                  [
                    38.09399626100003,
                    6.0935979210000255
                  ],
                  [
                    38.09544382200005,
                    6.091545139000061
                  ],
                  [
                    38.09684564400004,
                    6.089557219000028
                  ],
                  [
                    38.098593093000034,
                    6.08707916700007
                  ],
                  [
                    38.10014307200004,
                    6.077273283000068
                  ],
                  [
                    38.10498298400006,
                    6.066032269000061
                  ],
                  [
                    38.11649278800007,
                    6.0502008360000445
                  ],
                  [
                    38.11669357300008,
                    6.048862917000065
                  ],
                  [
                    38.11904275200004,
                    6.033209301000056
                  ],
                  [
                    38.12018807000004,
                    6.02578414900006
                  ],
                  [
                    38.121592709000026,
                    6.016677806000075
                  ],
                  [
                    38.13883240900003,
                    6.010267226000053
                  ],
                  [
                    38.14699570400006,
                    6.003273451000041
                  ],
                  [
                    38.150342212000055,
                    6.000406334000047
                  ],
                  [
                    38.15279142900005,
                    5.996211126000048
                  ],
                  [
                    38.15406654100008,
                    5.994027021000022
                  ],
                  [
                    38.155136914000025,
                    5.9921935980000285
                  ],
                  [
                    38.159322065000026,
                    5.985024948000046
                  ],
                  [
                    38.162552008000034,
                    5.975614095000026
                  ],
                  [
                    38.170151883000074,
                    5.957022411000025
                  ],
                  [
                    38.18097169200007,
                    5.941651025000056
                  ],
                  [
                    38.19179959200005,
                    5.938496512000029
                  ],
                  [
                    38.203731305000076,
                    5.935020423000026
                  ],
                  [
                    38.20669790200003,
                    5.928265721000059
                  ],
                  [
                    38.211791170000026,
                    5.916668766000043
                  ],
                  [
                    38.21481111600008,
                    5.893246647000069
                  ],
                  [
                    38.21423626400008,
                    5.89187073100004
                  ],
                  [
                    38.212497918000054,
                    5.887709944000051
                  ],
                  [
                    38.20888389300006,
                    5.879059612000049
                  ],
                  [
                    38.204120326000066,
                    5.87166398200003
                  ],
                  [
                    38.20375642500005,
                    5.8710989910000535
                  ],
                  [
                    38.19969959400004,
                    5.864800523000042
                  ],
                  [
                    38.19930691600007,
                    5.860193581000033
                  ],
                  [
                    38.19839140400006,
                    5.849452678000034
                  ],
                  [
                    38.207991238000034,
                    5.840191838000067
                  ],
                  [
                    38.223380975000055,
                    5.838611696000044
                  ],
                  [
                    38.232217406000075,
                    5.841823267000052
                  ],
                  [
                    38.23923070200004,
                    5.844372226000075
                  ],
                  [
                    38.25450044000007,
                    5.858508504000042
                  ],
                  [
                    38.270430162000025,
                    5.868524416000071
                  ],
                  [
                    38.273936753000044,
                    5.867662886000062
                  ],
                  [
                    38.281865940000046,
                    5.865714773000036
                  ],
                  [
                    38.284762820000026,
                    5.865003042000069
                  ],
                  [
                    38.28858485500007,
                    5.864064011000039
                  ],
                  [
                    38.30374959200003,
                    5.861443774000065
                  ],
                  [
                    38.310392267000054,
                    5.863712625000062
                  ],
                  [
                    38.311697507000076,
                    5.86415843900005
                  ],
                  [
                    38.32532922300004,
                    5.868814446000044
                  ],
                  [
                    38.336561491000055,
                    5.879706103000046
                  ],
                  [
                    38.339788971000075,
                    5.882835713000077
                  ],
                  [
                    38.349418806000074,
                    5.892256567000061
                  ],
                  [
                    38.35813865100005,
                    5.902137461000052
                  ],
                  [
                    38.38087825900004,
                    5.903997631000038
                  ],
                  [
                    38.39017518400004,
                    5.913170395000066
                  ],
                  [
                    38.396085707000054,
                    5.920052383000041
                  ],
                  [
                    38.38842836800006,
                    5.93300096300004
                  ],
                  [
                    38.37480906600007,
                    5.943043287000023
                  ],
                  [
                    38.362478543000066,
                    5.947129595000035
                  ],
                  [
                    38.35578869200003,
                    5.948971705000076
                  ],
                  [
                    38.35037728800006,
                    5.951206504000027
                  ],
                  [
                    38.33825291900007,
                    5.955583607000051
                  ],
                  [
                    38.32752917700003,
                    5.955372279000073
                  ],
                  [
                    38.324775017000036,
                    5.963223300000038
                  ],
                  [
                    38.318949083000064,
                    5.975062712000067
                  ],
                  [
                    38.30454344000003,
                    5.979980627000032
                  ],
                  [
                    38.29312954900007,
                    5.973339744000043
                  ],
                  [
                    38.29045527000005,
                    5.972691181000073
                  ],
                  [
                    38.28225995100007,
                    5.970703664000041
                  ],
                  [
                    38.27901283500006,
                    5.974734900000044
                  ],
                  [
                    38.27391314400006,
                    5.983006259000035
                  ],
                  [
                    38.27296017700007,
                    5.98455189200007
                  ],
                  [
                    38.27171014100003,
                    5.986579348000021
                  ],
                  [
                    38.27440295800005,
                    5.9936271240000565
                  ],
                  [
                    38.275968903000035,
                    5.997725596000066
                  ],
                  [
                    38.27702847200004,
                    6.000498754000034
                  ],
                  [
                    38.27817054600007,
                    6.0034878490000665
                  ],
                  [
                    38.27924000300004,
                    6.0062868850000655
                  ],
                  [
                    38.28553350200008,
                    6.010416623000026
                  ],
                  [
                    38.28679179400007,
                    6.011240367000028
                  ],
                  [
                    38.298784126000044,
                    6.019091179000043
                  ],
                  [
                    38.31388050500004,
                    6.02783349200007
                  ],
                  [
                    38.318128769000054,
                    6.03920030300003
                  ],
                  [
                    38.31986929900006,
                    6.047420609000028
                  ],
                  [
                    38.322565170000075,
                    6.0518268800000214
                  ],
                  [
                    38.328060838000056,
                    6.060796794000055
                  ],
                  [
                    38.333203239000056,
                    6.069172043000037
                  ],
                  [
                    38.33702900000003,
                    6.074813083000038
                  ],
                  [
                    38.34217262900006,
                    6.082422892000068
                  ],
                  [
                    38.35150567300008,
                    6.096230788000071
                  ],
                  [
                    38.35252066400005,
                    6.098434498000074
                  ],
                  [
                    38.35315254500006,
                    6.099806415000046
                  ],
                  [
                    38.35360186200006,
                    6.100781955000059
                  ],
                  [
                    38.354971041000056,
                    6.103754667000032
                  ],
                  [
                    38.36251217800003,
                    6.120194897000033
                  ],
                  [
                    38.36418055400003,
                    6.133805130000042
                  ],
                  [
                    38.36522432000004,
                    6.142319935000046
                  ],
                  [
                    38.36528317500006,
                    6.1428000610000595
                  ],
                  [
                    38.373244783000075,
                    6.157589760000064
                  ],
                  [
                    38.374901099000056,
                    6.160666578000075
                  ],
                  [
                    38.37662389800005,
                    6.1638668980000375
                  ],
                  [
                    38.37697371000007,
                    6.164516717000026
                  ],
                  [
                    38.38243119800006,
                    6.169977920000065
                  ],
                  [
                    38.38355356200003,
                    6.171101049000072
                  ],
                  [
                    38.383615760000055,
                    6.171163289000049
                  ],
                  [
                    38.389886930000046,
                    6.1774387270000375
                  ],
                  [
                    38.39421801000003,
                    6.1817727560000435
                  ],
                  [
                    38.41328768200003,
                    6.189123428000073
                  ],
                  [
                    38.421510554000065,
                    6.19282934000006
                  ],
                  [
                    38.434682692000024,
                    6.1987658050000505
                  ],
                  [
                    38.438971759000026,
                    6.216879246000076
                  ],
                  [
                    38.43794215200006,
                    6.2250167190000525
                  ],
                  [
                    38.43793192700008,
                    6.225097528000049
                  ],
                  [
                    38.436322750000045,
                    6.237815607000073
                  ],
                  [
                    38.43598179600008,
                    6.240510325000059
                  ],
                  [
                    38.43517523700007,
                    6.247237420000033
                  ],
                  [
                    38.43298183400003,
                    6.265531469000052
                  ],
                  [
                    38.42652695700008,
                    6.2864195260000315
                  ],
                  [
                    38.42539189800004,
                    6.290092589000039
                  ],
                  [
                    38.426254149000044,
                    6.29429990400007
                  ],
                  [
                    38.427042854000035,
                    6.298148361000074
                  ],
                  [
                    38.42746189400003,
                    6.30019304700005
                  ],
                  [
                    38.42493191400007,
                    6.306613342000048
                  ],
                  [
                    38.42491763500004,
                    6.306809053000052
                  ],
                  [
                    38.42354193400007,
                    6.32566421100006
                  ],
                  [
                    38.42345795800003,
                    6.326736483000047
                  ],
                  [
                    38.422800074000065,
                    6.3351368710000315
                  ],
                  [
                    38.42177494800006,
                    6.348226496000052
                  ],
                  [
                    38.42249250900005,
                    6.354658374000053
                  ],
                  [
                    38.423751105000065,
                    6.365554395000061
                  ],
                  [
                    38.42423628500006,
                    6.368094859000053
                  ],
                  [
                    38.42434710600003,
                    6.368675131000032
                  ],
                  [
                    38.42457071000007,
                    6.369845952000048
                  ],
                  [
                    38.425419015000045,
                    6.3742877930000645
                  ],
                  [
                    38.426008283000044,
                    6.377373277000061
                  ],
                  [
                    38.427195391000055,
                    6.383589132000054
                  ],
                  [
                    38.42764531800003,
                    6.385945006000043
                  ],
                  [
                    38.44103718900004,
                    6.405362953000065
                  ],
                  [
                    38.44617713900004,
                    6.410147100000074
                  ],
                  [
                    38.447382195000046,
                    6.411268738000047
                  ],
                  [
                    38.44839826900005,
                    6.412214476000031
                  ],
                  [
                    38.44928577200005,
                    6.413040543000022
                  ],
                  [
                    38.45152573000007,
                    6.4151254440000685
                  ],
                  [
                    38.45329170100007,
                    6.4167691690000765
                  ],
                  [
                    38.462536819000036,
                    6.42236448500006
                  ],
                  [
                    38.466616835000025,
                    6.424927971000045
                  ],
                  [
                    38.468154139000035,
                    6.425893863000056
                  ],
                  [
                    38.47051716500005,
                    6.427378559000033
                  ],
                  [
                    38.47528660000006,
                    6.430375209000033
                  ],
                  [
                    38.48030146100007,
                    6.431425435000051
                  ],
                  [
                    38.503796116000046,
                    6.436345751000033
                  ],
                  [
                    38.51574566900007,
                    6.43651778900005
                  ],
                  [
                    38.52978409100007,
                    6.436696528000027
                  ],
                  [
                    38.53758053400003,
                    6.436795794000034
                  ],
                  [
                    38.55060789600003,
                    6.438398001000053
                  ],
                  [
                    38.56020016900004,
                    6.4395777330000215
                  ],
                  [
                    38.56492084200005,
                    6.440231271000073
                  ],
                  [
                    38.56654503800007,
                    6.440456127000061
                  ],
                  [
                    38.57954434100003,
                    6.4377893170000675
                  ],
                  [
                    38.58331474900007,
                    6.437015817000031
                  ],
                  [
                    38.583824537000055,
                    6.4367015610000635
                  ],
                  [
                    38.584531447000074,
                    6.436265791000039
                  ],
                  [
                    38.598161377000054,
                    6.427863708000075
                  ],
                  [
                    38.59899716000007,
                    6.427348495000047
                  ],
                  [
                    38.599000345000036,
                    6.427346600000021
                  ],
                  [
                    38.59901879200004,
                    6.427335160000041
                  ],
                  [
                    38.60631716100005,
                    6.422836127000039
                  ],
                  [
                    38.60645512900004,
                    6.422796938000033
                  ],
                  [
                    38.62674400800006,
                    6.4170340190000275
                  ],
                  [
                    38.64501602000007,
                    6.423178951000068
                  ],
                  [
                    38.654726012000026,
                    6.421366567000064
                  ],
                  [
                    38.65829340800008,
                    6.420156278000036
                  ],
                  [
                    38.661453411000025,
                    6.419084203000068
                  ],
                  [
                    38.672013236000055,
                    6.4089832930000625
                  ],
                  [
                    38.69062291500006,
                    6.406223044000058
                  ],
                  [
                    38.695912822000025,
                    6.40117258500004
                  ],
                  [
                    38.69608936800006,
                    6.401035727000021
                  ],
                  [
                    38.69893928700003,
                    6.398826489000044
                  ],
                  [
                    38.70077462100005,
                    6.397403750000024
                  ],
                  [
                    38.70257453200003,
                    6.396008470000027
                  ],
                  [
                    38.70716263400004,
                    6.392451803000029
                  ],
                  [
                    38.717502455000044,
                    6.397032215000024
                  ],
                  [
                    38.73865209300004,
                    6.408953289000067
                  ],
                  [
                    38.746805548000054,
                    6.409362132000069
                  ],
                  [
                    38.75001961300006,
                    6.409523297000021
                  ],
                  [
                    38.75276044800006,
                    6.409366180000063
                  ],
                  [
                    38.75795676400003,
                    6.409068304000073
                  ],
                  [
                    38.76648161400004,
                    6.403202771000053
                  ],
                  [
                    38.76738195900003,
                    6.40258450400006
                  ],
                  [
                    38.77149152900006,
                    6.399762461000023
                  ],
                  [
                    38.779522436000036,
                    6.391885413000068
                  ],
                  [
                    38.78343132800006,
                    6.38805140900007
                  ],
                  [
                    38.78580006100003,
                    6.385008522000021
                  ],
                  [
                    38.79552135000006,
                    6.372520504000022
                  ],
                  [
                    38.812130839000076,
                    6.355918506000023
                  ],
                  [
                    38.82877888500008,
                    6.345289188000038
                  ],
                  [
                    38.83152305800007,
                    6.343537109000067
                  ],
                  [
                    38.83202535800007,
                    6.343216404000032
                  ],
                  [
                    38.84992852000005,
                    6.3232481680000205
                  ],
                  [
                    38.851258021000035,
                    6.321765314000061
                  ],
                  [
                    38.852540145000034,
                    6.320335301000057
                  ],
                  [
                    38.863211722000074,
                    6.310686801000031
                  ],
                  [
                    38.874109772000054,
                    6.3008335390000525
                  ],
                  [
                    38.88557958100006,
                    6.284772087000022
                  ],
                  [
                    38.89773936900008,
                    6.258609723000063
                  ],
                  [
                    38.90364258200003,
                    6.250956117000044
                  ],
                  [
                    38.92091897300003,
                    6.2285570130000565
                  ],
                  [
                    38.92547889600007,
                    6.2203062630000545
                  ],
                  [
                    38.92899474800004,
                    6.2139400710000245
                  ],
                  [
                    38.936508710000055,
                    6.200334458000043
                  ],
                  [
                    38.93664879500005,
                    6.200127866000059
                  ],
                  [
                    38.942218611000044,
                    6.191913700000043
                  ],
                  [
                    38.95004847800004,
                    6.180372661000035
                  ],
                  [
                    38.96059829700005,
                    6.1592707470000505
                  ],
                  [
                    38.96857083500004,
                    6.1557460040000365
                  ],
                  [
                    38.98812782400006,
                    6.147099653000055
                  ],
                  [
                    38.99506175600004,
                    6.145655301000033
                  ],
                  [
                    38.99678755100007,
                    6.145295815000054
                  ],
                  [
                    39.01131742600006,
                    6.142269214000066
                  ],
                  [
                    39.03448703000004,
                    6.137438774000032
                  ],
                  [
                    39.04503415800008,
                    6.141667068000061
                  ],
                  [
                    39.05561666300008,
                    6.145909546000041
                  ],
                  [
                    39.07971625600004,
                    6.1530001810000385
                  ],
                  [
                    39.083472965000055,
                    6.153703627000027
                  ],
                  [
                    39.08994700200003,
                    6.154915894000055
                  ],
                  [
                    39.10289585100003,
                    6.157340573000056
                  ],
                  [
                    39.13185995300006,
                    6.1587861720000205
                  ],
                  [
                    39.13041724900006,
                    6.165996395000036
                  ],
                  [
                    39.12114852800005,
                    6.171683958000074
                  ],
                  [
                    39.113207371000044,
                    6.17655688800005
                  ],
                  [
                    39.10359745000005,
                    6.202248067000028
                  ],
                  [
                    39.09989386600006,
                    6.217748759000074
                  ],
                  [
                    39.099707489000025,
                    6.218528806000052
                  ],
                  [
                    39.095519135000075,
                    6.2297764760000405
                  ],
                  [
                    39.09420391100008,
                    6.233308463000071
                  ],
                  [
                    39.09398754100005,
                    6.2338895140000545
                  ],
                  [
                    39.09249765000004,
                    6.237255884000035
                  ],
                  [
                    39.092003317000035,
                    6.238372818000073
                  ],
                  [
                    39.08596761000007,
                    6.252010342000062
                  ],
                  [
                    39.09085062300005,
                    6.270802641000046
                  ],
                  [
                    39.09127991100007,
                    6.271184246000075
                  ],
                  [
                    39.09673278300005,
                    6.276031444000068
                  ],
                  [
                    39.097945035000066,
                    6.277109046000021
                  ],
                  [
                    39.10322206500007,
                    6.281799933000059
                  ],
                  [
                    39.10526059000006,
                    6.283612030000029
                  ],
                  [
                    39.10944574700005,
                    6.287332323000044
                  ],
                  [
                    39.119546178000064,
                    6.298994291000042
                  ],
                  [
                    39.12574740900004,
                    6.321893482000064
                  ],
                  [
                    39.12691140000004,
                    6.336069936000058
                  ],
                  [
                    39.12738741700008,
                    6.344354499000076
                  ],
                  [
                    39.125266528000054,
                    6.356956690000061
                  ],
                  [
                    39.12464744600004,
                    6.360635236000064
                  ],
                  [
                    39.12139792700003,
                    6.379591867000045
                  ],
                  [
                    39.12128575300005,
                    6.380246252000063
                  ],
                  [
                    39.121227489000034,
                    6.380586145000052
                  ],
                  [
                    39.119523428000036,
                    6.387000035000028
                  ],
                  [
                    39.11939969800005,
                    6.387465742000074
                  ],
                  [
                    39.11871887900003,
                    6.390028265000069
                  ],
                  [
                    39.11665753400007,
                    6.397786930000052
                  ],
                  [
                    39.11542538700007,
                    6.402967370000056
                  ],
                  [
                    39.111857583000074,
                    6.417967852000061
                  ],
                  [
                    39.111180587000035,
                    6.421051244000068
                  ],
                  [
                    39.107527626000035,
                    6.43768874400007
                  ],
                  [
                    39.10707690500004,
                    6.43875539000004
                  ],
                  [
                    39.099967691000074,
                    6.455579568000076
                  ],
                  [
                    39.09539773400007,
                    6.4720903150000595
                  ],
                  [
                    39.095703342000036,
                    6.486104696000041
                  ],
                  [
                    39.095787236000035,
                    6.489951853000036
                  ],
                  [
                    39.09584118300006,
                    6.492425729000047
                  ],
                  [
                    39.095887753000056,
                    6.49456133700005
                  ],
                  [
                    39.09602409100006,
                    6.499613469000053
                  ],
                  [
                    39.09661776400003,
                    6.521612558000072
                  ],
                  [
                    39.08621785500003,
                    6.545168636000028
                  ],
                  [
                    39.06978797000005,
                    6.553294018000031
                  ],
                  [
                    39.052568086000065,
                    6.556984197000077
                  ],
                  [
                    39.04844812400006,
                    6.569824785000037
                  ],
                  [
                    39.052920122000046,
                    6.584047604000034
                  ],
                  [
                    39.06452507700004,
                    6.598816795000062
                  ],
                  [
                    39.059308084000065,
                    6.608786534000046
                  ],
                  [
                    39.035630550000064,
                    6.611424323000051
                  ],
                  [
                    39.03219825800005,
                    6.611806697000077
                  ],
                  [
                    39.01129839400005,
                    6.609096593000061
                  ],
                  [
                    38.995718271000044,
                    6.606185003000064
                  ],
                  [
                    38.99327550900006,
                    6.6057285170000455
                  ],
                  [
                    38.98427087300007,
                    6.604045564000046
                  ],
                  [
                    38.98325857000003,
                    6.603856380000025
                  ],
                  [
                    38.98056178200005,
                    6.603516457000069
                  ],
                  [
                    38.959640225000044,
                    6.60087935100006
                  ],
                  [
                    38.94167884400008,
                    6.610336709000023
                  ],
                  [
                    38.94445884100003,
                    6.63027760500006
                  ],
                  [
                    38.94942382100004,
                    6.643803218000073
                  ],
                  [
                    38.940357438000035,
                    6.650940934000062
                  ],
                  [
                    38.93442495900007,
                    6.65561141400002
                  ],
                  [
                    38.93388488000005,
                    6.655728629000066
                  ],
                  [
                    38.93097895200003,
                    6.656359311000074
                  ],
                  [
                    38.925104171000044,
                    6.657634333000033
                  ],
                  [
                    38.92398740700003,
                    6.65787670900005
                  ],
                  [
                    38.91784903400003,
                    6.659208938000063
                  ],
                  [
                    38.901769143000024,
                    6.665659248000054
                  ],
                  [
                    38.87694930400005,
                    6.668209384000022
                  ],
                  [
                    38.87238213100005,
                    6.668311909000067
                  ],
                  [
                    38.855119444000024,
                    6.6686994270000355
                  ],
                  [
                    38.83775103000005,
                    6.6749157180000225
                  ],
                  [
                    38.836019005000026,
                    6.681802309000034
                  ],
                  [
                    38.83565442200006,
                    6.683251902000052
                  ],
                  [
                    38.833539606000045,
                    6.691660483000021
                  ],
                  [
                    38.81792971400006,
                    6.703611031000037
                  ],
                  [
                    38.80987976100005,
                    6.701320938000038
                  ],
                  [
                    38.809447609000074,
                    6.701305251000065
                  ],
                  [
                    38.779299956000045,
                    6.700210911000056
                  ],
                  [
                    38.75424011500007,
                    6.6970307910000315
                  ],
                  [
                    38.742329822000045,
                    6.700928009000052
                  ],
                  [
                    38.74229019400008,
                    6.700940976000027
                  ],
                  [
                    38.72736029600003,
                    6.7119714910000425
                  ],
                  [
                    38.720940350000035,
                    6.730102313000032
                  ],
                  [
                    38.705550464000055,
                    6.7420428680000555
                  ],
                  [
                    38.70033644100005,
                    6.742754051000077
                  ],
                  [
                    38.68854057100003,
                    6.744362986000056
                  ],
                  [
                    38.67842064200005,
                    6.7489631980000695
                  ],
                  [
                    38.67597464000005,
                    6.754034592000039
                  ],
                  [
                    38.67200069200004,
                    6.7622738050000635
                  ],
                  [
                    38.65821078300007,
                    6.7696241540000415
                  ],
                  [
                    38.657402062000074,
                    6.769574706000071
                  ],
                  [
                    38.65081339100004,
                    6.769171851000067
                  ],
                  [
                    38.64679691400005,
                    6.768926269000076
                  ],
                  [
                    38.644579441000076,
                    6.768790685000056
                  ],
                  [
                    38.643490875000055,
                    6.768724126000052
                  ],
                  [
                    38.63990221200004,
                    6.7700963360000515
                  ],
                  [
                    38.63567093200004,
                    6.77171426700005
                  ],
                  [
                    38.63570404700005,
                    6.775180454000065
                  ],
                  [
                    38.635717819000035,
                    6.7766219440000555
                  ],
                  [
                    38.635740928000075,
                    6.779040835000046
                  ],
                  [
                    38.63580333700003,
                    6.785573216000046
                  ],
                  [
                    38.635960160000025,
                    6.789344865000032
                  ],
                  [
                    38.636042631000066,
                    6.791328311000029
                  ],
                  [
                    38.636390952000056,
                    6.799705531000029
                  ],
                  [
                    38.637095715000044,
                    6.802347777000023
                  ],
                  [
                    38.63765731600006,
                    6.804453292000062
                  ],
                  [
                    38.63985344200006,
                    6.812686850000034
                  ],
                  [
                    38.647693633000074,
                    6.818110146000038
                  ],
                  [
                    38.64995903600004,
                    6.819677071000058
                  ],
                  [
                    38.65531350200007,
                    6.823380625000027
                  ],
                  [
                    38.66221338200006,
                    6.82773101500004
                  ],
                  [
                    38.66759829000006,
                    6.832275422000066
                  ],
                  [
                    38.67485848600006,
                    6.836035911000067
                  ],
                  [
                    38.683153022000056,
                    6.8403321470000265
                  ],
                  [
                    38.68704481800006,
                    6.8424435250000215
                  ],
                  [
                    38.68982414200008,
                    6.843951365000066
                  ],
                  [
                    38.69834276000006,
                    6.848572888000035
                  ],
                  [
                    38.69946916300006,
                    6.849431860000038
                  ],
                  [
                    38.701932955000075,
                    6.8513106990000665
                  ],
                  [
                    38.70991579500003,
                    6.857398253000042
                  ],
                  [
                    38.71125343500006,
                    6.858418311000037
                  ],
                  [
                    38.71408469800008,
                    6.860577375000048
                  ],
                  [
                    38.71309544300004,
                    6.863976382000033
                  ],
                  [
                    38.710990535000064,
                    6.8712086940000745
                  ],
                  [
                    38.704800584000054,
                    6.885439346000055
                  ],
                  [
                    38.69976063400003,
                    6.90334015600007
                  ],
                  [
                    38.701850630000024,
                    6.915030680000029
                  ],
                  [
                    38.70463062400006,
                    6.9306313850000265
                  ],
                  [
                    38.701200664000055,
                    6.945092038000041
                  ],
                  [
                    38.69477071600005,
                    6.957492603000048
                  ],
                  [
                    38.700531159000036,
                    6.968645000000038
                  ],
                  [
                    38.70326926400003,
                    6.969960942000057
                  ],
                  [
                    38.71116794900007,
                    6.973757076000027
                  ],
                  [
                    38.71192860700006,
                    6.977937704000055
                  ],
                  [
                    38.71438061600003,
                    6.991414114000065
                  ],
                  [
                    38.71101411800004,
                    7.010130464000042
                  ],
                  [
                    38.71050065800006,
                    7.012985094000044
                  ],
                  [
                    38.69765978700008,
                    7.013830057000064
                  ],
                  [
                    38.69447782000003,
                    7.008847400000036
                  ],
                  [
                    38.68938163300004,
                    7.0008672570000385
                  ],
                  [
                    38.677412797000045,
                    7.005354711000052
                  ],
                  [
                    38.67714853200005,
                    7.00632399400007
                  ],
                  [
                    38.674380891000055,
                    7.016475283000034
                  ],
                  [
                    38.678075653000064,
                    7.028797260000033
                  ],
                  [
                    38.68445074600004,
                    7.033951444000024
                  ],
                  [
                    38.68152301500004,
                    7.045732534000024
                  ],
                  [
                    38.680870877000075,
                    7.048356713000032
                  ],
                  [
                    38.66800097000004,
                    7.059857244000057
                  ],
                  [
                    38.653511062000064,
                    7.061707334000062
                  ],
                  [
                    38.64441095900003,
                    7.064119874000028
                  ],
                  [
                    38.642606131000036,
                    7.064598354000054
                  ],
                  [
                    38.636951174000046,
                    7.066097547000027
                  ],
                  [
                    38.64042115900003,
                    7.07801807900006
                  ],
                  [
                    38.646171139000046,
                    7.0955431060000365
                  ],
                  [
                    38.630341248000036,
                    7.110849565000024
                  ],
                  [
                    38.617063888000075,
                    7.120239366000021
                  ],
                  [
                    38.61573888800007,
                    7.121176381000055
                  ],
                  [
                    38.611491380000075,
                    7.124180187000036
                  ],
                  [
                    38.607082895000076,
                    7.124514207000061
                  ],
                  [
                    38.602029867000056,
                    7.1248970630000485
                  ],
                  [
                    38.60108296000004,
                    7.124968808000062
                  ],
                  [
                    38.59932517800007,
                    7.125101991000065
                  ],
                  [
                    38.59876322200006,
                    7.125144569000042
                  ],
                  [
                    38.59785841200005,
                    7.125213124000027
                  ],
                  [
                    38.58364155400005,
                    7.126290302000029
                  ],
                  [
                    38.57005644800006,
                    7.115306894000071
                  ],
                  [
                    38.56636165300006,
                    7.1123196930000745
                  ],
                  [
                    38.56347194400007,
                    7.109259329000054
                  ],
                  [
                    38.551349308000056,
                    7.096420773000034
                  ],
                  [
                    38.546114525000064,
                    7.090876842000057
                  ],
                  [
                    38.537517309000066,
                    7.090949473000023
                  ],
                  [
                    38.52813187300006,
                    7.0910287620000645
                  ],
                  [
                    38.510387715000036,
                    7.088570822000065
                  ],
                  [
                    38.51003321600007,
                    7.088521716000059
                  ],
                  [
                    38.506765751000046,
                    7.088069104000056
                  ],
                  [
                    38.50510201700007,
                    7.087838642000065
                  ],
                  [
                    38.50181506600006,
                    7.088174172000038
                  ],
                  [
                    38.49002530800004,
                    7.08937766300005
                  ],
                  [
                    38.48205526500004,
                    7.090191056000037
                  ],
                  [
                    38.48202139400007,
                    7.090194698000062
                  ],
                  [
                    38.48002218200003,
                    7.090398776000029
                  ],
                  [
                    38.47598870200005,
                    7.092759901000022
                  ],
                  [
                    38.47291668200006,
                    7.094558205000055
                  ],
                  [
                    38.46391228700003,
                    7.099829213000021
                  ],
                  [
                    38.46002232600006,
                    7.118190046000052
                  ],
                  [
                    38.44254832800004,
                    7.126812556000061
                  ],
                  [
                    38.42569444500003,
                    7.123480556000061
                  ],
                  [
                    38.424560736000046,
                    7.1232564230000435
                  ],
                  [
                    38.42201412600008,
                    7.122752960000071
                  ],
                  [
                    38.420841937000034,
                    7.122521219000021
                  ],
                  [
                    38.400632700000074,
                    7.1214702420000435
                  ],
                  [
                    38.39492040700003,
                    7.123569420000024
                  ],
                  [
                    38.39449638600007,
                    7.123725243000024
                  ],
                  [
                    38.378072847000055,
                    7.129760635000025
                  ],
                  [
                    38.35691299400003,
                    7.145851376000053
                  ],
                  [
                    38.35585394300006,
                    7.14718965000003
                  ],
                  [
                    38.34219310100008,
                    7.164452227000027
                  ],
                  [
                    38.32189493300007,
                    7.1617424470000515
                  ],
                  [
                    38.31342929900006,
                    7.147109674000035
                  ],
                  [
                    38.30982448000003,
                    7.135860223000066
                  ],
                  [
                    38.30525896200004,
                    7.121612751000043
                  ],
                  [
                    38.29312912000006,
                    7.110669448000067
                  ],
                  [
                    38.28918338400007,
                    7.107109683000033
                  ],
                  [
                    38.27189347700005,
                    7.083478631000048
                  ],
                  [
                    38.25443070800003,
                    7.059897726000031
                  ],
                  [
                    38.24634044900006,
                    7.039029965000054
                  ],
                  [
                    38.24231145300007,
                    7.029952811000044
                  ],
                  [
                    38.24155492500006,
                    7.0282483780000575
                  ],
                  [
                    38.23792059600004,
                    7.020054713000036
                  ],
                  [
                    38.237121803000036,
                    7.019845383000074
                  ],
                  [
                    38.21636376500004,
                    7.014405562000036
                  ],
                  [
                    38.20073776400005,
                    7.012979289000043
                  ],
                  [
                    38.19918879100004,
                    7.0128379060000725
                  ],
                  [
                    38.19759964700006,
                    7.012692856000058
                  ],
                  [
                    38.19537651700006,
                    7.012489938000044
                  ],
                  [
                    38.19379390600005,
                    7.012345484000036
                  ],
                  [
                    38.17007404900005,
                    7.0008749870000315
                  ],
                  [
                    38.168873629000075,
                    6.999678596000024
                  ],
                  [
                    38.16807102900003,
                    6.998878689000037
                  ],
                  [
                    38.16009863900007,
                    6.990933056000074
                  ],
                  [
                    38.15324067100005,
                    6.984098104000054
                  ],
                  [
                    38.146584174000054,
                    6.977463948000036
                  ],
                  [
                    38.136601115000076,
                    6.9753652070000385
                  ],
                  [
                    38.13015427000005,
                    6.974009886000033
                  ],
                  [
                    38.12929791600004,
                    6.97382985400003
                  ],
                  [
                    38.11711436400003,
                    6.980914125000027
                  ],
                  [
                    38.10893942800004,
                    6.99962997800003
                  ],
                  [
                    38.101914478000026,
                    7.010775482000042
                  ],
                  [
                    38.08787458100005,
                    7.022946043000047
                  ],
                  [
                    38.073364671000036,
                    7.029606355000055
                  ],
                  [
                    38.06415474100004,
                    7.043386989000055
                  ],
                  [
                    38.063438708000035,
                    7.057117076000054
                  ],
                  [
                    38.06341245600004,
                    7.057620464000024
                  ],
                  [
                    38.06300476700005,
                    7.065437978000034
                  ],
                  [
                    38.06142899900004,
                    7.072213040000065
                  ],
                  [
                    38.06279904300004,
                    7.07642891200004
                  ],
                  [
                    38.06343772900004,
                    7.078394264000053
                  ],
                  [
                    38.06646476000003,
                    7.087708982000038
                  ],
                  [
                    38.06658256000003,
                    7.089066280000054
                  ],
                  [
                    38.06947476500005,
                    7.122390544000041
                  ],
                  [
                    38.07299522400007,
                    7.138513568000064
                  ],
                  [
                    38.07639475000008,
                    7.15408196900006
                  ],
                  [
                    38.07801476100008,
                    7.1802631460000725
                  ],
                  [
                    38.086965242000076,
                    7.194943441000021
                  ],
                  [
                    38.10021291800007,
                    7.207095025000058
                  ],
                  [
                    38.10103366200008,
                    7.207848118000072
                  ],
                  [
                    38.104332846000034,
                    7.21087536400006
                  ],
                  [
                    38.12484249100004,
                    7.221886361000031
                  ],
                  [
                    38.143972172000076,
                    7.23220728900003
                  ],
                  [
                    38.16379183000004,
                    7.2450484390000724
                  ],
                  [
                    38.181081531000075,
                    7.257899595000026
                  ],
                  [
                    38.18755874900006,
                    7.259249973000067
                  ],
                  [
                    38.19859123700007,
                    7.261549926000043
                  ],
                  [
                    38.20577597400006,
                    7.265479310000046
                  ],
                  [
                    38.207496641000034,
                    7.266693849000035
                  ],
                  [
                    38.22003087100006,
                    7.27554118200004
                  ],
                  [
                    38.23363063700003,
                    7.287932290000072
                  ],
                  [
                    38.24515784700003,
                    7.295710196000073
                  ],
                  [
                    38.24654041700006,
                    7.296643076000066
                  ],
                  [
                    38.252471642000046,
                    7.299845706000042
                  ],
                  [
                    38.26521009900006,
                    7.306723977000047
                  ],
                  [
                    38.27567418900003,
                    7.318941660000064
                  ],
                  [
                    38.28152741700006,
                    7.338683435000064
                  ],
                  [
                    38.27717743800008,
                    7.361183443000073
                  ],
                  [
                    38.277238391000026,
                    7.36170585800005
                  ],
                  [
                    38.27944283900007,
                    7.380599418000031
                  ],
                  [
                    38.28015607800006,
                    7.381190495000055
                  ],
                  [
                    38.29248962100007,
                    7.391411572000038
                  ],
                  [
                    38.30886934700004,
                    7.40149247100004
                  ],
                  [
                    38.318911943000046,
                    7.4141673950000495
                  ],
                  [
                    38.32519778600005,
                    7.433893377000061
                  ],
                  [
                    38.32821784400005,
                    7.456383379000044
                  ],
                  [
                    38.32724489200007,
                    7.461681727000041
                  ],
                  [
                    38.329113789000075,
                    7.463940036000054
                  ],
                  [
                    38.33367504000006,
                    7.469451691000074
                  ],
                  [
                    38.34122879100005,
                    7.478579378000063
                  ],
                  [
                    38.36175843600006,
                    7.487730198000065
                  ],
                  [
                    38.37835815900007,
                    7.494820836000031
                  ],
                  [
                    38.39172793200004,
                    7.501921474000028
                  ],
                  [
                    38.401492433000044,
                    7.502912912000056
                  ],
                  [
                    38.40688526800005,
                    7.503460473000075
                  ],
                  [
                    38.41385755400006,
                    7.504171670000062
                  ],
                  [
                    38.426748651000025,
                    7.514721252000072
                  ],
                  [
                    38.42937230800004,
                    7.532728097000074
                  ],
                  [
                    38.42954287600003,
                    7.533898747000023
                  ],
                  [
                    38.42566291500003,
                    7.55386964500002
                  ],
                  [
                    38.42175487000003,
                    7.5628973430000315
                  ],
                  [
                    38.42148684600005,
                    7.5635164850000365
                  ],
                  [
                    38.42102429400006,
                    7.5645849930000395
                  ],
                  [
                    38.419043576000036,
                    7.569160510000074
                  ],
                  [
                    38.41891480500004,
                    7.569457974000045
                  ],
                  [
                    38.41842131800007,
                    7.569713193000041
                  ],
                  [
                    38.413159703000076,
                    7.572434368000074
                  ],
                  [
                    38.408464121000065,
                    7.574862804000077
                  ],
                  [
                    38.401043085000026,
                    7.578700777000051
                  ],
                  [
                    38.40085931300007,
                    7.5926662360000705
                  ],
                  [
                    38.400824613000054,
                    7.59530316200005
                  ],
                  [
                    38.40856057700006,
                    7.605142845000046
                  ],
                  [
                    38.41183377300007,
                    7.61051311500006
                  ],
                  [
                    38.41985604900003,
                    7.623675111000068
                  ],
                  [
                    38.42026300900005,
                    7.624342803000047
                  ],
                  [
                    38.41997528100006,
                    7.626901477000047
                  ],
                  [
                    38.41878722800004,
                    7.637466461000031
                  ],
                  [
                    38.418223039000054,
                    7.642483620000064
                  ],
                  [
                    38.41088310300006,
                    7.6622345090000294
                  ],
                  [
                    38.41116597800004,
                    7.665759736000041
                  ],
                  [
                    38.41230155000005,
                    7.679911233000041
                  ],
                  [
                    38.41243332600004,
                    7.681553431000054
                  ],
                  [
                    38.42582048100007,
                    7.696760837000056
                  ],
                  [
                    38.43865298000003,
                    7.718867018000026
                  ],
                  [
                    38.44262297100005,
                    7.738827908000076
                  ],
                  [
                    38.443376156000056,
                    7.745838807000041
                  ],
                  [
                    38.44339811100008,
                    7.746043172000043
                  ],
                  [
                    38.443839773000036,
                    7.750154360000067
                  ],
                  [
                    38.444716920000076,
                    7.75831908300006
                  ],
                  [
                    38.44484742900005,
                    7.759533909000027
                  ],
                  [
                    38.45409345400003,
                    7.766671276000068
                  ],
                  [
                    38.45548288100008,
                    7.767743874000075
                  ],
                  [
                    38.46833660600004,
                    7.777666121000038
                  ],
                  [
                    38.47696616300004,
                    7.784012106000034
                  ],
                  [
                    38.47810882600004,
                    7.7848523940000405
                  ],
                  [
                    38.48723280200005,
                    7.791561964000039
                  ],
                  [
                    38.49244288400007,
                    7.795393342000068
                  ],
                  [
                    38.49996268900003,
                    7.811221087000035
                  ],
                  [
                    38.50011475300005,
                    7.812078331000066
                  ],
                  [
                    38.503462685000045,
                    7.830951966000043
                  ],
                  [
                    38.51290808600004,
                    7.848910445000058
                  ],
                  [
                    38.51706835300007,
                    7.851508755000054
                  ],
                  [
                    38.528155585000036,
                    7.858433326000068
                  ],
                  [
                    38.53239552000008,
                    7.861283585000024
                  ],
                  [
                    38.53871111300003,
                    7.86482793600004
                  ],
                  [
                    38.54948523100006,
                    7.870874441000069
                  ],
                  [
                    38.56308716900003,
                    7.8851962450000315
                  ],
                  [
                    38.56660236600004,
                    7.905365226000072
                  ],
                  [
                    38.575715477000074,
                    7.924193950000074
                  ],
                  [
                    38.57575731700007,
                    7.924280396000029
                  ],
                  [
                    38.579872925000075,
                    7.929632451000032
                  ],
                  [
                    38.58650728900005,
                    7.938259967000022
                  ],
                  [
                    38.587745839000036,
                    7.951307761000066
                  ],
                  [
                    38.58791816200005,
                    7.953123140000059
                  ],
                  [
                    38.58793706000006,
                    7.953322234000041
                  ],
                  [
                    38.588672290000034,
                    7.9610676840000565
                  ],
                  [
                    38.59193227700007,
                    7.97459828500007
                  ],
                  [
                    38.59284609400004,
                    7.977286683000045
                  ],
                  [
                    38.59736768300007,
                    7.9905889410000555
                  ],
                  [
                    38.61219887200008,
                    8.006840839000063
                  ],
                  [
                    38.60996556300006,
                    8.011580329000026
                  ],
                  [
                    38.61341951300005,
                    8.01503328900003
                  ],
                  [
                    38.62454525800007,
                    8.026155847000041
                  ],
                  [
                    38.62770176400005,
                    8.033595279000053
                  ],
                  [
                    38.61268221800003,
                    8.043301324000026
                  ],
                  [
                    38.61425931300005,
                    8.049444461000064
                  ],
                  [
                    38.616112212000075,
                    8.056661916000053
                  ],
                  [
                    38.62185219000003,
                    8.06841243100007
                  ],
                  [
                    38.60706229200008,
                    8.07919292400004
                  ],
                  [
                    38.598037789000045,
                    8.08692201100007
                  ],
                  [
                    38.59341238700006,
                    8.090883463000068
                  ],
                  [
                    38.58394489500006,
                    8.108104487000048
                  ],
                  [
                    38.588482448000036,
                    8.127235082000027
                  ],
                  [
                    38.587992471000064,
                    8.142425755000033
                  ],
                  [
                    38.58726248900007,
                    8.156236371000034
                  ],
                  [
                    38.58146253800004,
                    8.171877069000061
                  ],
                  [
                    38.56802264400005,
                    8.193928063000044
                  ],
                  [
                    38.56755711100004,
                    8.19446814400004
                  ],
                  [
                    38.56500998100006,
                    8.197423154000035
                  ],
                  [
                    38.55745587400003,
                    8.206186927000033
                  ],
                  [
                    38.55221694000005,
                    8.212264790000063
                  ],
                  [
                    38.55159275600005,
                    8.212988927000026
                  ],
                  [
                    38.54952958700005,
                    8.215924077000068
                  ],
                  [
                    38.542552826000076,
                    8.225849506000031
                  ],
                  [
                    38.54233873000004,
                    8.234525425000072
                  ],
                  [
                    38.542052848000026,
                    8.246110405000024
                  ],
                  [
                    38.54338003100003,
                    8.249162961000025
                  ],
                  [
                    38.54925865300004,
                    8.262683371000037
                  ],
                  [
                    38.56074500500006,
                    8.266089618000024
                  ],
                  [
                    38.57922469700003,
                    8.263609399000075
                  ],
                  [
                    38.58990604100006,
                    8.26106560200003
                  ],
                  [
                    38.593544457000064,
                    8.260199101000069
                  ],
                  [
                    38.60072433600004,
                    8.249628164000057
                  ],
                  [
                    38.60354429000006,
                    8.222935785000061
                  ],
                  [
                    38.612844136000035,
                    8.194653275000064
                  ],
                  [
                    38.62375395200007,
                    8.162910450000027
                  ],
                  [
                    38.630023847000075,
                    8.144058775000076
                  ],
                  [
                    38.635133765000035,
                    8.132337731000064
                  ],
                  [
                    38.64368361700008,
                    8.124767059000021
                  ],
                  [
                    38.65130554600006,
                    8.116697655000053
                  ],
                  [
                    38.65409344500006,
                    8.113746082000034
                  ],
                  [
                    38.666593239000065,
                    8.095604465000065
                  ],
                  [
                    38.67284312800007,
                    8.089863961000049
                  ],
                  [
                    38.679258693000065,
                    8.095811832000038
                  ],
                  [
                    38.682273405000046,
                    8.11110179900004
                  ],
                  [
                    38.68451186300007,
                    8.122454772000026
                  ],
                  [
                    38.68270365600006,
                    8.137819506000028
                  ],
                  [
                    38.68145190200005,
                    8.148455931000058
                  ],
                  [
                    38.67864194800006,
                    8.171226948000026
                  ],
                  [
                    38.68218734900006,
                    8.190427868000029
                  ],
                  [
                    38.69315277900006,
                    8.20338405700005
                  ],
                  [
                    38.71601842800004,
                    8.219447782000032
                  ],
                  [
                    38.71592177600007,
                    8.231159568000066
                  ],
                  [
                    38.702051880000056,
                    8.244470173000025
                  ],
                  [
                    38.69287090600005,
                    8.250792061000027
                  ],
                  [
                    38.68240200900004,
                    8.258000794000054
                  ],
                  [
                    38.674428130000024,
                    8.263034720000064
                  ],
                  [
                    38.66779782700007,
                    8.267220443000042
                  ],
                  [
                    38.662062149000064,
                    8.270841388000065
                  ],
                  [
                    38.650952231000076,
                    8.285082027000044
                  ],
                  [
                    38.65137209300008,
                    8.286301954000066
                  ],
                  [
                    38.657612210000025,
                    8.304432878000057
                  ],
                  [
                    38.666025158000025,
                    8.32696015700003
                  ],
                  [
                    38.66637889700007,
                    8.333854417000055
                  ],
                  [
                    38.66702444800006,
                    8.346435995000036
                  ],
                  [
                    38.66723175800007,
                    8.350485245000073
                  ],
                  [
                    38.66164154200004,
                    8.376016047000064
                  ],
                  [
                    38.65445164600004,
                    8.394637113000044
                  ],
                  [
                    38.639641649000055,
                    8.412097670000037
                  ],
                  [
                    38.63723142900005,
                    8.414102657000058
                  ],
                  [
                    38.63218731500007,
                    8.418298591000053
                  ],
                  [
                    38.61675172200006,
                    8.431138369000053
                  ],
                  [
                    38.60427199700007,
                    8.431568430000027
                  ],
                  [
                    38.59088214800005,
                    8.42601864300002
                  ],
                  [
                    38.58417213400003,
                    8.43267862700003
                  ],
                  [
                    38.57578418800006,
                    8.44489163000003
                  ],
                  [
                    38.56567218500004,
                    8.44827932800007
                  ],
                  [
                    38.548102294000046,
                    8.453069558000038
                  ],
                  [
                    38.52684252000006,
                    8.457619570000077
                  ],
                  [
                    38.51322248300005,
                    8.44951947100003
                  ],
                  [
                    38.50145251600003,
                    8.443969409000033
                  ],
                  [
                    38.48350102100005,
                    8.446551391000071
                  ],
                  [
                    38.47788344000003,
                    8.447359394000046
                  ],
                  [
                    38.47749388300008,
                    8.446857822000027
                  ],
                  [
                    38.46828823800007,
                    8.435005139000054
                  ],
                  [
                    38.46778035800003,
                    8.431834766000065
                  ],
                  [
                    38.467397825000035,
                    8.429446857000073
                  ],
                  [
                    38.465266593000024,
                    8.416142935000039
                  ],
                  [
                    38.462801873000046,
                    8.405131317000041
                  ],
                  [
                    38.46275380900005,
                    8.404916584000034
                  ],
                  [
                    38.461606663000055,
                    8.399791483000058
                  ],
                  [
                    38.451706827000066,
                    8.385030177000033
                  ],
                  [
                    38.447804451000025,
                    8.365366109000036
                  ],
                  [
                    38.44072701300007,
                    8.335265758000048
                  ],
                  [
                    38.440157088000035,
                    8.333675182000036
                  ],
                  [
                    38.43260741900008,
                    8.312605157000064
                  ],
                  [
                    38.432467157000076,
                    8.312213707000069
                  ],
                  [
                    38.43229992500005,
                    8.31121681600007
                  ],
                  [
                    38.430208726000046,
                    8.298750815000062
                  ],
                  [
                    38.421633616000065,
                    8.289022429000056
                  ],
                  [
                    38.40086373300005,
                    8.279512024000041
                  ],
                  [
                    38.38240384100004,
                    8.27347177400003
                  ],
                  [
                    38.375495037000064,
                    8.265936839000062
                  ],
                  [
                    38.36695392300004,
                    8.262821322000036
                  ],
                  [
                    38.366566496000075,
                    8.26265180200005
                  ],
                  [
                    38.347344031000034,
                    8.254240952000032
                  ],
                  [
                    38.333175065000034,
                    8.25855070700004
                  ],
                  [
                    38.32621958900006,
                    8.267046382000046
                  ],
                  [
                    38.32188420400007,
                    8.272341781000023
                  ],
                  [
                    38.30703432100006,
                    8.299693011000045
                  ],
                  [
                    38.30778659600003,
                    8.326712666000049
                  ],
                  [
                    38.30787434500007,
                    8.329864350000037
                  ],
                  [
                    38.31220433500005,
                    8.352445345000035
                  ],
                  [
                    38.311464357000034,
                    8.369946128000038
                  ],
                  [
                    38.30082443100008,
                    8.376356417000068
                  ],
                  [
                    38.299373055000046,
                    8.376900869000053
                  ],
                  [
                    38.28925450600008,
                    8.380696621000027
                  ],
                  [
                    38.282044566000025,
                    8.399557461000029
                  ],
                  [
                    38.26631466500004,
                    8.406637793000073
                  ],
                  [
                    38.238334836000035,
                    8.409307936000062
                  ],
                  [
                    38.21754495600004,
                    8.408777934000057
                  ],
                  [
                    38.19837506300007,
                    8.401337622000028
                  ],
                  [
                    38.180030170000066,
                    8.392867265000064
                  ],
                  [
                    38.16418088300003,
                    8.408050598000045
                  ],
                  [
                    38.15675532500006,
                    8.409248009000066
                  ],
                  [
                    38.13895542900008,
                    8.409418033000065
                  ],
                  [
                    38.13007137500006,
                    8.407885858000043
                  ],
                  [
                    38.12254552300004,
                    8.406587924000064
                  ],
                  [
                    38.11846058000003,
                    8.40195265500006
                  ],
                  [
                    38.10999997500005,
                    8.390368231000025
                  ],
                  [
                    38.10295562600004,
                    8.389007159000073
                  ],
                  [
                    38.08653572600008,
                    8.39009722700007
                  ],
                  [
                    38.08132485100003,
                    8.38482136400006
                  ],
                  [
                    38.07709576800005,
                    8.380616816000042
                  ],
                  [
                    38.06670582800007,
                    8.375966615000038
                  ],
                  [
                    38.059012849000055,
                    8.379473305000033
                  ],
                  [
                    38.052525123000066,
                    8.382430604000035
                  ],
                  [
                    38.03892600900008,
                    8.389217229000053
                  ],
                  [
                    38.02804107500003,
                    8.390282286000058
                  ],
                  [
                    38.022100429000034,
                    8.38495029400002
                  ],
                  [
                    38.01676967700007,
                    8.38016570800005
                  ],
                  [
                    38.00823617800006,
                    8.372506516000044
                  ],
                  [
                    37.988166285000034,
                    8.359525958000063
                  ],
                  [
                    37.97425276200005,
                    8.362710927000023
                  ],
                  [
                    37.97335637300006,
                    8.362916121000069
                  ],
                  [
                    37.948376531000065,
                    8.367416344000048
                  ],
                  [
                    37.945073716000024,
                    8.369157742000027
                  ],
                  [
                    37.927986659000055,
                    8.378166835000059
                  ],
                  [
                    37.90998676000004,
                    8.370486511000024
                  ],
                  [
                    37.88762687800005,
                    8.349875617000066
                  ],
                  [
                    37.86294700900004,
                    8.335705010000027
                  ],
                  [
                    37.83914714700006,
                    8.332144866000021
                  ],
                  [
                    37.81625728200004,
                    8.331804870000042
                  ],
                  [
                    37.79658740700006,
                    8.334715019000043
                  ],
                  [
                    37.77899751500007,
                    8.339695253000059
                  ],
                  [
                    37.76649801600007,
                    8.346543430000054
                  ],
                  [
                    37.76545245800003,
                    8.347116267000047
                  ],
                  [
                    37.74796771000007,
                    8.351765815000022
                  ],
                  [
                    37.74729157000007,
                    8.351425215000063
                  ],
                  [
                    37.74373126200004,
                    8.349631741000053
                  ],
                  [
                    37.74258773500003,
                    8.349055699000075
                  ],
                  [
                    37.73088780300003,
                    8.34315545100003
                  ],
                  [
                    37.71704788000005,
                    8.33409505800006
                  ],
                  [
                    37.70454795400008,
                    8.337035197000034
                  ],
                  [
                    37.69221803800008,
                    8.353565942000046
                  ],
                  [
                    37.68917472000004,
                    8.359157494000044
                  ],
                  [
                    37.683647559000065,
                    8.369312661000038
                  ],
                  [
                    37.67870814100007,
                    8.377707025000063
                  ],
                  [
                    37.67628323300005,
                    8.378825092000056
                  ],
                  [
                    37.66606321800003,
                    8.383537295000053
                  ],
                  [
                    37.63065841400004,
                    8.364556481000022
                  ],
                  [
                    37.61196851900007,
                    8.35408602800004
                  ],
                  [
                    37.606849314000044,
                    8.358213211000077
                  ],
                  [
                    37.603023043000064,
                    8.361298010000041
                  ],
                  [
                    37.59803861000006,
                    8.36531653700007
                  ],
                  [
                    37.58728869000004,
                    8.389697634000072
                  ],
                  [
                    37.582497870000054,
                    8.40011319000007
                  ],
                  [
                    37.57607877400005,
                    8.41406872500005
                  ],
                  [
                    37.57518409100004,
                    8.414634234000061
                  ],
                  [
                    37.557978897000055,
                    8.425509241000043
                  ],
                  [
                    37.53493350100007,
                    8.423591804000068
                  ],
                  [
                    37.524823120000065,
                    8.420645181000054
                  ],
                  [
                    37.516837605000035,
                    8.418317840000043
                  ],
                  [
                    37.51220915600004,
                    8.416968900000029
                  ],
                  [
                    37.49856962700005,
                    8.40361894800003
                  ],
                  [
                    37.485980968000035,
                    8.380134118000058
                  ],
                  [
                    37.48582305900004,
                    8.379839530000027
                  ],
                  [
                    37.481625214000076,
                    8.371370262000028
                  ],
                  [
                    37.473917103000076,
                    8.355818933000023
                  ],
                  [
                    37.47138331000008,
                    8.350706936000051
                  ],
                  [
                    37.46615340200003,
                    8.331315219000032
                  ],
                  [
                    37.46551600600003,
                    8.326793000000066
                  ],
                  [
                    37.46546154200007,
                    8.326406586000076
                  ],
                  [
                    37.464820270000075,
                    8.321856862000061
                  ],
                  [
                    37.46418011800006,
                    8.317315086000065
                  ],
                  [
                    37.46338772100006,
                    8.311693159000072
                  ],
                  [
                    37.46257347300008,
                    8.305932963000032
                  ],
                  [
                    37.46408344800005,
                    8.282420874000024
                  ],
                  [
                    37.47202332000006,
                    8.26608942200005
                  ],
                  [
                    37.480860937000045,
                    8.258579291000046
                  ],
                  [
                    37.48289119400005,
                    8.258052712000051
                  ],
                  [
                    37.48370795400007,
                    8.258007960000043
                  ],
                  [
                    37.48553214800006,
                    8.258301935000077
                  ],
                  [
                    37.487884174000044,
                    8.258741430000043
                  ],
                  [
                    37.489184187000035,
                    8.257932967000045
                  ],
                  [
                    37.489525882000066,
                    8.256498899000064
                  ],
                  [
                    37.490105741000036,
                    8.255592025000055
                  ],
                  [
                    37.49327597000007,
                    8.255603963000056
                  ],
                  [
                    37.49356176600003,
                    8.256152082000028
                  ],
                  [
                    37.49365728200007,
                    8.256329318000041
                  ],
                  [
                    37.49632832000003,
                    8.256128242000045
                  ],
                  [
                    37.49904309200008,
                    8.25589917600007
                  ],
                  [
                    37.49986037700006,
                    8.255710840000063
                  ],
                  [
                    37.50154351900005,
                    8.255190793000054
                  ],
                  [
                    37.504427484000075,
                    8.25467522300005
                  ],
                  [
                    37.50575921700005,
                    8.254476210000064
                  ],
                  [
                    37.506301852000036,
                    8.254395118000048
                  ],
                  [
                    37.50750052300003,
                    8.254973785000061
                  ],
                  [
                    37.51018571700007,
                    8.25622788000004
                  ],
                  [
                    37.512103110000055,
                    8.257287708000035
                  ],
                  [
                    37.51498119000007,
                    8.258351093000044
                  ],
                  [
                    37.516538713000045,
                    8.25931386800005
                  ],
                  [
                    37.51855292400006,
                    8.260182628000052
                  ],
                  [
                    37.51998736500008,
                    8.260531189000062
                  ],
                  [
                    37.520952489000024,
                    8.26076570400005
                  ],
                  [
                    37.52330242600004,
                    8.261779235000063
                  ],
                  [
                    37.52459348700006,
                    8.263363054000024
                  ],
                  [
                    37.52564473900003,
                    8.264850286000069
                  ],
                  [
                    37.52631509400004,
                    8.265426959000024
                  ],
                  [
                    37.52722562500003,
                    8.266004516000066
                  ],
                  [
                    37.527706684000066,
                    8.265814885000054
                  ],
                  [
                    37.52914773200007,
                    8.265820187000031
                  ],
                  [
                    37.53015788300007,
                    8.265441096000075
                  ],
                  [
                    37.53088159400005,
                    8.264582448000056
                  ],
                  [
                    37.53174834400005,
                    8.264011425000035
                  ],
                  [
                    37.532327061000046,
                    8.263391493000029
                  ],
                  [
                    37.53241487100007,
                    8.26316521800004
                  ],
                  [
                    37.53295752100007,
                    8.261766891000036
                  ],
                  [
                    37.53327434000005,
                    8.26052394100003
                  ],
                  [
                    37.534240501000056,
                    8.25904411700003
                  ],
                  [
                    37.53505726000003,
                    8.258999255000049
                  ],
                  [
                    37.53553971800005,
                    8.258426815000064
                  ],
                  [
                    37.53573520500004,
                    8.25751837000007
                  ],
                  [
                    37.536173328000075,
                    8.255940907000024
                  ],
                  [
                    37.53651273600008,
                    8.255080838000026
                  ],
                  [
                    37.53704850400004,
                    8.253073073000053
                  ],
                  [
                    37.537800256000025,
                    8.251666654000076
                  ],
                  [
                    37.53796747600006,
                    8.251353808000033
                  ],
                  [
                    37.53912449500007,
                    8.250209614000028
                  ],
                  [
                    37.54023154400005,
                    8.249591590000023
                  ],
                  [
                    37.540903306000075,
                    8.24978543900005
                  ],
                  [
                    37.54162240100004,
                    8.250170861000072
                  ],
                  [
                    37.54277607700004,
                    8.249935804000074
                  ],
                  [
                    37.544408160000046,
                    8.250228839000044
                  ],
                  [
                    37.546281462000024,
                    8.25023563800005
                  ],
                  [
                    37.54770089400006,
                    8.249570874000028
                  ],
                  [
                    37.54837825100003,
                    8.248233506000076
                  ],
                  [
                    37.54886479700008,
                    8.245761569000024
                  ],
                  [
                    37.54886765800006,
                    8.245747038000047
                  ],
                  [
                    37.549591117000034,
                    8.244936192000068
                  ],
                  [
                    37.54961167600004,
                    8.244921675000057
                  ],
                  [
                    37.55026531900006,
                    8.244460121000031
                  ],
                  [
                    37.551177421000034,
                    8.244606971000053
                  ],
                  [
                    37.551561683000045,
                    8.24460835900004
                  ],
                  [
                    37.552137033000065,
                    8.244897541000057
                  ],
                  [
                    37.553096821000054,
                    8.245140260000028
                  ],
                  [
                    37.554297819000055,
                    8.245096740000065
                  ],
                  [
                    37.55569285900003,
                    8.244527555000047
                  ],
                  [
                    37.556704153000055,
                    8.243813432000024
                  ],
                  [
                    37.557813070000066,
                    8.242668998000056
                  ],
                  [
                    37.55945189700003,
                    8.241095804000054
                  ],
                  [
                    37.56110988300003,
                    8.23972204100005
                  ],
                  [
                    37.56123446400005,
                    8.239618817000064
                  ],
                  [
                    37.56243579300008,
                    8.239479570000071
                  ],
                  [
                    37.56370859900005,
                    8.239722036000046
                  ],
                  [
                    37.56473980100003,
                    8.23991847700006
                  ],
                  [
                    37.56586804900007,
                    8.240066064000075
                  ],
                  [
                    37.566924422000056,
                    8.24016554000002
                  ],
                  [
                    37.567982517000075,
                    8.239786509000055
                  ],
                  [
                    37.568054231000076,
                    8.239722027000028
                  ],
                  [
                    37.56851259500007,
                    8.239309889000026
                  ],
                  [
                    37.56938079200006,
                    8.238308109000059
                  ],
                  [
                    37.57068247600006,
                    8.236972912000056
                  ],
                  [
                    37.57198500900006,
                    8.23539845700003
                  ],
                  [
                    37.572308124000074,
                    8.235249636000049
                  ],
                  [
                    37.573318863000054,
                    8.234784107000053
                  ],
                  [
                    37.57342837300007,
                    8.234733669000036
                  ],
                  [
                    37.57434372300003,
                    8.233971300000064
                  ],
                  [
                    37.576077834000046,
                    8.232589763000021
                  ],
                  [
                    37.577568703000054,
                    8.232068681000044
                  ],
                  [
                    37.57881753200007,
                    8.232073102000072
                  ],
                  [
                    37.58040207400006,
                    8.232222260000071
                  ],
                  [
                    37.58236883300003,
                    8.232946979000076
                  ],
                  [
                    37.583399652000026,
                    8.23347698300006
                  ],
                  [
                    37.58555838400008,
                    8.234250217000067
                  ],
                  [
                    37.58790891600006,
                    8.235119818000044
                  ],
                  [
                    37.588920648000055,
                    8.234262047000072
                  ],
                  [
                    37.58949957800007,
                    8.23354630600005
                  ],
                  [
                    37.590379953000024,
                    8.233242803000053
                  ],
                  [
                    37.59046140800007,
                    8.23321472200007
                  ],
                  [
                    37.59089640600007,
                    8.232450621000055
                  ],
                  [
                    37.591569364000065,
                    8.232309428000065
                  ],
                  [
                    37.593347401000074,
                    8.232076401000029
                  ],
                  [
                    37.59368750900006,
                    8.230977002000031
                  ],
                  [
                    37.59397654600008,
                    8.230738755000061
                  ],
                  [
                    37.594650681000076,
                    8.230262597000035
                  ],
                  [
                    37.59580429300007,
                    8.230027372000052
                  ],
                  [
                    37.596714880000036,
                    8.230604775000074
                  ],
                  [
                    37.59752789100003,
                    8.231612502000075
                  ],
                  [
                    37.59901319100004,
                    8.232670425000038
                  ],
                  [
                    37.60080802300007,
                    8.234495052000057
                  ],
                  [
                    37.60176817300004,
                    8.23464195200006
                  ],
                  [
                    37.60215310600006,
                    8.234451885000055
                  ],
                  [
                    37.602972513000054,
                    8.233641255000066
                  ],
                  [
                    37.60326205100006,
                    8.233259447000023
                  ],
                  [
                    37.60388915600004,
                    8.232495997000058
                  ],
                  [
                    37.60437082100003,
                    8.232114856000067
                  ],
                  [
                    37.605286619000026,
                    8.23120885000003
                  ],
                  [
                    37.60548176000003,
                    8.230348192000065
                  ],
                  [
                    37.605773802000044,
                    8.22924861100006
                  ],
                  [
                    37.606202746000065,
                    8.22895840800004
                  ],
                  [
                    37.606688587000065,
                    8.228629709000074
                  ],
                  [
                    37.60793942500004,
                    8.228059820000055
                  ],
                  [
                    37.60962121400007,
                    8.227874235000058
                  ],
                  [
                    37.611973454000065,
                    8.228265183000076
                  ],
                  [
                    37.61341441800005,
                    8.228270159000033
                  ],
                  [
                    37.614231464000056,
                    8.228129420000073
                  ],
                  [
                    37.615053104000026,
                    8.227616394000052
                  ],
                  [
                    37.61514606900005,
                    8.22755834800006
                  ],
                  [
                    37.61620559800008,
                    8.22674851100004
                  ],
                  [
                    37.617244922000054,
                    8.224838001000023
                  ],
                  [
                    37.61768267200006,
                    8.223973259000047
                  ],
                  [
                    37.61797037100007,
                    8.223404930000072
                  ],
                  [
                    37.617851752000036,
                    8.22284400500007
                  ],
                  [
                    37.61768682200005,
                    8.222064093000029
                  ],
                  [
                    37.61723454300005,
                    8.22065060400007
                  ],
                  [
                    37.617227918000026,
                    8.220421419000047
                  ],
                  [
                    37.61714355000004,
                    8.219818192000048
                  ],
                  [
                    37.616656815000056,
                    8.218897756000047
                  ],
                  [
                    37.61638527500003,
                    8.218250818000058
                  ],
                  [
                    37.616244366000046,
                    8.217331571000045
                  ],
                  [
                    37.61592451000007,
                    8.216255884000077
                  ],
                  [
                    37.615790279000066,
                    8.214927595000063
                  ],
                  [
                    37.615501520000066,
                    8.21341583700007
                  ],
                  [
                    37.61545356800008,
                    8.212677619000033
                  ],
                  [
                    37.61536900400006,
                    8.212131813000042
                  ],
                  [
                    37.61529691800007,
                    8.21146446900002
                  ],
                  [
                    37.62168081500005,
                    8.20903439400007
                  ],
                  [
                    37.623886783000046,
                    8.200043598000036
                  ],
                  [
                    37.61697090500007,
                    8.177201565000075
                  ],
                  [
                    37.60800457900007,
                    8.155763289000049
                  ],
                  [
                    37.60576109900006,
                    8.150399180000022
                  ],
                  [
                    37.60482394400003,
                    8.147082520000026
                  ],
                  [
                    37.59954584800005,
                    8.128402951000055
                  ],
                  [
                    37.59917121500007,
                    8.127077099000076
                  ],
                  [
                    37.595431285000075,
                    8.111725733000071
                  ],
                  [
                    37.59213734300005,
                    8.093134079000038
                  ],
                  [
                    37.591963821000036,
                    8.083258528000044
                  ],
                  [
                    37.591801358000055,
                    8.074012381000045
                  ],
                  [
                    37.594421315000034,
                    8.056970866000029
                  ],
                  [
                    37.594471931000044,
                    8.056600996000043
                  ],
                  [
                    37.596518067000034,
                    8.04164909800005
                  ],
                  [
                    37.59659035000004,
                    8.041120901000056
                  ],
                  [
                    37.597291272000064,
                    8.035998997000036
                  ],
                  [
                    37.59992123500007,
                    8.019877560000054
                  ],
                  [
                    37.60158120700004,
                    8.010666743000058
                  ],
                  [
                    37.601466138000035,
                    8.005221451000068
                  ],
                  [
                    37.601391215000035,
                    8.001675937000073
                  ],
                  [
                    37.601496617000066,
                    8.000267604000044
                  ],
                  [
                    37.60189120200005,
                    7.994995346000053
                  ],
                  [
                    37.601539915000046,
                    7.985992303000046
                  ],
                  [
                    37.601076223000064,
                    7.974108487000024
                  ],
                  [
                    37.60282978400005,
                    7.964857662000043
                  ],
                  [
                    37.58870834500004,
                    7.959578476000047
                  ],
                  [
                    37.58043193800006,
                    7.955767197000057
                  ],
                  [
                    37.57276844000006,
                    7.9522381620000715
                  ],
                  [
                    37.557518523000056,
                    7.948338000000035
                  ],
                  [
                    37.54943857500007,
                    7.949258044000032
                  ],
                  [
                    37.53927864000008,
                    7.95385826200004
                  ],
                  [
                    37.53280868100006,
                    7.95960851600006
                  ],
                  [
                    37.52841871800007,
                    7.966038807000075
                  ],
                  [
                    37.52692194200006,
                    7.96862585100007
                  ],
                  [
                    37.524958738000066,
                    7.972019076000038
                  ],
                  [
                    37.521728763000056,
                    7.977069308000068
                  ],
                  [
                    37.52033877400004,
                    7.983509595000044
                  ],
                  [
                    37.518428791000076,
                    7.991859969000075
                  ],
                  [
                    37.51399882700008,
                    7.999670325000068
                  ],
                  [
                    37.50679887300004,
                    8.007470677000072
                  ],
                  [
                    37.50168891200008,
                    8.011820873000033
                  ],
                  [
                    37.497048936000056,
                    8.01456100300004
                  ],
                  [
                    37.49079898100007,
                    8.017061117000026
                  ],
                  [
                    37.477639053000075,
                    8.014210995000042
                  ],
                  [
                    37.47717833000007,
                    8.01404298600005
                  ],
                  [
                    37.45964915500008,
                    8.007650717000047
                  ],
                  [
                    37.446019239000066,
                    8.005260624000073
                  ],
                  [
                    37.43261931500007,
                    8.00334054800004
                  ],
                  [
                    37.424539365000044,
                    8.002820525000061
                  ],
                  [
                    37.41668941200004,
                    8.001160459000062
                  ],
                  [
                    37.41038039400007,
                    7.9986787780000554
                  ],
                  [
                    37.40944778200003,
                    7.998311931000046
                  ],
                  [
                    37.404124479000075,
                    7.993590132000065
                  ],
                  [
                    37.39816086500008,
                    7.993256699000028
                  ],
                  [
                    37.39179029300004,
                    7.9929005120000625
                  ],
                  [
                    37.38981479100005,
                    7.984724375000042
                  ],
                  [
                    37.38773482800008,
                    7.974383455000066
                  ],
                  [
                    37.38981479700004,
                    7.961972350000053
                  ],
                  [
                    37.398973614000056,
                    7.954020795000076
                  ],
                  [
                    37.40381144300005,
                    7.95115768900007
                  ],
                  [
                    37.41661434900004,
                    7.943580719000067
                  ],
                  [
                    37.42885414600005,
                    7.930709570000033
                  ],
                  [
                    37.436714014000074,
                    7.91852848700006
                  ],
                  [
                    37.43440405800004,
                    7.898066667000023
                  ],
                  [
                    37.42424423600005,
                    7.877604839000071
                  ],
                  [
                    37.41177445400007,
                    7.85392272200005
                  ],
                  [
                    37.40484457800005,
                    7.827260347000049
                  ],
                  [
                    37.403704607000066,
                    7.800137926000048
                  ],
                  [
                    37.40209463900004,
                    7.77047527700006
                  ],
                  [
                    37.40002468700004,
                    7.74105264800005
                  ],
                  [
                    37.40164466300007,
                    7.709559839000065
                  ],
                  [
                    37.401194678000024,
                    7.682667443000071
                  ],
                  [
                    37.40697459100005,
                    7.657605201000024
                  ],
                  [
                    37.418219547000035,
                    7.636803670000063
                  ],
                  [
                    37.41984156800004,
                    7.633803167000053
                  ],
                  [
                    37.42702299200005,
                    7.613293411000029
                  ],
                  [
                    37.428004248000036,
                    7.610490998000046
                  ],
                  [
                    37.43540412800007,
                    7.5840586430000485
                  ],
                  [
                    37.44510397000005,
                    7.564316881000025
                  ],
                  [
                    37.43865408700003,
                    7.546135248000041
                  ],
                  [
                    37.425274313000045,
                    7.523823253000046
                  ],
                  [
                    37.40721963300007,
                    7.492180415000064
                  ],
                  [
                    37.40062474900003,
                    7.46059759000002
                  ],
                  [
                    37.39897659600007,
                    7.4491311190000715
                  ],
                  [
                    37.396724823000056,
                    7.433465161000072
                  ],
                  [
                    37.39528231700007,
                    7.426511709000067
                  ],
                  [
                    37.39496328000007,
                    7.424973833000024
                  ],
                  [
                    37.39028494200005,
                    7.402422383000044
                  ],
                  [
                    37.379733601000055,
                    7.380000817000052
                  ],
                  [
                    37.35658932900003,
                    7.36093179900007
                  ],
                  [
                    37.34947988600004,
                    7.357735476000073
                  ],
                  [
                    37.33814943500005,
                    7.352641437000045
                  ],
                  [
                    37.33115712400007,
                    7.349708520000036
                  ],
                  [
                    37.33119020300006,
                    7.346625204000077
                  ],
                  [
                    37.33122432500005,
                    7.343444724000051
                  ],
                  [
                    37.28763973500003,
                    7.334420649000037
                  ],
                  [
                    37.262269883000045,
                    7.325430255000072
                  ],
                  [
                    37.23783002500005,
                    7.312059669000064
                  ],
                  [
                    37.21238907700007,
                    7.293336211000053
                  ],
                  [
                    37.211826131000066,
                    7.29292190700005
                  ],
                  [
                    37.211550172000045,
                    7.292718813000022
                  ],
                  [
                    37.200567576000026,
                    7.282160624000028
                  ],
                  [
                    37.182750336000026,
                    7.264857581000058
                  ],
                  [
                    37.15789408400008,
                    7.24381093300002
                  ],
                  [
                    37.15418049200008,
                    7.240666506000025
                  ],
                  [
                    37.131008431000055,
                    7.229600595000022
                  ],
                  [
                    37.13020668400003,
                    7.22921771700004
                  ],
                  [
                    37.12859063800005,
                    7.228445968000074
                  ],
                  [
                    37.128567899000075,
                    7.228441960000055
                  ],
                  [
                    37.11060358000003,
                    7.225275484000065
                  ],
                  [
                    37.10483078300007,
                    7.224495804000071
                  ],
                  [
                    37.06813101700004,
                    7.235246314000051
                  ],
                  [
                    37.05447109600004,
                    7.23752642200003
                  ],
                  [
                    37.03951119000004,
                    7.240016542000035
                  ],
                  [
                    37.037938541000074,
                    7.2397742510000285
                  ],
                  [
                    37.03621431600004,
                    7.239508606000072
                  ],
                  [
                    37.00329140800005,
                    7.234436310000035
                  ],
                  [
                    36.97067374300008,
                    7.2262464080000655
                  ],
                  [
                    36.96962105700004,
                    7.2259820910000485
                  ],
                  [
                    36.96464517000004,
                    7.224732706000054
                  ],
                  [
                    36.964664912000046,
                    7.225026876000072
                  ],
                  [
                    36.965798920000054,
                    7.2419245070000215
                  ],
                  [
                    36.95546430700006,
                    7.260490995000055
                  ],
                  [
                    36.94396222300003,
                    7.270997039000065
                  ],
                  [
                    36.93113221600004,
                    7.282716012000037
                  ],
                  [
                    36.91413148500004,
                    7.298242082000058
                  ],
                  [
                    36.87915457500003,
                    7.329694398000072
                  ],
                  [
                    36.845023387000026,
                    7.326386048000074
                  ],
                  [
                    36.840936200000044,
                    7.325989875000062
                  ],
                  [
                    36.823007208000035,
                    7.298858992000021
                  ],
                  [
                    36.80350313300005,
                    7.269344631000024
                  ],
                  [
                    36.795385887000066,
                    7.258167529000048
                  ],
                  [
                    36.79359370100008,
                    7.255699765000031
                  ],
                  [
                    36.792675823000025,
                    7.254435886000067
                  ],
                  [
                    36.79117401100007,
                    7.252367955000068
                  ],
                  [
                    36.79111261300005,
                    7.252283413000043
                  ],
                  [
                    36.791070372000036,
                    7.252301885000065
                  ],
                  [
                    36.784226939000064,
                    7.255294586000048
                  ],
                  [
                    36.762522895000075,
                    7.265907864000042
                  ],
                  [
                    36.73939304500004,
                    7.284718729000076
                  ],
                  [
                    36.71987876000003,
                    7.298501533000035
                  ],
                  [
                    36.714183207000076,
                    7.302139522000061
                  ],
                  [
                    36.69407333000004,
                    7.313130030000025
                  ],
                  [
                    36.67694505400004,
                    7.325003395000067
                  ],
                  [
                    36.672563472000036,
                    7.328040718000068
                  ],
                  [
                    36.65174360700007,
                    7.345011488000068
                  ],
                  [
                    36.63805370100005,
                    7.371202681000057
                  ],
                  [
                    36.632953738000026,
                    7.377862983000057
                  ],
                  [
                    36.62279380200005,
                    7.379223049000075
                  ],
                  [
                    36.612943855000026,
                    7.372872764000022
                  ],
                  [
                    36.60596389300008,
                    7.368362564000051
                  ],
                  [
                    36.59833394100008,
                    7.3690326000000255
                  ],
                  [
                    36.574984087000075,
                    7.379333079000048
                  ],
                  [
                    36.54123430000004,
                    7.393043714000044
                  ],
                  [
                    36.50655451400007,
                    7.405834308000067
                  ],
                  [
                    36.496501770000066,
                    7.4103535040000565
                  ],
                  [
                    36.48391965400003,
                    7.4160097750000205
                  ],
                  [
                    36.47015425200004,
                    7.415397814000073
                  ],
                  [
                    36.45316484600005,
                    7.417424854000046
                  ],
                  [
                    36.427074997000034,
                    7.413204675000031
                  ],
                  [
                    36.40629512300006,
                    7.4085444790000565
                  ],
                  [
                    36.37641095300006,
                    7.415180510000027
                  ],
                  [
                    36.37537150000003,
                    7.415411329000051
                  ],
                  [
                    36.37463531100008,
                    7.415574806000052
                  ],
                  [
                    36.361645399000054,
                    7.431415528000059
                  ],
                  [
                    36.34866548400004,
                    7.445416163000061
                  ],
                  [
                    36.32370563100005,
                    7.4469562490000385
                  ],
                  [
                    36.30175576600004,
                    7.449876385000039
                  ],
                  [
                    36.29554092800004,
                    7.454007248000039
                  ],
                  [
                    36.29398531700008,
                    7.455041227000038
                  ],
                  [
                    36.28824416400005,
                    7.458857242000022
                  ],
                  [
                    36.28693586400004,
                    7.459726839000041
                  ],
                  [
                    36.284718963000046,
                    7.460792506000075
                  ],
                  [
                    36.27952993700006,
                    7.463286876000041
                  ],
                  [
                    36.26541599500007,
                    7.469327280000073
                  ],
                  [
                    36.240896142000054,
                    7.47729765400004
                  ],
                  [
                    36.22865617900004,
                    7.482654804000049
                  ],
                  [
                    36.224696245000075,
                    7.4843879760000505
                  ],
                  [
                    36.216312628000026,
                    7.490781570000024
                  ],
                  [
                    36.21623577400004,
                    7.490845455000056
                  ],
                  [
                    36.21548147300007,
                    7.4914724710000655
                  ],
                  [
                    36.21296023800005,
                    7.493568259000028
                  ],
                  [
                    36.20677636400006,
                    7.498708630000067
                  ],
                  [
                    36.20059639900006,
                    7.503638852000051
                  ],
                  [
                    36.18088652900008,
                    7.523599760000025
                  ],
                  [
                    36.15655667800007,
                    7.54262062600003
                  ],
                  [
                    36.13524937700004,
                    7.552207204000069
                  ],
                  [
                    36.12761685700008,
                    7.555641226000034
                  ],
                  [
                    36.10187237500003,
                    7.554533414000048
                  ],
                  [
                    36.09762995700004,
                    7.554350858000021
                  ],
                  [
                    36.090092527000024,
                    7.554026515000032
                  ],
                  [
                    36.08875145300004,
                    7.553968807000047
                  ],
                  [
                    36.08694709900004,
                    7.553891164000049
                  ],
                  [
                    36.07453607400004,
                    7.555691488000036
                  ],
                  [
                    36.07337912100007,
                    7.555859314000031
                  ],
                  [
                    36.06980281700004,
                    7.556378087000041
                  ],
                  [
                    36.062197248000075,
                    7.557481339000049
                  ],
                  [
                    36.05742306500008,
                    7.559711080000056
                  ],
                  [
                    36.04506735800004,
                    7.56548170700006
                  ],
                  [
                    36.035327417000076,
                    7.572582032000071
                  ],
                  [
                    36.032487444000026,
                    7.591452878000041
                  ],
                  [
                    36.03979740500006,
                    7.614033888000051
                  ],
                  [
                    36.047127371000045,
                    7.6343248000000585
                  ],
                  [
                    36.05190735200006,
                    7.653905677000068
                  ],
                  [
                    36.049814310000045,
                    7.6581839870000294
                  ],
                  [
                    36.04189742400007,
                    7.674366604000056
                  ],
                  [
                    36.02055755300006,
                    7.692017406000048
                  ],
                  [
                    36.01823757000005,
                    7.696847620000028
                  ],
                  [
                    36.01216761500007,
                    7.7094881970000415
                  ],
                  [
                    35.99723771600003,
                    7.745119799000065
                  ],
                  [
                    35.98635908700004,
                    7.754656940000075
                  ],
                  [
                    35.97845783300005,
                    7.758170397000072
                  ],
                  [
                    35.96108793900004,
                    7.76640076700005
                  ],
                  [
                    35.952012929000034,
                    7.769661191000068
                  ],
                  [
                    35.944472596000026,
                    7.772754274000022
                  ],
                  [
                    35.94162805700006,
                    7.7739211180000325
                  ],
                  [
                    35.92255817600005,
                    7.786701699000048
                  ],
                  [
                    35.91490737000004,
                    7.7929443630000605
                  ],
                  [
                    35.907933953000054,
                    7.798634312000047
                  ],
                  [
                    35.90275083000006,
                    7.802863474000048
                  ],
                  [
                    35.89778833100007,
                    7.806912618000069
                  ],
                  [
                    35.875058471000045,
                    7.821793289000027
                  ],
                  [
                    35.85998856500004,
                    7.829333635000069
                  ],
                  [
                    35.84861863200007,
                    7.8389640730000565
                  ],
                  [
                    35.85112862400007,
                    7.8479544730000725
                  ],
                  [
                    35.859083629000054,
                    7.860137938000037
                  ],
                  [
                    35.87422050200007,
                    7.875784037000074
                  ],
                  [
                    35.88687443500004,
                    7.892538244000036
                  ],
                  [
                    35.89531838600004,
                    7.909367211000074
                  ],
                  [
                    35.90242835000004,
                    7.926207959000067
                  ],
                  [
                    35.90512834400005,
                    7.946018852000066
                  ],
                  [
                    35.898788394000064,
                    7.971089973000062
                  ],
                  [
                    35.89176844000008,
                    7.992020913000033
                  ],
                  [
                    35.88803846600007,
                    8.000521298000024
                  ],
                  [
                    35.88400101700006,
                    8.01652284000005
                  ],
                  [
                    35.87801853800005,
                    8.040233079000075
                  ],
                  [
                    35.87271857600007,
                    8.058773906000056
                  ],
                  [
                    35.86879130600005,
                    8.06529531700005
                  ],
                  [
                    35.86086865400006,
                    8.07723474100004
                  ],
                  [
                    35.83733879400006,
                    8.07949485100005
                  ],
                  [
                    35.833003430000076,
                    8.080100058000028
                  ],
                  [
                    35.81634891900006,
                    8.082424991000039
                  ],
                  [
                    35.80958145000005,
                    8.081375842000057
                  ],
                  [
                    35.79807902300007,
                    8.079134846000045
                  ],
                  [
                    35.782849113000054,
                    8.080174903000056
                  ],
                  [
                    35.765769212000066,
                    8.081234959000028
                  ],
                  [
                    35.753341643000056,
                    8.06784213800006
                  ],
                  [
                    35.743994143000066,
                    8.05094189700003
                  ],
                  [
                    35.72800373500007,
                    8.039569454000059
                  ],
                  [
                    35.725180128000034,
                    8.030630744000064
                  ],
                  [
                    35.72285299200007,
                    8.022467005000067
                  ],
                  [
                    35.72987288000007,
                    8.00587553500003
                  ],
                  [
                    35.73851274100008,
                    7.988824024000053
                  ],
                  [
                    35.767412267000054,
                    7.969112283000072
                  ],
                  [
                    35.771372202000066,
                    7.962891733000049
                  ],
                  [
                    35.782512014000076,
                    7.953950940000027
                  ],
                  [
                    35.79527180700006,
                    7.948020420000034
                  ],
                  [
                    35.79992172900006,
                    7.940669771000046
                  ],
                  [
                    35.79972173300007,
                    7.932609052000032
                  ],
                  [
                    35.792254040000046,
                    7.920699566000053
                  ],
                  [
                    35.783558009000046,
                    7.910229622000031
                  ],
                  [
                    35.77606602900005,
                    7.899170272000049
                  ],
                  [
                    35.762149159000046,
                    7.882606059000068
                  ],
                  [
                    35.750563303000035,
                    7.874417152000035
                  ],
                  [
                    35.739539285000035,
                    7.8666253530000745
                  ],
                  [
                    35.71722614300006,
                    7.855854616000045
                  ],
                  [
                    35.716439421000075,
                    7.855474859000026
                  ],
                  [
                    35.71107751100004,
                    7.856975612000042
                  ],
                  [
                    35.70346949800006,
                    7.85910503100007
                  ],
                  [
                    35.69372955400007,
                    7.864355270000033
                  ],
                  [
                    35.68098962600004,
                    7.856334916000037
                  ],
                  [
                    35.67641965100006,
                    7.853464788000053
                  ],
                  [
                    35.66696970800007,
                    7.844894406000037
                  ],
                  [
                    35.64158985200004,
                    7.828893694000044
                  ],
                  [
                    35.63764268800003,
                    7.826463901000068
                  ],
                  [
                    35.62811920300004,
                    7.820601441000065
                  ],
                  [
                    35.61827998600006,
                    7.814743066000062
                  ],
                  [
                    35.60622174800005,
                    7.809577896000064
                  ],
                  [
                    35.592965985000035,
                    7.808823274000076
                  ],
                  [
                    35.59154473800004,
                    7.808742366000047
                  ],
                  [
                    35.589620153000055,
                    7.808632804000069
                  ],
                  [
                    35.57017026800003,
                    7.812923003000037
                  ],
                  [
                    35.554630358000054,
                    7.820213334000073
                  ],
                  [
                    35.54829487400008,
                    7.8268897800000445
                  ],
                  [
                    35.54440042500005,
                    7.83099382000006
                  ],
                  [
                    35.53621048000008,
                    7.849384648000068
                  ],
                  [
                    35.53312050300008,
                    7.867335460000049
                  ],
                  [
                    35.530520523000064,
                    7.87998602600004
                  ],
                  [
                    35.53041093600007,
                    7.8801607920000265
                  ],
                  [
                    35.52072558400005,
                    7.8956067310000435
                  ],
                  [
                    35.51218063600004,
                    7.892346585000041
                  ],
                  [
                    35.50480067600006,
                    7.884706249000033
                  ],
                  [
                    35.49719071800007,
                    7.880296048000048
                  ],
                  [
                    35.490230763000056,
                    7.882566156000053
                  ],
                  [
                    35.48492079400006,
                    7.879776029000027
                  ],
                  [
                    35.47431084800007,
                    7.873505752000028
                  ],
                  [
                    35.469513189000054,
                    7.8731799720000595
                  ],
                  [
                    35.459730937000074,
                    7.872515717000056
                  ],
                  [
                    35.45504529100003,
                    7.874213456000064
                  ],
                  [
                    35.44466102800004,
                    7.877975961000061
                  ],
                  [
                    35.43853603800005,
                    7.880606597000053
                  ],
                  [
                    35.43353109800006,
                    7.8827561810000475
                  ],
                  [
                    35.42873494500003,
                    7.880825225000024
                  ],
                  [
                    35.41842695500003,
                    7.864135241000042
                  ],
                  [
                    35.409488424000074,
                    7.843360872000062
                  ],
                  [
                    35.400578841000026,
                    7.829573682000046
                  ],
                  [
                    35.39999715400006,
                    7.8294439950000765
                  ],
                  [
                    35.38914134100003,
                    7.827023693000058
                  ],
                  [
                    35.37199144400006,
                    7.83247394600005
                  ],
                  [
                    35.35805152200004,
                    7.842994418000046
                  ],
                  [
                    35.34985920100007,
                    7.8348741420000465
                  ],
                  [
                    35.34202958700007,
                    7.821368869000025
                  ],
                  [
                    35.34141961500006,
                    7.803397272000041
                  ],
                  [
                    35.34087764900005,
                    7.776610678000054
                  ],
                  [
                    35.33448729000003,
                    7.772100210000076
                  ],
                  [
                    35.32489669800003,
                    7.765330942000048
                  ],
                  [
                    35.310801782000055,
                    7.760980748000065
                  ],
                  [
                    35.31062305100005,
                    7.760889417000044
                  ],
                  [
                    35.29303188400007,
                    7.751900345000024
                  ],
                  [
                    35.29249810600004,
                    7.751108722000026
                  ],
                  [
                    35.29160533400005,
                    7.749784691000059
                  ],
                  [
                    35.28988555900003,
                    7.7472341690000235
                  ],
                  [
                    35.289671508000026,
                    7.747215840000024
                  ],
                  [
                    35.27949292200003,
                    7.746344239000052
                  ],
                  [
                    35.27556691600006,
                    7.746008052000036
                  ],
                  [
                    35.24794388000004,
                    7.726512071000059
                  ],
                  [
                    35.24297898300006,
                    7.721901954000032
                  ],
                  [
                    35.227532256000075,
                    7.707559017000051
                  ],
                  [
                    35.22273282400005,
                    7.703102542000067
                  ],
                  [
                    35.22016532600003,
                    7.680242694000071
                  ],
                  [
                    35.22032125800007,
                    7.6625972210000555
                  ],
                  [
                    35.21704708800007,
                    7.658052577000035
                  ],
                  [
                    35.21232413900003,
                    7.651496985000051
                  ],
                  [
                    35.207365640000035,
                    7.6518409250000445
                  ],
                  [
                    35.20325806400007,
                    7.652125841000043
                  ],
                  [
                    35.172934602000055,
                    7.654229187000055
                  ],
                  [
                    35.12104280400007,
                    7.645896519000075
                  ],
                  [
                    35.11603360700008,
                    7.645092153000064
                  ],
                  [
                    35.111799861000065,
                    7.654433579000056
                  ],
                  [
                    35.11080574700003,
                    7.6566270130000476
                  ],
                  [
                    35.07709584100007,
                    7.731005248000031
                  ],
                  [
                    35.03850596800004,
                    7.739512786000034
                  ],
                  [
                    35.00038296500003,
                    7.747008853000068
                  ],
                  [
                    34.99547325100008,
                    7.747974243000044
                  ],
                  [
                    34.988940101000026,
                    7.7459364190000315
                  ],
                  [
                    34.93518805000008,
                    7.729170046000036
                  ],
                  [
                    34.93197755600005,
                    7.728168627000059
                  ],
                  [
                    34.93310872100005,
                    7.736237492000043
                  ],
                  [
                    34.93711194700006,
                    7.764793453000038
                  ],
                  [
                    34.936359260000074,
                    7.774624782000046
                  ],
                  [
                    34.932276358000024,
                    7.827954211000076
                  ],
                  [
                    34.944275153000035,
                    7.879393290000053
                  ],
                  [
                    34.95068663400008,
                    7.8902864460000615
                  ],
                  [
                    35.000615269000036,
                    7.862321638000026
                  ],
                  [
                    35.013101335000044,
                    7.882457938000073
                  ],
                  [
                    35.008480071000065,
                    7.923502092000035
                  ],
                  [
                    35.048340566000036,
                    7.9544364670000505
                  ],
                  [
                    35.108557973000075,
                    7.9571130760000415
                  ],
                  [
                    35.141024095000034,
                    7.989027562000047
                  ],
                  [
                    35.14071639700006,
                    8.02168946100005
                  ],
                  [
                    35.11793625000007,
                    8.082588241000053
                  ],
                  [
                    35.08908772700005,
                    8.113922156000058
                  ],
                  [
                    35.10387878600005,
                    8.115117707000024
                  ],
                  [
                    35.143271224000046,
                    8.142853244000037
                  ],
                  [
                    35.157659299000045,
                    8.13671000000005
                  ],
                  [
                    35.14852674400004,
                    8.15780983600007
                  ],
                  [
                    35.14772168700006,
                    8.159669836000035
                  ],
                  [
                    35.13813145800003,
                    8.181827079000072
                  ],
                  [
                    35.11891349000007,
                    8.200608826000064
                  ],
                  [
                    35.087406447000035,
                    8.214114755000026
                  ],
                  [
                    35.08432221100003,
                    8.215436855000064
                  ],
                  [
                    35.07324599700007,
                    8.220184827000026
                  ],
                  [
                    35.04633455600003,
                    8.219919968000056
                  ],
                  [
                    35.044394863000036,
                    8.219900878000033
                  ],
                  [
                    35.01825891200008,
                    8.219643652000059
                  ],
                  [
                    34.96504464100008,
                    8.24721609900007
                  ],
                  [
                    34.96479208300008,
                    8.247346959000026
                  ],
                  [
                    34.92594720100004,
                    8.249042598000074
                  ],
                  [
                    34.882584465000036,
                    8.250930866000033
                  ],
                  [
                    34.85509482500004,
                    8.250647129000072
                  ],
                  [
                    34.826427111000044,
                    8.261935566000034
                  ],
                  [
                    34.78580333000008,
                    8.303639340000075
                  ],
                  [
                    34.79507204600003,
                    8.326909196000031
                  ],
                  [
                    34.785250433000044,
                    8.355242661000034
                  ],
                  [
                    34.76763988700003,
                    8.363379096000074
                  ],
                  [
                    34.72875182800004,
                    8.390022244000022
                  ],
                  [
                    34.727065707000065,
                    8.390160195000021
                  ],
                  [
                    34.669137902000045,
                    8.394899587000054
                  ],
                  [
                    34.66742669000007,
                    8.395039591000057
                  ],
                  [
                    34.66683114500006,
                    8.395151362000036
                  ],
                  [
                    34.66638782800004,
                    8.395234563000031
                  ],
                  [
                    34.66613068000004,
                    8.395282824000049
                  ],
                  [
                    34.630335896000076,
                    8.402000729000065
                  ],
                  [
                    34.61213060400007,
                    8.402480953000065
                  ],
                  [
                    34.57427349900007,
                    8.403479557000026
                  ],
                  [
                    34.56361457100007,
                    8.434503965000033
                  ],
                  [
                    34.55652675400006,
                    8.455134120000025
                  ],
                  [
                    34.52268710100003,
                    8.475544933000037
                  ],
                  [
                    34.515555609000046,
                    8.471671361000062
                  ],
                  [
                    34.50802069700006,
                    8.467578666000065
                  ],
                  [
                    34.47119589300007,
                    8.447576749000064
                  ],
                  [
                    34.43635263900006,
                    8.421774275000075
                  ],
                  [
                    34.39491631200008,
                    8.400784288000068
                  ],
                  [
                    34.38375869200007,
                    8.395130791000042
                  ],
                  [
                    34.347280143000035,
                    8.37664733300005
                  ],
                  [
                    34.32918745600006,
                    8.386959562000072
                  ],
                  [
                    34.31329640800004,
                    8.389928504000068
                  ],
                  [
                    34.31520781800003,
                    8.406792855000049
                  ],
                  [
                    34.33491070800005,
                    8.438606184000037
                  ],
                  [
                    34.33752202000005,
                    8.44735259500004
                  ],
                  [
                    34.33907416300008,
                    8.452551392000032
                  ],
                  [
                    34.34370198700003,
                    8.468051969000044
                  ],
                  [
                    34.34405718200003,
                    8.469241671000077
                  ],
                  [
                    34.34686964700006,
                    8.475694051000062
                  ],
                  [
                    34.35743284800003,
                    8.499928235000027
                  ],
                  [
                    34.35822337600007,
                    8.52204352800004
                  ],
                  [
                    34.35358602100007,
                    8.555672850000064
                  ],
                  [
                    34.34547136800006,
                    8.600099974000045
                  ],
                  [
                    34.31242902300005,
                    8.682099813000036
                  ],
                  [
                    34.292640031000076,
                    8.698113790000036
                  ],
                  [
                    34.28498640500004,
                    8.70430738500005
                  ],
                  [
                    34.27938897700005,
                    8.708837029000051
                  ],
                  [
                    34.27464028400004,
                    8.707592735000048
                  ],
                  [
                    34.26095352900006,
                    8.704006413000059
                  ],
                  [
                    34.255733657000064,
                    8.702638657000023
                  ],
                  [
                    34.25419264300007,
                    8.701402423000047
                  ],
                  [
                    34.25048718800008,
                    8.698429831000055
                  ],
                  [
                    34.24492128400004,
                    8.693964748000042
                  ],
                  [
                    34.24205561400004,
                    8.69166584800007
                  ],
                  [
                    34.23820755600008,
                    8.68857885600005
                  ],
                  [
                    34.235379676000036,
                    8.68631027300006
                  ],
                  [
                    34.23517656800004,
                    8.686147335000044
                  ],
                  [
                    34.23298617300003,
                    8.68306973700004
                  ],
                  [
                    34.225027940000075,
                    8.671888083000056
                  ],
                  [
                    34.22351863200004,
                    8.669767442000023
                  ],
                  [
                    34.22192199400007,
                    8.668900478000069
                  ],
                  [
                    34.21772430100003,
                    8.666621159000044
                  ],
                  [
                    34.217432332000044,
                    8.66646262100005
                  ],
                  [
                    34.19847919600005,
                    8.656171193000034
                  ],
                  [
                    34.190393673000074,
                    8.652020166000057
                  ],
                  [
                    34.18966556700008,
                    8.651646363000054
                  ],
                  [
                    34.18963902100006,
                    8.651632735000021
                  ],
                  [
                    34.154054691000056,
                    8.65118293100005
                  ],
                  [
                    34.14824365700008,
                    8.651541016000067
                  ],
                  [
                    34.141576076000035,
                    8.651951882000048
                  ],
                  [
                    34.12424570300004,
                    8.651479982000069
                  ],
                  [
                    34.124368289000074,
                    8.654768148000073
                  ],
                  [
                    34.125135347000025,
                    8.67534328000005
                  ],
                  [
                    34.13000000000005,
                    8.805830000000071
                  ],
                  [
                    34.13499000000007,
                    8.955280000000073
                  ],
                  [
                    34.13440686100006,
                    8.962560775000043
                  ],
                  [
                    34.14471289200003,
                    8.962238609000053
                  ],
                  [
                    34.15326645400006,
                    8.96236387600004
                  ],
                  [
                    34.221481862000076,
                    8.963362895000046
                  ],
                  [
                    34.26724227600005,
                    8.964264202000038
                  ],
                  [
                    34.30538928400006,
                    8.965011238000045
                  ],
                  [
                    34.37595397600006,
                    8.966382762000023
                  ],
                  [
                    34.430651004000026,
                    8.967436632000044
                  ],
                  [
                    34.503707991000056,
                    9.004134039000064
                  ],
                  [
                    34.483666689000074,
                    9.047145573000023
                  ],
                  [
                    34.45833001600005,
                    9.073183166000035
                  ],
                  [
                    34.45468505000008,
                    9.073022564000041
                  ],
                  [
                    34.44835259900003,
                    9.072743548000062
                  ],
                  [
                    34.43709303000003,
                    9.072247436000055
                  ],
                  [
                    34.434809717000064,
                    9.072146830000065
                  ],
                  [
                    34.429776428000025,
                    9.071925057000044
                  ],
                  [
                    34.42683500900006,
                    9.07179545400004
                  ],
                  [
                    34.41861077300007,
                    9.082707465000055
                  ],
                  [
                    34.393269976000056,
                    9.11632992500006
                  ],
                  [
                    34.384925260000045,
                    9.124683588000039
                  ],
                  [
                    34.37900471700004,
                    9.13061047900004
                  ],
                  [
                    34.377424948000055,
                    9.13219194100003
                  ],
                  [
                    34.374927537000076,
                    9.134692031000043
                  ],
                  [
                    34.35959131300007,
                    9.150044700000024
                  ],
                  [
                    34.35126760000003,
                    9.158377337000047
                  ],
                  [
                    34.34087704800004,
                    9.168779030000053
                  ],
                  [
                    34.34376060000005,
                    9.169624956000064
                  ],
                  [
                    34.40174218400006,
                    9.186634573000049
                  ],
                  [
                    34.41007091800003,
                    9.19300832600004
                  ],
                  [
                    34.43956002200008,
                    9.21557553100007
                  ],
                  [
                    34.45238950900006,
                    9.257480946000044
                  ],
                  [
                    34.45172809500008,
                    9.308702328000038
                  ],
                  [
                    34.45454661800005,
                    9.319770791000053
                  ],
                  [
                    34.46358045200003,
                    9.355247054000074
                  ],
                  [
                    34.466270465000036,
                    9.365810855000063
                  ],
                  [
                    34.464053410000076,
                    9.378579106000075
                  ],
                  [
                    34.45180644800007,
                    9.449110630000064
                  ],
                  [
                    34.45833038000006,
                    9.448992244000067
                  ],
                  [
                    34.50668375200007,
                    9.448114805000046
                  ],
                  [
                    34.51297477000003,
                    9.448000646000025
                  ],
                  [
                    34.510817761000055,
                    9.45803115900003
                  ],
                  [
                    34.50951490700004,
                    9.464089683000054
                  ],
                  [
                    34.50085690000003,
                    9.504351104000023
                  ],
                  [
                    34.500122376000036,
                    9.507766782000033
                  ],
                  [
                    34.49873226600005,
                    9.514231066000036
                  ],
                  [
                    34.504689606000056,
                    9.520767829000022
                  ],
                  [
                    34.516096418000075,
                    9.533284089000063
                  ],
                  [
                    34.52146995500004,
                    9.539180267000063
                  ],
                  [
                    34.52241000200007,
                    9.540211745000022
                  ],
                  [
                    34.52298810100007,
                    9.540846072000022
                  ],
                  [
                    34.523110399000075,
                    9.54098026500003
                  ],
                  [
                    34.523230916000045,
                    9.541112503000022
                  ],
                  [
                    34.53214268800008,
                    9.590564430000029
                  ],
                  [
                    34.532145040000046,
                    9.59057006300003
                  ],
                  [
                    34.546341435000045,
                    9.624572598000043
                  ],
                  [
                    34.54846670300003,
                    9.62966294000006
                  ],
                  [
                    34.56750876500007,
                    9.63002225100007
                  ],
                  [
                    34.58539422700005,
                    9.630359738000038
                  ],
                  [
                    34.632014748000074,
                    9.588021403000027
                  ],
                  [
                    34.642078137000055,
                    9.583568661000072
                  ],
                  [
                    34.66147499600004,
                    9.574986144000036
                  ],
                  [
                    34.68591839000004,
                    9.563686404000066
                  ],
                  [
                    34.735137544000054,
                    9.545301779000056
                  ],
                  [
                    34.782986711000035,
                    9.55333113000006
                  ],
                  [
                    34.78537780900007,
                    9.566507136000041
                  ],
                  [
                    34.78539312100003,
                    9.566591510000023
                  ],
                  [
                    34.79205744500007,
                    9.603314874000034
                  ],
                  [
                    34.794610299000055,
                    9.606955219000042
                  ],
                  [
                    34.80616904300007,
                    9.623437878000061
                  ],
                  [
                    34.810854103000054,
                    9.63011872900006
                  ],
                  [
                    34.81071353500005,
                    9.641487769000037
                  ],
                  [
                    34.810555702000045,
                    9.654253246000053
                  ],
                  [
                    34.81045517200005,
                    9.662384074000045
                  ],
                  [
                    34.81039429100008,
                    9.667288903000042
                  ],
                  [
                    34.80996044700004,
                    9.70224115800005
                  ],
                  [
                    34.80844844400008,
                    9.705961363000029
                  ],
                  [
                    34.79614251800007,
                    9.73623946500004
                  ],
                  [
                    34.79689754700007,
                    9.737916729000062
                  ],
                  [
                    34.799158953000074,
                    9.742940345000022
                  ],
                  [
                    34.80731291400008,
                    9.761054017000049
                  ],
                  [
                    34.810786578000034,
                    9.767053709000038
                  ],
                  [
                    34.823147031000076,
                    9.788402610000048
                  ],
                  [
                    34.82478009600004,
                    9.79122323200005
                  ],
                  [
                    34.83166546500007,
                    9.80311560000007
                  ],
                  [
                    34.85446390300007,
                    9.816683681000029
                  ],
                  [
                    34.85959442200004,
                    9.81802265500005
                  ],
                  [
                    34.867409577000046,
                    9.82006227200003
                  ],
                  [
                    34.86972697700003,
                    9.820667072000049
                  ],
                  [
                    34.87165764000002,
                    9.827173955000035
                  ],
                  [
                    34.87707612400004,
                    9.845435784000074
                  ],
                  [
                    34.87877675100003,
                    9.847597903000064
                  ],
                  [
                    34.882992638000076,
                    9.852957837000076
                  ],
                  [
                    34.89215289900005,
                    9.864603877000036
                  ],
                  [
                    34.89768351600003,
                    9.881757181000069
                  ],
                  [
                    34.86679509900006,
                    9.902260916000046
                  ],
                  [
                    34.87518263900006,
                    9.904640151000024
                  ],
                  [
                    34.88778145300006,
                    9.908213968000041
                  ],
                  [
                    34.89271936700004,
                    9.922359619000076
                  ],
                  [
                    34.894698498000025,
                    9.928029239000068
                  ],
                  [
                    34.897420546000035,
                    9.935827095000036
                  ],
                  [
                    34.90442008500003,
                    9.955878686000062
                  ],
                  [
                    34.90763433500007,
                    9.953029107000077
                  ],
                  [
                    34.92765547700003,
                    9.935279456000046
                  ],
                  [
                    34.942995980000035,
                    9.93356731700004
                  ],
                  [
                    34.966116423000074,
                    9.965907230000028
                  ],
                  [
                    34.987778914000046,
                    9.996202899000025
                  ],
                  [
                    34.98818221300007,
                    9.996766925000031
                  ],
                  [
                    34.99009545000007,
                    9.996654559000035
                  ],
                  [
                    34.99158137000006,
                    9.99656728900004
                  ],
                  [
                    35.01501748700008,
                    9.995190863000062
                  ],
                  [
                    35.017302234000056,
                    9.96483915300007
                  ],
                  [
                    35.01965436100005,
                    9.928791940000053
                  ],
                  [
                    35.04851353200007,
                    9.917741245000059
                  ],
                  [
                    35.08102060900006,
                    9.921920612000065
                  ],
                  [
                    35.08081708900005,
                    9.939007724000021
                  ],
                  [
                    35.087690757000075,
                    9.949495959000046
                  ],
                  [
                    35.088341497000044,
                    9.950488895000035
                  ],
                  [
                    35.09182627600006,
                    9.950386819000073
                  ],
                  [
                    35.159583687000065,
                    9.948402073000068
                  ],
                  [
                    35.171749342000055,
                    9.943835807000028
                  ],
                  [
                    35.20510976500003,
                    9.931314281000027
                  ],
                  [
                    35.220798401000025,
                    9.925425696000048
                  ],
                  [
                    35.22288777500006,
                    9.910256200000049
                  ],
                  [
                    35.23074359100008,
                    9.893252214000029
                  ],
                  [
                    35.25570367300003,
                    9.90048309100007
                  ],
                  [
                    35.25638965700006,
                    9.900681818000066
                  ],
                  [
                    35.258345838000025,
                    9.901248520000024
                  ],
                  [
                    35.27382666800003,
                    9.90573327900006
                  ],
                  [
                    35.27847186900004,
                    9.907078983000076
                  ],
                  [
                    35.29592707200004,
                    9.921244125000044
                  ],
                  [
                    35.29745400500008,
                    9.922483253000053
                  ],
                  [
                    35.29783647200003,
                    9.92216546000003
                  ],
                  [
                    35.307105087000025,
                    9.914464128000077
                  ],
                  [
                    35.31098936300003,
                    9.911236666000036
                  ],
                  [
                    35.32432023700005,
                    9.88551525500003
                  ],
                  [
                    35.32469285600007,
                    9.884796300000062
                  ],
                  [
                    35.32509857500003,
                    9.884493793000047
                  ],
                  [
                    35.32669631600004,
                    9.883302509000032
                  ],
                  [
                    35.34526118400004,
                    9.869460438000033
                  ],
                  [
                    35.34980061600004,
                    9.866075812000076
                  ],
                  [
                    35.35084118800006,
                    9.86213080400006
                  ],
                  [
                    35.35657409600003,
                    9.84039625400004
                  ],
                  [
                    35.36378899700003,
                    9.813043185000026
                  ],
                  [
                    35.38689158700004,
                    9.801893602000064
                  ],
                  [
                    35.40542972800006,
                    9.79542947300007
                  ],
                  [
                    35.40803733200005,
                    9.794520219000049
                  ],
                  [
                    35.41962852800003,
                    9.785145035000028
                  ],
                  [
                    35.39421050300007,
                    9.772847260000049
                  ],
                  [
                    35.378831148000074,
                    9.765406404000032
                  ],
                  [
                    35.38240171600006,
                    9.759957065000037
                  ],
                  [
                    35.38303116900005,
                    9.758996405000062
                  ],
                  [
                    35.375364654000066,
                    9.749950717000047
                  ],
                  [
                    35.36639544600007,
                    9.730340324000053
                  ],
                  [
                    35.36594132600004,
                    9.729347430000075
                  ],
                  [
                    35.36508100900005,
                    9.727466421000031
                  ],
                  [
                    35.368397025000036,
                    9.71928941300007
                  ],
                  [
                    35.38938652100006,
                    9.720048720000023
                  ],
                  [
                    35.40027657700006,
                    9.716138705000049
                  ],
                  [
                    35.41076633100005,
                    9.713677552000036
                  ],
                  [
                    35.424505098000054,
                    9.700748899000075
                  ],
                  [
                    35.44120909700007,
                    9.685011896000049
                  ],
                  [
                    35.45537498500005,
                    9.672230703000025
                  ],
                  [
                    35.46219712200008,
                    9.671261120000054
                  ],
                  [
                    35.46757503300006,
                    9.67049679400003
                  ],
                  [
                    35.46814984700006,
                    9.67041510000007
                  ],
                  [
                    35.46842357400004,
                    9.670376197000053
                  ],
                  [
                    35.48488151400005,
                    9.678003619000037
                  ],
                  [
                    35.50510615400003,
                    9.688702257000045
                  ],
                  [
                    35.533277301000055,
                    9.690418498000042
                  ],
                  [
                    35.533972316000074,
                    9.696418494000056
                  ],
                  [
                    35.539392348000035,
                    9.697638485000027
                  ],
                  [
                    35.553727423000055,
                    9.69611846600003
                  ],
                  [
                    35.561087462000046,
                    9.692018451000024
                  ],
                  [
                    35.569227484000066,
                    9.678078439000046
                  ],
                  [
                    35.57851751900006,
                    9.665518421000058
                  ],
                  [
                    35.594427594000024,
                    9.656038397000032
                  ],
                  [
                    35.62475776200006,
                    9.651168351000024
                  ],
                  [
                    35.63472781400003,
                    9.651488330000063
                  ],
                  [
                    35.653437895000025,
                    9.634928304000027
                  ],
                  [
                    35.65054784600005,
                    9.613028310000061
                  ],
                  [
                    35.643579662000036,
                    9.59455031400006
                  ],
                  [
                    35.64524901600004,
                    9.577657546000069
                  ],
                  [
                    35.647491968000054,
                    9.553310385000032
                  ],
                  [
                    35.66143909300007,
                    9.532472552000058
                  ],
                  [
                    35.665036894000025,
                    9.527097224000045
                  ],
                  [
                    35.671391096000036,
                    9.517234552000048
                  ],
                  [
                    35.68648686900008,
                    9.510415440000031
                  ],
                  [
                    35.710760712000024,
                    9.48677192200006
                  ],
                  [
                    35.731851748000054,
                    9.481498485000031
                  ],
                  [
                    35.75289109300007,
                    9.481694207000032
                  ],
                  [
                    35.764992988000074,
                    9.473350737000032
                  ],
                  [
                    35.77013246100006,
                    9.459471396000026
                  ],
                  [
                    35.77732583100004,
                    9.440139414000043
                  ],
                  [
                    35.77841538000007,
                    9.430699023000045
                  ],
                  [
                    35.77677249900006,
                    9.430291547000024
                  ],
                  [
                    35.77022537400006,
                    9.428667696000048
                  ],
                  [
                    35.765921236000054,
                    9.427600162000033
                  ],
                  [
                    35.754002660000026,
                    9.416548201000069
                  ],
                  [
                    35.75012134100007,
                    9.403083304000063
                  ],
                  [
                    35.75514898100005,
                    9.365008181000064
                  ],
                  [
                    35.755178038000054,
                    9.364788126000064
                  ],
                  [
                    35.74919797600006,
                    9.34861313500005
                  ],
                  [
                    35.75055795800006,
                    9.331128127000056
                  ],
                  [
                    35.75674797600004,
                    9.323638114000062
                  ],
                  [
                    35.773954600000025,
                    9.324324043000047
                  ],
                  [
                    35.776855760000046,
                    9.32236308000006
                  ],
                  [
                    35.79719169100008,
                    9.308617540000057
                  ],
                  [
                    35.808452928000065,
                    9.308875943000032
                  ],
                  [
                    35.85987032500003,
                    9.324971589000029
                  ],
                  [
                    35.91108877400006,
                    9.315957987000047
                  ],
                  [
                    35.91236037400006,
                    9.31027429900007
                  ],
                  [
                    35.913196062000054,
                    9.306539010000051
                  ],
                  [
                    35.917871966000064,
                    9.285639052000022
                  ],
                  [
                    35.924895897000056,
                    9.275581205000037
                  ],
                  [
                    35.92677121500003,
                    9.272895864000077
                  ],
                  [
                    35.93072668700006,
                    9.267231865000042
                  ],
                  [
                    35.94932102400003,
                    9.249153646000025
                  ],
                  [
                    35.97541317900004,
                    9.242907338000066
                  ],
                  [
                    36.03157719600006,
                    9.233426059000067
                  ],
                  [
                    36.04396514700005,
                    9.195062900000039
                  ],
                  [
                    36.05271861800003,
                    9.126431170000046
                  ],
                  [
                    36.05334574600005,
                    9.12151416100005
                  ],
                  [
                    36.053610656000046,
                    9.119437129000062
                  ],
                  [
                    36.034875518000035,
                    9.107939947000034
                  ],
                  [
                    36.03402284500004,
                    9.107416687000068
                  ],
                  [
                    36.033941955000046,
                    9.106717177000064
                  ],
                  [
                    36.03067202500006,
                    9.07843979100005
                  ],
                  [
                    36.02807451900003,
                    9.055977324000025
                  ],
                  [
                    36.04244908600003,
                    9.032177624000042
                  ],
                  [
                    36.04215539300003,
                    9.015047793000065
                  ],
                  [
                    36.05109232500007,
                    9.017041518000042
                  ],
                  [
                    36.06394157600005,
                    9.01990803600006
                  ],
                  [
                    36.08654582300005,
                    9.012616791000028
                  ],
                  [
                    36.09327035600006,
                    9.025382702000059
                  ],
                  [
                    36.09697461400003,
                    9.032414896000034
                  ],
                  [
                    36.08761644100008,
                    9.045608197000035
                  ],
                  [
                    36.08633921400008,
                    9.047408851000057
                  ],
                  [
                    36.082476014000065,
                    9.052855252000029
                  ],
                  [
                    36.07553725400004,
                    9.062637626000026
                  ],
                  [
                    36.08417349300004,
                    9.05842066300005
                  ],
                  [
                    36.094643415000064,
                    9.064978903000053
                  ],
                  [
                    36.108553458000074,
                    9.080031575000021
                  ],
                  [
                    36.12812980700005,
                    9.051916719000076
                  ],
                  [
                    36.12868639800007,
                    9.05111736300006
                  ],
                  [
                    36.13096629000006,
                    9.025905387000023
                  ],
                  [
                    36.13142903100004,
                    9.020788201000073
                  ],
                  [
                    36.15688218100007,
                    9.020672450000063
                  ],
                  [
                    36.15963301900007,
                    9.02065994000003
                  ],
                  [
                    36.16708786400005,
                    9.02799227600002
                  ],
                  [
                    36.17679055000008,
                    9.044525228000055
                  ],
                  [
                    36.22594920200004,
                    9.03096793700007
                  ],
                  [
                    36.23466256700004,
                    9.035209938000037
                  ],
                  [
                    36.23806340400006,
                    9.03686559700003
                  ],
                  [
                    36.24647782400007,
                    9.040962060000027
                  ],
                  [
                    36.23580792100006,
                    9.050946048000071
                  ],
                  [
                    36.22883777900006,
                    9.054957884000032
                  ],
                  [
                    36.22100482800005,
                    9.059466331000067
                  ],
                  [
                    36.207650458000046,
                    9.06715276600005
                  ],
                  [
                    36.20148437900008,
                    9.068435711000063
                  ],
                  [
                    36.18952256600005,
                    9.070924546000072
                  ],
                  [
                    36.18458592800005,
                    9.071951687000023
                  ],
                  [
                    36.16147342100004,
                    9.105351872000028
                  ],
                  [
                    36.17191229900004,
                    9.108297185000026
                  ],
                  [
                    36.18667417100005,
                    9.130899054000054
                  ],
                  [
                    36.197930462000045,
                    9.148133535000056
                  ],
                  [
                    36.19875597300006,
                    9.149397472000032
                  ],
                  [
                    36.203947895000056,
                    9.15734681300006
                  ],
                  [
                    36.20407570700007,
                    9.157713631000036
                  ],
                  [
                    36.20695425300005,
                    9.165974990000052
                  ],
                  [
                    36.210491655000055,
                    9.176127252000072
                  ],
                  [
                    36.21578595500006,
                    9.191321771000048
                  ],
                  [
                    36.22411791400003,
                    9.215234303000045
                  ],
                  [
                    36.22588555800007,
                    9.220307400000024
                  ],
                  [
                    36.228925168000046,
                    9.229031010000028
                  ],
                  [
                    36.22717762000008,
                    9.257849368000052
                  ],
                  [
                    36.227089739000064,
                    9.259298600000022
                  ],
                  [
                    36.22633601000007,
                    9.27172814000005
                  ],
                  [
                    36.224094351000076,
                    9.272957674000054
                  ],
                  [
                    36.20438229400003,
                    9.283769603000053
                  ],
                  [
                    36.194894704000035,
                    9.288973481000028
                  ],
                  [
                    36.194597216000034,
                    9.32628903400007
                  ],
                  [
                    36.200998121000055,
                    9.340271492000056
                  ],
                  [
                    36.20589252800005,
                    9.354739692000066
                  ],
                  [
                    36.23426871700008,
                    9.347006928000042
                  ],
                  [
                    36.21458697200006,
                    9.332416972000033
                  ],
                  [
                    36.21476227000005,
                    9.314871306000043
                  ],
                  [
                    36.21709594500004,
                    9.303397406000045
                  ],
                  [
                    36.21741896100008,
                    9.301809246000062
                  ],
                  [
                    36.21837304700006,
                    9.297118325000042
                  ],
                  [
                    36.25317940600007,
                    9.301823312000067
                  ],
                  [
                    36.27022760800003,
                    9.328369870000074
                  ],
                  [
                    36.27498266600003,
                    9.343406965000042
                  ],
                  [
                    36.275117402000035,
                    9.343833046000043
                  ],
                  [
                    36.27916735400004,
                    9.337611930000037
                  ],
                  [
                    36.28963675400007,
                    9.321529922000025
                  ],
                  [
                    36.295482496000034,
                    9.301691637000033
                  ],
                  [
                    36.31899619500007,
                    9.305850016000022
                  ],
                  [
                    36.32617868500006,
                    9.330773086000022
                  ],
                  [
                    36.328877969000075,
                    9.333983466000063
                  ],
                  [
                    36.33043113400004,
                    9.335830715000043
                  ],
                  [
                    36.33376793600007,
                    9.339799325000058
                  ],
                  [
                    36.34926146400005,
                    9.344891507000057
                  ],
                  [
                    36.37471653800003,
                    9.358019170000034
                  ],
                  [
                    36.40823721900006,
                    9.357784569000046
                  ],
                  [
                    36.43635018300006,
                    9.357972127000039
                  ],
                  [
                    36.46141108900008,
                    9.357156935000035
                  ],
                  [
                    36.46499399000004,
                    9.358847526000034
                  ],
                  [
                    36.46576603800003,
                    9.359211817000073
                  ],
                  [
                    36.467327313000055,
                    9.359948504000045
                  ],
                  [
                    36.484109647000025,
                    9.367867244000024
                  ],
                  [
                    36.48048389100006,
                    9.37875007200006
                  ],
                  [
                    36.479719884000076,
                    9.381043264000027
                  ],
                  [
                    36.476497133000066,
                    9.390716460000021
                  ],
                  [
                    36.475717866000025,
                    9.393055458000049
                  ],
                  [
                    36.47519087500007,
                    9.39463723800003
                  ],
                  [
                    36.48364393400004,
                    9.405160159000047
                  ],
                  [
                    36.499128711000026,
                    9.414736463000054
                  ],
                  [
                    36.50726560900006,
                    9.419345341000053
                  ],
                  [
                    36.51127295900005,
                    9.432338223000045
                  ],
                  [
                    36.514911091000045,
                    9.444134004000034
                  ],
                  [
                    36.498663554000075,
                    9.472884584000042
                  ],
                  [
                    36.496482782000044,
                    9.491675990000033
                  ],
                  [
                    36.49537282600005,
                    9.501240319000033
                  ],
                  [
                    36.495371901000055,
                    9.501248295000039
                  ],
                  [
                    36.494429858000046,
                    9.509365743000046
                  ],
                  [
                    36.48515501500003,
                    9.514577892000034
                  ],
                  [
                    36.462852895000026,
                    9.527110932000028
                  ],
                  [
                    36.461168171000054,
                    9.528057690000026
                  ],
                  [
                    36.42472782900006,
                    9.517509466000035
                  ],
                  [
                    36.420749260000036,
                    9.516357808000066
                  ],
                  [
                    36.41975199400008,
                    9.516069134000077
                  ],
                  [
                    36.41900985500007,
                    9.515854310000066
                  ],
                  [
                    36.400629507000076,
                    9.51098832100007
                  ],
                  [
                    36.39012874500003,
                    9.495223968000062
                  ],
                  [
                    36.38983749600004,
                    9.494786728000065
                  ],
                  [
                    36.380348877000074,
                    9.480541861000063
                  ],
                  [
                    36.380307981000044,
                    9.480480466000074
                  ],
                  [
                    36.355136505000075,
                    9.494722695000064
                  ],
                  [
                    36.335955124000066,
                    9.511994007000055
                  ],
                  [
                    36.33326228400006,
                    9.515541932000076
                  ],
                  [
                    36.328235308000046,
                    9.522165176000044
                  ],
                  [
                    36.317522567000026,
                    9.536279643000057
                  ],
                  [
                    36.31556485700003,
                    9.538859005000063
                  ],
                  [
                    36.31417601100003,
                    9.54068886500005
                  ],
                  [
                    36.30920811000004,
                    9.54628982500003
                  ],
                  [
                    36.301025209000045,
                    9.555515471000035
                  ],
                  [
                    36.296287619000054,
                    9.557311815000048
                  ],
                  [
                    36.26626546700004,
                    9.568695262000062
                  ],
                  [
                    36.231777016000024,
                    9.57032304300003
                  ],
                  [
                    36.23073966800007,
                    9.574055503000068
                  ],
                  [
                    36.229769988000044,
                    9.577544492000072
                  ],
                  [
                    36.22913987100003,
                    9.579811703000075
                  ],
                  [
                    36.22913607100003,
                    9.579825374000052
                  ],
                  [
                    36.229119585000035,
                    9.579845782000064
                  ],
                  [
                    36.228149563000045,
                    9.581046509000032
                  ],
                  [
                    36.226163873000075,
                    9.583504465000033
                  ],
                  [
                    36.22559060000003,
                    9.584214082000074
                  ],
                  [
                    36.22387499300004,
                    9.586337721000064
                  ],
                  [
                    36.20077737200006,
                    9.614928768000027
                  ],
                  [
                    36.19261170200008,
                    9.658495493000032
                  ],
                  [
                    36.192564247000064,
                    9.660364978000075
                  ],
                  [
                    36.19186586200004,
                    9.68787751800005
                  ],
                  [
                    36.183058301000074,
                    9.696113320000052
                  ],
                  [
                    36.17749612100005,
                    9.701314421000063
                  ],
                  [
                    36.161887956000044,
                    9.730466683000031
                  ],
                  [
                    36.16142835900007,
                    9.733140724000066
                  ],
                  [
                    36.161093609000034,
                    9.735088371000074
                  ],
                  [
                    36.15905722600007,
                    9.746936508000033
                  ],
                  [
                    36.143416943000034,
                    9.757751812000038
                  ],
                  [
                    36.13249326600004,
                    9.762596322000036
                  ],
                  [
                    36.13228602500004,
                    9.762678035000022
                  ],
                  [
                    36.10817439200008,
                    9.772185020000052
                  ],
                  [
                    36.10528661300003,
                    9.773323643000026
                  ],
                  [
                    36.13647113500008,
                    9.807447298000056
                  ],
                  [
                    36.13241812200005,
                    9.829836026000066
                  ],
                  [
                    36.131839995000064,
                    9.832908215000032
                  ],
                  [
                    36.128601943000035,
                    9.850115333000076
                  ],
                  [
                    36.12824442200008,
                    9.852015212000026
                  ],
                  [
                    36.128207082000074,
                    9.852213635000055
                  ],
                  [
                    36.12823620000006,
                    9.85220967500004
                  ],
                  [
                    36.15234344800007,
                    9.848931479000044
                  ],
                  [
                    36.152260547000026,
                    9.858592506000036
                  ],
                  [
                    36.15222522200003,
                    9.862709170000073
                  ],
                  [
                    36.15219386800004,
                    9.866363135000029
                  ],
                  [
                    36.14766605500006,
                    9.878708452000069
                  ],
                  [
                    36.14585433900004,
                    9.883648191000077
                  ],
                  [
                    36.134029472000066,
                    9.915889309000022
                  ],
                  [
                    36.11979873200005,
                    9.961333164000052
                  ],
                  [
                    36.120648739000046,
                    9.971573161000038
                  ],
                  [
                    36.13989836400003,
                    10.009705090000068
                  ],
                  [
                    36.167326391000074,
                    10.033847973000036
                  ],
                  [
                    36.184567068000035,
                    10.049661314000048
                  ],
                  [
                    36.21892419200003,
                    10.053212510000037
                  ],
                  [
                    36.24811584500003,
                    10.071634213000038
                  ],
                  [
                    36.25700222300003,
                    10.077242057000035
                  ],
                  [
                    36.25891955600008,
                    10.078452010000035
                  ],
                  [
                    36.26684827200006,
                    10.087330353000027
                  ],
                  [
                    36.26788275500007,
                    10.088488737000034
                  ],
                  [
                    36.26946130700003,
                    10.103613425000049
                  ],
                  [
                    36.269471028000055,
                    10.103651311000021
                  ],
                  [
                    36.27189215800007,
                    10.113087661000066
                  ],
                  [
                    36.28990219900004,
                    10.121197823000045
                  ],
                  [
                    36.30668734100004,
                    10.128003269000033
                  ],
                  [
                    36.327597522000076,
                    10.13648119000004
                  ],
                  [
                    36.33231714100003,
                    10.13839473400003
                  ],
                  [
                    36.33271631200006,
                    10.138644943000031
                  ],
                  [
                    36.33420193300003,
                    10.139576161000036
                  ],
                  [
                    36.369421904000035,
                    10.16165277600004
                  ],
                  [
                    36.375259337000045,
                    10.167398349000052
                  ],
                  [
                    36.395273872000075,
                    10.187097928000071
                  ],
                  [
                    36.40963390500008,
                    10.207462724000038
                  ],
                  [
                    36.416193201000056,
                    10.216764841000042
                  ],
                  [
                    36.435812647000034,
                    10.236331556000039
                  ],
                  [
                    36.44535089300007,
                    10.24584416600004
                  ],
                  [
                    36.448059975000035,
                    10.245155899000054
                  ],
                  [
                    36.454197942000064,
                    10.243596493000041
                  ],
                  [
                    36.47350481500007,
                    10.238691408000022
                  ],
                  [
                    36.49091287300007,
                    10.234268733000022
                  ],
                  [
                    36.49505291100007,
                    10.235388091000061
                  ],
                  [
                    36.50034886700007,
                    10.236819978000028
                  ],
                  [
                    36.50072465300008,
                    10.236921581000047
                  ],
                  [
                    36.50977844700003,
                    10.239369489000069
                  ],
                  [
                    36.51548847200007,
                    10.239931540000043
                  ],
                  [
                    36.518859527000075,
                    10.245024430000058
                  ],
                  [
                    36.522441324000056,
                    10.250435702000061
                  ],
                  [
                    36.53791425700007,
                    10.263162883000064
                  ],
                  [
                    36.53929670900004,
                    10.264339600000028
                  ],
                  [
                    36.54507527800007,
                    10.269258209000043
                  ],
                  [
                    36.54511591200003,
                    10.269349307000027
                  ],
                  [
                    36.54884248900004,
                    10.277703908000035
                  ],
                  [
                    36.54934341300003,
                    10.278826927000068
                  ],
                  [
                    36.550937186000056,
                    10.280764289000047
                  ],
                  [
                    36.55138458300007,
                    10.281308138000043
                  ],
                  [
                    36.552435228000036,
                    10.28258528200007
                  ],
                  [
                    36.553067172000056,
                    10.283353463000026
                  ],
                  [
                    36.554480933000036,
                    10.285072005000075
                  ],
                  [
                    36.56200447600003,
                    10.283698816000026
                  ],
                  [
                    36.56927540300006,
                    10.281577490000075
                  ],
                  [
                    36.572383556000034,
                    10.280469972000049
                  ],
                  [
                    36.575847829000054,
                    10.279235559000028
                  ],
                  [
                    36.575475839000035,
                    10.271030970000027
                  ],
                  [
                    36.57499725900004,
                    10.26687783400007
                  ],
                  [
                    36.574685618000046,
                    10.264173395000057
                  ],
                  [
                    36.57535085400008,
                    10.264058378000072
                  ],
                  [
                    36.588025007000056,
                    10.261867062000022
                  ],
                  [
                    36.610570507000034,
                    10.25922184600006
                  ],
                  [
                    36.64340525600005,
                    10.271133078000048
                  ],
                  [
                    36.65969071600006,
                    10.27704084100003
                  ],
                  [
                    36.67146664100005,
                    10.284015605000036
                  ],
                  [
                    36.684947790000024,
                    10.29199931100004
                  ],
                  [
                    36.69219150500004,
                    10.296289130000048
                  ],
                  [
                    36.68957054600003,
                    10.30769443500003
                  ],
                  [
                    36.68910755100006,
                    10.309709197000075
                  ],
                  [
                    36.68871541800007,
                    10.31141559300005
                  ],
                  [
                    36.68605423100007,
                    10.316374661000054
                  ],
                  [
                    36.68539933400007,
                    10.317595047000054
                  ],
                  [
                    36.68591818700003,
                    10.32313012000003
                  ],
                  [
                    36.685412271000075,
                    10.32401066400007
                  ],
                  [
                    36.68226852200007,
                    10.329482337000059
                  ],
                  [
                    36.68090252400003,
                    10.33461483700006
                  ],
                  [
                    36.683499649000055,
                    10.33930513100006
                  ],
                  [
                    36.68397982600004,
                    10.339893429000028
                  ],
                  [
                    36.68814683100004,
                    10.34499871600002
                  ],
                  [
                    36.68888898200004,
                    10.34993580400004
                  ],
                  [
                    36.68917622300006,
                    10.351846651000074
                  ],
                  [
                    36.69145168000006,
                    10.35687394200005
                  ],
                  [
                    36.69165352300007,
                    10.357319884000049
                  ],
                  [
                    36.699958249000076,
                    10.357509845000038
                  ],
                  [
                    36.70989876500005,
                    10.357736932000023
                  ],
                  [
                    36.71801559900007,
                    10.357922144000042
                  ],
                  [
                    36.72351757100006,
                    10.360799991000022
                  ],
                  [
                    36.73139656700005,
                    10.361351825000042
                  ],
                  [
                    36.73879616000005,
                    10.361475835000022
                  ],
                  [
                    36.74571697300007,
                    10.359969913000043
                  ],
                  [
                    36.752417379000065,
                    10.365984231000027
                  ],
                  [
                    36.76175988600005,
                    10.36730949400004
                  ],
                  [
                    36.76661190300007,
                    10.362340819000053
                  ],
                  [
                    36.76938090900006,
                    10.357795649000025
                  ],
                  [
                    36.773001443000055,
                    10.352552858000024
                  ],
                  [
                    36.77660038100004,
                    10.34596864200006
                  ],
                  [
                    36.783303680000074,
                    10.344132665000075
                  ],
                  [
                    36.79195933200003,
                    10.343385827000077
                  ],
                  [
                    36.79873551900005,
                    10.337841097000023
                  ],
                  [
                    36.80659842800003,
                    10.335371293000037
                  ],
                  [
                    36.81181544000003,
                    10.337275070000032
                  ],
                  [
                    36.815348467000035,
                    10.340314186000057
                  ],
                  [
                    36.81576135900008,
                    10.340669356000035
                  ],
                  [
                    36.81700781300003,
                    10.341741558000024
                  ],
                  [
                    36.81870652300006,
                    10.341900383000052
                  ],
                  [
                    36.82473648300004,
                    10.34246416700006
                  ],
                  [
                    36.833580908000044,
                    10.342470595000066
                  ],
                  [
                    36.83961043900007,
                    10.340801011000053
                  ],
                  [
                    36.84531063800006,
                    10.340772000000072
                  ],
                  [
                    36.85059600100004,
                    10.341026989000056
                  ],
                  [
                    36.85939205200003,
                    10.341129971000043
                  ],
                  [
                    36.869241516000045,
                    10.340692899000032
                  ],
                  [
                    36.875821329000075,
                    10.333769139000026
                  ],
                  [
                    36.87878086500007,
                    10.327615813000023
                  ],
                  [
                    36.883108434000064,
                    10.320654680000075
                  ],
                  [
                    36.88873616300003,
                    10.31551692000005
                  ],
                  [
                    36.89796121000006,
                    10.312848153000061
                  ],
                  [
                    36.91203249100005,
                    10.313664023000058
                  ],
                  [
                    36.91917283300006,
                    10.314188357000035
                  ],
                  [
                    36.92463536200006,
                    10.313794346000066
                  ],
                  [
                    36.930769963000046,
                    10.310939978000022
                  ],
                  [
                    36.941857955000046,
                    10.311727186000041
                  ],
                  [
                    36.95367519000007,
                    10.312503162000041
                  ],
                  [
                    36.96474720900005,
                    10.311882388000072
                  ],
                  [
                    36.97165123100007,
                    10.315093348000062
                  ],
                  [
                    36.97992079900007,
                    10.314026481000042
                  ],
                  [
                    36.98960909300007,
                    10.308780838000075
                  ],
                  [
                    36.99710446200004,
                    10.302968842000041
                  ],
                  [
                    37.001605590000054,
                    10.295334860000025
                  ],
                  [
                    37.007204940000065,
                    10.288850184000069
                  ],
                  [
                    37.01326530000006,
                    10.284938673000056
                  ],
                  [
                    37.02169597900007,
                    10.284823378000056
                  ],
                  [
                    37.030799967000064,
                    10.286103402000037
                  ],
                  [
                    37.04009403500004,
                    10.285358866000024
                  ],
                  [
                    37.04587199000008,
                    10.288399330000061
                  ],
                  [
                    37.05077100700004,
                    10.283604095000044
                  ],
                  [
                    37.05589092100007,
                    10.282743233000076
                  ],
                  [
                    37.06183946500005,
                    10.281734372000074
                  ],
                  [
                    37.069705347000024,
                    10.276084058000038
                  ],
                  [
                    37.07434611100007,
                    10.270729550000055
                  ],
                  [
                    37.078103285000054,
                    10.263374553000062
                  ],
                  [
                    37.08710187100007,
                    10.25949406500007
                  ],
                  [
                    37.094171912000036,
                    10.258225733000074
                  ],
                  [
                    37.10084861200005,
                    10.25587407200004
                  ],
                  [
                    37.107799483000065,
                    10.253233244000057
                  ],
                  [
                    37.11460535100008,
                    10.250697416000037
                  ],
                  [
                    37.12050204800005,
                    10.249260752000055
                  ],
                  [
                    37.12777542200007,
                    10.247674087000064
                  ],
                  [
                    37.13483545500003,
                    10.24598075800003
                  ],
                  [
                    37.14101715700008,
                    10.24507576700006
                  ],
                  [
                    37.14917469900007,
                    10.244643267000072
                  ],
                  [
                    37.157550240000035,
                    10.24425677000005
                  ],
                  [
                    37.16622353300005,
                    10.244133273000045
                  ],
                  [
                    37.17453232500003,
                    10.243307446000074
                  ],
                  [
                    37.18181111400003,
                    10.241264534000038
                  ],
                  [
                    37.19036774500006,
                    10.236270790000049
                  ],
                  [
                    37.19599744100003,
                    10.230910795000057
                  ],
                  [
                    37.19989674900006,
                    10.22329651900003
                  ],
                  [
                    37.19748745600003,
                    10.213875812000026
                  ],
                  [
                    37.19342743800007,
                    10.206010817000049
                  ],
                  [
                    37.18940741800003,
                    10.199765822000074
                  ],
                  [
                    37.18582907000007,
                    10.193640827000024
                  ],
                  [
                    37.18363540800004,
                    10.18990255500006
                  ],
                  [
                    37.18252238700006,
                    10.188005830000066
                  ],
                  [
                    37.17914237100007,
                    10.183880834000036
                  ],
                  [
                    37.175182353000025,
                    10.178417502000059
                  ],
                  [
                    37.172884268000075,
                    10.175994376000062
                  ],
                  [
                    37.170955666000054,
                    10.173960838000028
                  ],
                  [
                    37.16830732200003,
                    10.168500840000036
                  ],
                  [
                    37.16770232300007,
                    10.16327334600004
                  ],
                  [
                    37.171830345000046,
                    10.155312855000034
                  ],
                  [
                    37.17598237100003,
                    10.151317524000035
                  ],
                  [
                    37.179776391000075,
                    10.144378865000022
                  ],
                  [
                    37.182102404000034,
                    10.137344206000023
                  ],
                  [
                    37.18413908500003,
                    10.130360879000023
                  ],
                  [
                    37.18628743200003,
                    10.123997136000071
                  ],
                  [
                    37.18839494400004,
                    10.116688392000071
                  ],
                  [
                    37.19073745800006,
                    10.111555897000073
                  ],
                  [
                    37.19550498500007,
                    10.10452590500006
                  ],
                  [
                    37.20103117600007,
                    10.099964700000044
                  ],
                  [
                    37.20609932700006,
                    10.095403876000034
                  ],
                  [
                    37.20650676500003,
                    10.095037223000077
                  ],
                  [
                    37.21331582300007,
                    10.087907831000052
                  ],
                  [
                    37.220499518000054,
                    10.083913319000033
                  ],
                  [
                    37.22509254100004,
                    10.081647807000024
                  ],
                  [
                    37.230181565000066,
                    10.079683299000067
                  ],
                  [
                    37.23585425600004,
                    10.077101955000046
                  ],
                  [
                    37.24074594700005,
                    10.075610279000045
                  ],
                  [
                    37.247162649000074,
                    10.076117765000049
                  ],
                  [
                    37.25369568800005,
                    10.076693252000041
                  ],
                  [
                    37.26188273100007,
                    10.076671901000054
                  ],
                  [
                    37.27164044500006,
                    10.073638879000043
                  ],
                  [
                    37.27737780000007,
                    10.068393206000053
                  ],
                  [
                    37.282507821000024,
                    10.06489119400004
                  ],
                  [
                    37.28771184400006,
                    10.062879183000064
                  ],
                  [
                    37.29259586000006,
                    10.057935178000037
                  ],
                  [
                    37.29653929800003,
                    10.052849455000057
                  ],
                  [
                    37.29874786600004,
                    10.04479266900006
                  ],
                  [
                    37.299724525000045,
                    10.03877516700004
                  ],
                  [
                    37.30217119300005,
                    10.034036831000037
                  ],
                  [
                    37.30560986300003,
                    10.026653160000023
                  ],
                  [
                    37.312870747000034,
                    10.021700864000024
                  ],
                  [
                    37.317822912000054,
                    10.018050139000025
                  ],
                  [
                    37.320402913000066,
                    10.012383469000042
                  ],
                  [
                    37.323254586000076,
                    10.008101796000062
                  ],
                  [
                    37.329539616000034,
                    10.005848452000066
                  ],
                  [
                    37.33930251800007,
                    10.004518493000035
                  ],
                  [
                    37.344751175000056,
                    10.005818236000039
                  ],
                  [
                    37.34504076700006,
                    10.006208327000024
                  ],
                  [
                    37.34656680100005,
                    10.00826395300004
                  ],
                  [
                    37.34749759500005,
                    10.009517767000034
                  ],
                  [
                    37.34930215300005,
                    10.01194857400003
                  ],
                  [
                    37.35192776800005,
                    10.019551398000033
                  ],
                  [
                    37.35359100100004,
                    10.027154808000034
                  ],
                  [
                    37.35520748400006,
                    10.033957718000067
                  ],
                  [
                    37.35698317400005,
                    10.040231712000036
                  ],
                  [
                    37.36160976700006,
                    10.042847782000024
                  ],
                  [
                    37.36219470900005,
                    10.04317853300006
                  ],
                  [
                    37.367540906000045,
                    10.043561354000076
                  ],
                  [
                    37.373575102000075,
                    10.04219934200006
                  ],
                  [
                    37.38039990800007,
                    10.043098993000058
                  ],
                  [
                    37.38242001700007,
                    10.044107104000034
                  ],
                  [
                    37.38729334100003,
                    10.046539077000034
                  ],
                  [
                    37.387303329000076,
                    10.046544061000077
                  ],
                  [
                    37.39244555800008,
                    10.046359591000055
                  ],
                  [
                    37.39827541200003,
                    10.046150453000052
                  ],
                  [
                    37.40514727500005,
                    10.042587941000022
                  ],
                  [
                    37.412206808000064,
                    10.039845593000052
                  ],
                  [
                    37.41836800200008,
                    10.037203914000031
                  ],
                  [
                    37.42435402700005,
                    10.033786402000032
                  ],
                  [
                    37.42928754500008,
                    10.029478227000027
                  ],
                  [
                    37.43424776200004,
                    10.025037284000064
                  ],
                  [
                    37.439846577000026,
                    10.017787476000024
                  ],
                  [
                    37.444469594000054,
                    10.014559267000038
                  ],
                  [
                    37.45321613700003,
                    10.012330349000024
                  ],
                  [
                    37.46133018100005,
                    10.012113331000023
                  ],
                  [
                    37.46726971500004,
                    10.013177618000043
                  ],
                  [
                    37.47205989500003,
                    10.014172622000046
                  ],
                  [
                    37.47574929500007,
                    10.014938975000064
                  ],
                  [
                    37.476960431000066,
                    10.011939964000021
                  ],
                  [
                    37.478073764000044,
                    10.009183131000043
                  ],
                  [
                    37.48313477900007,
                    10.003508787000044
                  ],
                  [
                    37.48854547600007,
                    10.003044774000045
                  ],
                  [
                    37.49332549600007,
                    10.000911433000056
                  ],
                  [
                    37.50160386600004,
                    9.99794808300004
                  ],
                  [
                    37.51083392000004,
                    9.999436395000032
                  ],
                  [
                    37.51973146900008,
                    9.99991387700004
                  ],
                  [
                    37.529236929000035,
                    9.996176773000059
                  ],
                  [
                    37.536772788000064,
                    9.988953425000034
                  ],
                  [
                    37.54104238100007,
                    9.983404670000027
                  ],
                  [
                    37.546161562000066,
                    9.977439662000052
                  ],
                  [
                    37.55136241500003,
                    9.973427987000036
                  ],
                  [
                    37.55168240300003,
                    9.966844653000067
                  ],
                  [
                    37.55292905600004,
                    9.958554656000047
                  ],
                  [
                    37.55723240300006,
                    9.953861312000072
                  ],
                  [
                    37.56334409700003,
                    9.949899636000055
                  ],
                  [
                    37.56997245200006,
                    9.94516462300004
                  ],
                  [
                    37.57432246900004,
                    9.941947947000074
                  ],
                  [
                    37.57988416400008,
                    9.940859604000025
                  ],
                  [
                    37.58693420000003,
                    9.939397922000069
                  ],
                  [
                    37.59063320400003,
                    9.932982585000047
                  ],
                  [
                    37.58966918600004,
                    9.926849588000039
                  ],
                  [
                    37.59239668400005,
                    9.918764587000055
                  ],
                  [
                    37.59931721700008,
                    9.917790570000022
                  ],
                  [
                    37.60579590700007,
                    9.913117895000028
                  ],
                  [
                    37.612827604000074,
                    9.909410379000064
                  ],
                  [
                    37.61745361200008,
                    9.901690871000028
                  ],
                  [
                    37.61822676400004,
                    9.893889540000032
                  ],
                  [
                    37.62356678300006,
                    9.889039531000037
                  ],
                  [
                    37.630734318000066,
                    9.887009514000056
                  ],
                  [
                    37.63662434300005,
                    9.885549500000025
                  ],
                  [
                    37.64138136300005,
                    9.882482492000065
                  ],
                  [
                    37.644899372000054,
                    9.877861155000062
                  ],
                  [
                    37.64756437600005,
                    9.873499484000035
                  ],
                  [
                    37.651584392000075,
                    9.869109477000052
                  ],
                  [
                    37.656412740000064,
                    9.86482447000003
                  ],
                  [
                    37.661852758000066,
                    9.860484457000041
                  ],
                  [
                    37.666927448000024,
                    9.85946444800004
                  ],
                  [
                    37.66912120300003,
                    9.860175029000061
                  ],
                  [
                    37.67449458700003,
                    9.861915525000029
                  ],
                  [
                    37.680392862000076,
                    9.862317749000056
                  ],
                  [
                    37.68511620900006,
                    9.857514409000032
                  ],
                  [
                    37.689714551000066,
                    9.850691902000051
                  ],
                  [
                    37.69456539200007,
                    9.842702727000074
                  ],
                  [
                    37.700652079000065,
                    9.83671438400006
                  ],
                  [
                    37.70530294100007,
                    9.839311040000041
                  ],
                  [
                    37.71065714400004,
                    9.842614358000048
                  ],
                  [
                    37.71700567800008,
                    9.842556345000048
                  ],
                  [
                    37.72434638800007,
                    9.844544327000051
                  ],
                  [
                    37.73069642300004,
                    9.844859315000065
                  ],
                  [
                    37.736004775000026,
                    9.840794303000052
                  ],
                  [
                    37.74289181200004,
                    9.840662288000033
                  ],
                  [
                    37.74822818800004,
                    9.846664275000023
                  ],
                  [
                    37.748247595000066,
                    9.847260923000022
                  ],
                  [
                    37.748529878000056,
                    9.855939269000032
                  ],
                  [
                    37.749518771000055,
                    9.856146652000064
                  ],
                  [
                    37.753955623000024,
                    9.85707711300006
                  ],
                  [
                    37.760968684000034,
                    9.851929246000054
                  ],
                  [
                    37.76908872400003,
                    9.85144172500003
                  ],
                  [
                    37.77459201700003,
                    9.856502211000077
                  ],
                  [
                    37.78189172300006,
                    9.85725252800006
                  ],
                  [
                    37.788086759000066,
                    9.859627512000031
                  ],
                  [
                    37.794054129000074,
                    9.860374165000053
                  ],
                  [
                    37.80058350000007,
                    9.861824150000075
                  ],
                  [
                    37.80699187600004,
                    9.865290801000071
                  ],
                  [
                    37.81602151100003,
                    9.867150363000064
                  ],
                  [
                    37.822675649000075,
                    9.873351692000028
                  ],
                  [
                    37.82321159000003,
                    9.87385116200005
                  ],
                  [
                    37.82325402200007,
                    9.873890706000054
                  ],
                  [
                    37.82374577300004,
                    9.87473661200005
                  ],
                  [
                    37.824600357000065,
                    9.876206659000047
                  ],
                  [
                    37.82465930800004,
                    9.876308066000036
                  ],
                  [
                    37.82724775200006,
                    9.880760682000073
                  ],
                  [
                    37.83082238000003,
                    9.884637572000031
                  ],
                  [
                    37.83641411700006,
                    9.887891807000074
                  ],
                  [
                    37.84268072100008,
                    9.89670316400003
                  ],
                  [
                    37.84841625300004,
                    9.897578026000076
                  ],
                  [
                    37.85235790200005,
                    9.896720076000065
                  ],
                  [
                    37.85593637300008,
                    9.895941177000054
                  ],
                  [
                    37.858839842000066,
                    9.899723925000046
                  ],
                  [
                    37.85922156600003,
                    9.900221250000072
                  ],
                  [
                    37.858761077000054,
                    9.905828248000034
                  ],
                  [
                    37.860390935000055,
                    9.912788657000021
                  ],
                  [
                    37.86239378500005,
                    9.912824556000032
                  ],
                  [
                    37.86446258400008,
                    9.912861637000049
                  ],
                  [
                    37.869932308000045,
                    9.907533973000056
                  ],
                  [
                    37.874460673000044,
                    9.911163960000067
                  ],
                  [
                    37.87497642500006,
                    9.912970467000036
                  ],
                  [
                    37.87592869500003,
                    9.916305954000052
                  ],
                  [
                    37.877217623000035,
                    9.917892527000049
                  ],
                  [
                    37.880155012000046,
                    9.92150822800005
                  ],
                  [
                    37.893029141000056,
                    9.927258911000024
                  ],
                  [
                    37.90139127700007,
                    9.930374305000043
                  ],
                  [
                    37.909325902000035,
                    9.930448536000029
                  ],
                  [
                    37.914400912000076,
                    9.92357886600007
                  ],
                  [
                    37.91878092500008,
                    9.918727187000059
                  ],
                  [
                    37.92340494100006,
                    9.914747847000058
                  ],
                  [
                    37.930074310000066,
                    9.914587167000036
                  ],
                  [
                    37.93352220000003,
                    9.917618177000065
                  ],
                  [
                    37.935078513000065,
                    9.918986318000066
                  ],
                  [
                    37.93532174500007,
                    9.925963099000057
                  ],
                  [
                    37.934714995000036,
                    9.92657252400005
                  ],
                  [
                    37.93078768200007,
                    9.930517155000075
                  ],
                  [
                    37.931475574000046,
                    9.932939292000071
                  ],
                  [
                    37.93228205100007,
                    9.935778981000055
                  ],
                  [
                    37.93283788600007,
                    9.941279312000063
                  ],
                  [
                    37.93874469100007,
                    9.94407979600004
                  ],
                  [
                    37.94424628000007,
                    9.941133453000077
                  ],
                  [
                    37.95193574700005,
                    9.938396570000066
                  ],
                  [
                    37.95706717500008,
                    9.938637758000027
                  ],
                  [
                    37.964141667000035,
                    9.94296640600004
                  ],
                  [
                    37.97038151100003,
                    9.945380473000057
                  ],
                  [
                    37.97841839600005,
                    9.949081703000047
                  ],
                  [
                    37.98014210100007,
                    9.94923061000003
                  ],
                  [
                    37.98603502100008,
                    9.949739684000065
                  ],
                  [
                    37.99342139200007,
                    9.949085918000037
                  ],
                  [
                    37.999233600000025,
                    9.953581819000021
                  ],
                  [
                    38.00256121500007,
                    9.959635641000034
                  ],
                  [
                    38.008454707000055,
                    9.96413482500003
                  ],
                  [
                    38.01601242900006,
                    9.966778481000063
                  ],
                  [
                    38.02558220800006,
                    9.968312183000023
                  ],
                  [
                    38.03387564900004,
                    9.96752242100007
                  ],
                  [
                    38.04358595600007,
                    9.969779790000075
                  ],
                  [
                    38.045638729000075,
                    9.97477686600007
                  ],
                  [
                    38.048113758000056,
                    9.981532273000028
                  ],
                  [
                    38.053215986000055,
                    9.981889911000053
                  ],
                  [
                    38.05993198800007,
                    9.981803496000055
                  ],
                  [
                    38.06232178300007,
                    9.988156020000076
                  ],
                  [
                    38.06239334000003,
                    9.988505516000032
                  ],
                  [
                    38.062986124000076,
                    9.991400752000061
                  ],
                  [
                    38.06350050300006,
                    9.99391305100005
                  ],
                  [
                    38.06431588200007,
                    9.997895476000053
                  ],
                  [
                    38.069796920000044,
                    10.001523961000032
                  ],
                  [
                    38.074926349000066,
                    10.002211248000037
                  ],
                  [
                    38.08120798300007,
                    10.002175434000037
                  ],
                  [
                    38.08270850300005,
                    10.007513927000048
                  ],
                  [
                    38.082056453000064,
                    10.009583643000042
                  ],
                  [
                    38.080279708000035,
                    10.015223329000037
                  ],
                  [
                    38.08217842400006,
                    10.01653391900004
                  ],
                  [
                    38.087563260000024,
                    10.020250808000071
                  ],
                  [
                    38.094081094000046,
                    10.020217393000053
                  ],
                  [
                    38.10072067900006,
                    10.022257194000076
                  ],
                  [
                    38.106268156000056,
                    10.019405965000033
                  ],
                  [
                    38.113128851000056,
                    10.015991517000032
                  ],
                  [
                    38.118277216000024,
                    10.01775053700004
                  ],
                  [
                    38.11712378800007,
                    10.023448245000054
                  ],
                  [
                    38.11708955700004,
                    10.023617337000076
                  ],
                  [
                    38.118326909000075,
                    10.028991664000046
                  ],
                  [
                    38.120147082000074,
                    10.032957821000025
                  ],
                  [
                    38.12097877100007,
                    10.034770071000025
                  ],
                  [
                    38.123325427000054,
                    10.039321814000061
                  ],
                  [
                    38.123369894000064,
                    10.039408066000021
                  ],
                  [
                    38.12530269000007,
                    10.043157056000041
                  ],
                  [
                    38.13093968800007,
                    10.047449623000034
                  ],
                  [
                    38.13695088600008,
                    10.04741402600007
                  ],
                  [
                    38.142158153000025,
                    10.043251766000026
                  ],
                  [
                    38.14512902900003,
                    10.036686888000077
                  ],
                  [
                    38.15056522800006,
                    10.035121651000054
                  ],
                  [
                    38.15544060800005,
                    10.039856522000036
                  ],
                  [
                    38.160354002000076,
                    10.044102222000049
                  ],
                  [
                    38.167339543000026,
                    10.046083704000068
                  ],
                  [
                    38.169906568000044,
                    10.050658695000038
                  ],
                  [
                    38.170205847000034,
                    10.053670880000027
                  ],
                  [
                    38.170611389000044,
                    10.057752590000064
                  ],
                  [
                    38.17212907000004,
                    10.059102776000032
                  ],
                  [
                    38.17662825900004,
                    10.063105422000035
                  ],
                  [
                    38.18430093300003,
                    10.066836901000045
                  ],
                  [
                    38.18809571200006,
                    10.07047614000004
                  ],
                  [
                    38.19423908700003,
                    10.073860790000026
                  ],
                  [
                    38.20011779400005,
                    10.078076106000026
                  ],
                  [
                    38.20374482300008,
                    10.081783096000038
                  ],
                  [
                    38.20946261000006,
                    10.084450580000066
                  ],
                  [
                    38.216389900000024,
                    10.086364262000075
                  ],
                  [
                    38.22197444400007,
                    10.092252545000065
                  ],
                  [
                    38.22737838000006,
                    10.095060230000058
                  ],
                  [
                    38.23356002200006,
                    10.098893346000068
                  ],
                  [
                    38.240426651000064,
                    10.102633868000055
                  ],
                  [
                    38.24778860500004,
                    10.101949476000073
                  ],
                  [
                    38.25151972800006,
                    10.096478969000032
                  ],
                  [
                    38.25237559800007,
                    10.088427973000023
                  ],
                  [
                    38.25810978900006,
                    10.087652959000025
                  ],
                  [
                    38.26418516100006,
                    10.089274945000057
                  ],
                  [
                    38.271760707000055,
                    10.091800426000077
                  ],
                  [
                    38.28077325300006,
                    10.090926903000025
                  ],
                  [
                    38.28612577400003,
                    10.088537891000044
                  ],
                  [
                    38.29527499100004,
                    10.089247869000076
                  ],
                  [
                    38.300353366000024,
                    10.095405351000068
                  ],
                  [
                    38.30077190000003,
                    10.09716422400004
                  ],
                  [
                    38.30226672800006,
                    10.103446175000045
                  ],
                  [
                    38.30727312100004,
                    10.107008110000038
                  ],
                  [
                    38.308600941000066,
                    10.107952823000062
                  ],
                  [
                    38.314480969000044,
                    10.107150311000055
                  ],
                  [
                    38.32180950900005,
                    10.10718679300004
                  ],
                  [
                    38.32651750800005,
                    10.114547729000037
                  ],
                  [
                    38.32626534700006,
                    10.115346761000069
                  ],
                  [
                    38.32371322500006,
                    10.12343377700006
                  ],
                  [
                    38.32596192600005,
                    10.133119432000058
                  ],
                  [
                    38.33093864600005,
                    10.14309232900007
                  ],
                  [
                    38.333319679000056,
                    10.151362736000067
                  ],
                  [
                    38.337609334000035,
                    10.154459974000076
                  ],
                  [
                    38.34004956100006,
                    10.156221879000043
                  ],
                  [
                    38.34686529100003,
                    10.158391150000057
                  ],
                  [
                    38.34827877500004,
                    10.158841026000061
                  ],
                  [
                    38.35407546500005,
                    10.155074349000074
                  ],
                  [
                    38.357013805000065,
                    10.150842677000071
                  ],
                  [
                    38.35806101500003,
                    10.14431101300005
                  ],
                  [
                    38.36630215800005,
                    10.140485495000064
                  ],
                  [
                    38.37563120800007,
                    10.140354638000076
                  ],
                  [
                    38.38989462300003,
                    10.143206935000023
                  ],
                  [
                    38.39749999800006,
                    10.144277915000032
                  ],
                  [
                    38.40093669400005,
                    10.148641903000055
                  ],
                  [
                    38.40120266400004,
                    10.15008367200005
                  ],
                  [
                    38.40205524900006,
                    10.154705363000062
                  ],
                  [
                    38.405518835000066,
                    10.159318175000067
                  ],
                  [
                    38.40631033600005,
                    10.160372298000027
                  ],
                  [
                    38.41187612600004,
                    10.164526532000025
                  ],
                  [
                    38.418228415000044,
                    10.167175014000065
                  ],
                  [
                    38.42572464500006,
                    10.171756064000022
                  ],
                  [
                    38.42584010600007,
                    10.175898017000065
                  ],
                  [
                    38.42589398300004,
                    10.177830737000022
                  ],
                  [
                    38.42105021500004,
                    10.18075249800006
                  ],
                  [
                    38.426187682000034,
                    10.18657993100004
                  ],
                  [
                    38.426263807000055,
                    10.186666280000054
                  ],
                  [
                    38.428955366000025,
                    10.191271222000069
                  ],
                  [
                    38.43004354400006,
                    10.193132966000064
                  ],
                  [
                    38.42664579400008,
                    10.200036720000071
                  ],
                  [
                    38.42358289500004,
                    10.207005472000048
                  ],
                  [
                    38.41939135500007,
                    10.21322964500007
                  ],
                  [
                    38.41938480600004,
                    10.219846974000063
                  ],
                  [
                    38.42273634000003,
                    10.221848634000025
                  ],
                  [
                    38.42417433800006,
                    10.222707460000038
                  ],
                  [
                    38.42721203100007,
                    10.226828116000036
                  ],
                  [
                    38.42901331500008,
                    10.229291188000047
                  ],
                  [
                    38.42941474500003,
                    10.229840102000026
                  ],
                  [
                    38.430718195000054,
                    10.231622437000055
                  ],
                  [
                    38.43681393700007,
                    10.23546316900007
                  ],
                  [
                    38.44160646900008,
                    10.237834905000057
                  ],
                  [
                    38.44807300900004,
                    10.240251887000056
                  ],
                  [
                    38.454191224000056,
                    10.246689368000034
                  ],
                  [
                    38.45442573500003,
                    10.247772756000074
                  ],
                  [
                    38.45575033400007,
                    10.25389210800006
                  ],
                  [
                    38.455336517000035,
                    10.261135353000043
                  ],
                  [
                    38.45827460600003,
                    10.263753699000063
                  ],
                  [
                    38.462671906000026,
                    10.267672455000024
                  ],
                  [
                    38.46233038300005,
                    10.269252253000047
                  ],
                  [
                    38.46087950200007,
                    10.275963662000038
                  ],
                  [
                    38.45786866800006,
                    10.282009290000076
                  ],
                  [
                    38.46006729900006,
                    10.289970320000066
                  ],
                  [
                    38.46125365100005,
                    10.290156361000072
                  ],
                  [
                    38.46590198300004,
                    10.290885304000028
                  ],
                  [
                    38.47252905600004,
                    10.291804716000058
                  ],
                  [
                    38.47107484700007,
                    10.295442908000041
                  ],
                  [
                    38.46984264900004,
                    10.298525664000067
                  ],
                  [
                    38.46609077100004,
                    10.305224893000059
                  ],
                  [
                    38.46792396200004,
                    10.311090284000045
                  ],
                  [
                    38.46943852800007,
                    10.312009376000049
                  ],
                  [
                    38.473721502000046,
                    10.314608434000036
                  ],
                  [
                    38.47434689000005,
                    10.31767638100007
                  ],
                  [
                    38.475308864000056,
                    10.322395507000067
                  ],
                  [
                    38.47506538400006,
                    10.33066675200007
                  ],
                  [
                    38.47784556100004,
                    10.338428448000059
                  ],
                  [
                    38.477979521000066,
                    10.338802438000073
                  ],
                  [
                    38.481201353000074,
                    10.34436662500002
                  ],
                  [
                    38.481172566000055,
                    10.344483764000074
                  ],
                  [
                    38.47954021100003,
                    10.35112597400007
                  ],
                  [
                    38.476089556000034,
                    10.35622562900005
                  ],
                  [
                    38.476676644000065,
                    10.363259955000046
                  ],
                  [
                    38.479419660000076,
                    10.364141045000054
                  ],
                  [
                    38.48349118600004,
                    10.365448870000023
                  ],
                  [
                    38.490379473000075,
                    10.36400743200005
                  ],
                  [
                    38.49619308100006,
                    10.36357317200003
                  ],
                  [
                    38.502842616000066,
                    10.36326415600007
                  ],
                  [
                    38.51529835800005,
                    10.366931287000057
                  ],
                  [
                    38.52378294700003,
                    10.367809890000046
                  ],
                  [
                    38.534393041000044,
                    10.366504697000039
                  ],
                  [
                    38.541154504000076,
                    10.37029405100003
                  ],
                  [
                    38.550879063000025,
                    10.37328294100007
                  ],
                  [
                    38.55698191700003,
                    10.375009700000021
                  ],
                  [
                    38.56020932800004,
                    10.375922873000036
                  ],
                  [
                    38.565961678000065,
                    10.374313584000049
                  ],
                  [
                    38.56831740100006,
                    10.374644672000045
                  ],
                  [
                    38.57173476200006,
                    10.375124969000069
                  ],
                  [
                    38.57796838200005,
                    10.377172751000046
                  ],
                  [
                    38.58486874700003,
                    10.375114268000061
                  ],
                  [
                    38.59211245000006,
                    10.374386084000037
                  ],
                  [
                    38.59911398600008,
                    10.374108566000075
                  ],
                  [
                    38.60466388400005,
                    10.374600284000053
                  ],
                  [
                    38.61343356900005,
                    10.377061193000031
                  ],
                  [
                    38.62384737800005,
                    10.378349998000033
                  ],
                  [
                    38.63027658800007,
                    10.382174811000027
                  ],
                  [
                    38.635947721000036,
                    10.38034637000004
                  ],
                  [
                    38.64443864900005,
                    10.376975279000021
                  ],
                  [
                    38.650153328000044,
                    10.37649376500002
                  ],
                  [
                    38.656484954000064,
                    10.373610750000068
                  ],
                  [
                    38.66377212700007,
                    10.372798438000075
                  ],
                  [
                    38.66415636700003,
                    10.372755606000055
                  ],
                  [
                    38.66811093200005,
                    10.373492585000065
                  ],
                  [
                    38.671344033000025,
                    10.374095111000031
                  ],
                  [
                    38.67601573300004,
                    10.377420029000064
                  ],
                  [
                    38.682304532000046,
                    10.379040964000069
                  ],
                  [
                    38.690158644000064,
                    10.378713658000038
                  ],
                  [
                    38.69739998400007,
                    10.37939183900005
                  ],
                  [
                    38.702551216000074,
                    10.381224024000062
                  ],
                  [
                    38.70747300000005,
                    10.384339108000063
                  ],
                  [
                    38.712635284000044,
                    10.386869343000058
                  ],
                  [
                    38.72071464600003,
                    10.386199286000021
                  ],
                  [
                    38.72957073900005,
                    10.385927391000052
                  ],
                  [
                    38.73824377200003,
                    10.385626615000035
                  ],
                  [
                    38.74048153100006,
                    10.385092586000042
                  ],
                  [
                    38.74612205100004,
                    10.383746507000069
                  ],
                  [
                    38.75293030900008,
                    10.379552492000073
                  ]
                ],
                [
                  [
                    38.750059228000055,
                    9.090301069000077
                  ],
                  [
                    38.739734217000034,
                    9.087352113000065
                  ],
                  [
                    38.73904463200006,
                    9.087155159000076
                  ],
                  [
                    38.73802009800005,
                    9.086862539000037
                  ],
                  [
                    38.737369982000075,
                    9.086794140000052
                  ],
                  [
                    38.733385688000055,
                    9.08637495000005
                  ],
                  [
                    38.73126276100004,
                    9.086151595000047
                  ],
                  [
                    38.72816920900004,
                    9.085826121000025
                  ],
                  [
                    38.72768090400007,
                    9.085774746000027
                  ],
                  [
                    38.72710135500006,
                    9.08571377100003
                  ],
                  [
                    38.716642738000075,
                    9.087750198000037
                  ],
                  [
                    38.71366389600007,
                    9.08596811600006
                  ],
                  [
                    38.712997303000066,
                    9.085569329000066
                  ],
                  [
                    38.71269025700008,
                    9.085385640000027
                  ],
                  [
                    38.708481696000035,
                    9.082867881000027
                  ],
                  [
                    38.70711099000005,
                    9.082047861000035
                  ],
                  [
                    38.70674967700006,
                    9.081831707000049
                  ],
                  [
                    38.70657492600003,
                    9.08179369800007
                  ],
                  [
                    38.70068164200006,
                    9.080511897000065
                  ],
                  [
                    38.69514195000005,
                    9.077999429000045
                  ],
                  [
                    38.694551998000065,
                    9.077731863000054
                  ],
                  [
                    38.685408005000056,
                    9.073027127000046
                  ],
                  [
                    38.68369356000005,
                    9.066316461000042
                  ],
                  [
                    38.68369943000005,
                    9.059541717000059
                  ],
                  [
                    38.683541099000024,
                    9.050037711000073
                  ],
                  [
                    38.67676369700007,
                    9.043166854000049
                  ],
                  [
                    38.672597780000046,
                    9.038672642000051
                  ],
                  [
                    38.67208149600003,
                    9.033145349000051
                  ],
                  [
                    38.67174935000003,
                    9.032672759000036
                  ],
                  [
                    38.67046327800006,
                    9.030842887000063
                  ],
                  [
                    38.66722298500008,
                    9.026232475000029
                  ],
                  [
                    38.667054190000044,
                    9.023896038000032
                  ],
                  [
                    38.66653667000003,
                    9.01673260900003
                  ],
                  [
                    38.66703636400007,
                    9.010027781000076
                  ],
                  [
                    38.66007760600007,
                    9.009335993000036
                  ],
                  [
                    38.65241466300006,
                    9.010229339000034
                  ],
                  [
                    38.65194203900006,
                    9.010284438000042
                  ],
                  [
                    38.65174430500008,
                    9.008554305000075
                  ],
                  [
                    38.65105159900003,
                    9.002493266000045
                  ],
                  [
                    38.65519737000005,
                    8.997772675000022
                  ],
                  [
                    38.655775463000055,
                    8.997114427000042
                  ],
                  [
                    38.65779186900005,
                    8.994818442000053
                  ],
                  [
                    38.65938647000007,
                    8.985402486000055
                  ],
                  [
                    38.65464467800007,
                    8.976936648000049
                  ],
                  [
                    38.65261943000007,
                    8.976625996000053
                  ],
                  [
                    38.64850992300006,
                    8.975995640000065
                  ],
                  [
                    38.63940538700007,
                    8.974035833000073
                  ],
                  [
                    38.64281850800006,
                    8.965853421000077
                  ],
                  [
                    38.65336042600006,
                    8.962900022000042
                  ],
                  [
                    38.66540861100003,
                    8.961081310000054
                  ],
                  [
                    38.67622715400006,
                    8.95760486200004
                  ],
                  [
                    38.68096127700005,
                    8.949664687000052
                  ],
                  [
                    38.68083521500006,
                    8.946275453000055
                  ],
                  [
                    38.68064233900003,
                    8.941089926000075
                  ],
                  [
                    38.68790208100006,
                    8.939741880000042
                  ],
                  [
                    38.69061341100007,
                    8.94072548400004
                  ],
                  [
                    38.69384456300003,
                    8.941897666000045
                  ],
                  [
                    38.69682863200006,
                    8.93270775700006
                  ],
                  [
                    38.701966162000076,
                    8.92562831600003
                  ],
                  [
                    38.70842789200003,
                    8.920915007000076
                  ],
                  [
                    38.71724671900006,
                    8.919927769000026
                  ],
                  [
                    38.71914229400005,
                    8.919715566000036
                  ],
                  [
                    38.72333738900005,
                    8.914581546000022
                  ],
                  [
                    38.727223965000064,
                    8.910844005000058
                  ],
                  [
                    38.73107223900007,
                    8.905090948000066
                  ],
                  [
                    38.73651627800007,
                    8.901290562000042
                  ],
                  [
                    38.74358938100005,
                    8.902585569000053
                  ],
                  [
                    38.74371204200003,
                    8.90113806200003
                  ],
                  [
                    38.74376638800004,
                    8.900496727000075
                  ],
                  [
                    38.744018708000056,
                    8.89751913300006
                  ],
                  [
                    38.74441809900003,
                    8.892805968000062
                  ],
                  [
                    38.74447696400006,
                    8.89211130800004
                  ],
                  [
                    38.74315937000006,
                    8.880412437000075
                  ],
                  [
                    38.74729465200005,
                    8.877159000000063
                  ],
                  [
                    38.745200640000064,
                    8.869490449000068
                  ],
                  [
                    38.74525641500003,
                    8.868422893000059
                  ],
                  [
                    38.74551760400004,
                    8.863423673000057
                  ],
                  [
                    38.75411710100008,
                    8.858593296000038
                  ],
                  [
                    38.75646500000005,
                    8.853240602000028
                  ],
                  [
                    38.76155872600003,
                    8.853614547000063
                  ],
                  [
                    38.772991760000025,
                    8.857467391000057
                  ],
                  [
                    38.77531117400008,
                    8.854853012000035
                  ],
                  [
                    38.776251967000064,
                    8.853792576000046
                  ],
                  [
                    38.777465290000066,
                    8.852424952000035
                  ],
                  [
                    38.77838322700006,
                    8.841808769000068
                  ],
                  [
                    38.78059487300004,
                    8.835919558000057
                  ],
                  [
                    38.786653546000025,
                    8.835280872000055
                  ],
                  [
                    38.79202483300003,
                    8.835776624000061
                  ],
                  [
                    38.79758392800005,
                    8.833485285000052
                  ],
                  [
                    38.802604737000024,
                    8.835870579000073
                  ],
                  [
                    38.80549636100005,
                    8.837244337000072
                  ],
                  [
                    38.80924730600003,
                    8.838718430000029
                  ],
                  [
                    38.810673973000064,
                    8.839279099000066
                  ],
                  [
                    38.812076998000066,
                    8.839830477000021
                  ],
                  [
                    38.81254721800008,
                    8.840015270000038
                  ],
                  [
                    38.81287573600008,
                    8.839967270000045
                  ],
                  [
                    38.813173601000074,
                    8.839923749000036
                  ],
                  [
                    38.81370407000003,
                    8.839846242000021
                  ],
                  [
                    38.81748997100004,
                    8.83929308200004
                  ],
                  [
                    38.82439300400006,
                    8.841332266000052
                  ],
                  [
                    38.823832097000036,
                    8.846448558000077
                  ],
                  [
                    38.823883771000055,
                    8.850762201000066
                  ],
                  [
                    38.82390768300007,
                    8.852758321000067
                  ],
                  [
                    38.82627740000004,
                    8.857618010000067
                  ],
                  [
                    38.82704639900004,
                    8.863258012000074
                  ],
                  [
                    38.829409730000066,
                    8.86878217100002
                  ],
                  [
                    38.826936000000046,
                    8.87366587400004
                  ],
                  [
                    38.82600142900003,
                    8.880187270000022
                  ],
                  [
                    38.83298373100007,
                    8.882912026000042
                  ],
                  [
                    38.84068793800003,
                    8.879851636000069
                  ],
                  [
                    38.84707741600005,
                    8.880020093000041
                  ],
                  [
                    38.85298210800005,
                    8.881783726000037
                  ],
                  [
                    38.85507191000005,
                    8.882500682000057
                  ],
                  [
                    38.85838796200005,
                    8.883638332000032
                  ],
                  [
                    38.86380897200007,
                    8.882850647000055
                  ],
                  [
                    38.868717092000054,
                    8.873035683000069
                  ],
                  [
                    38.86983131300008,
                    8.880774936000023
                  ],
                  [
                    38.87023273300008,
                    8.881617672000061
                  ],
                  [
                    38.87030817200008,
                    8.881776049000052
                  ],
                  [
                    38.87341203500006,
                    8.88829225400002
                  ],
                  [
                    38.877491630000065,
                    8.895787247000044
                  ],
                  [
                    38.873309350000056,
                    8.905094982000037
                  ],
                  [
                    38.877183599000034,
                    8.912526856000056
                  ],
                  [
                    38.87944709200008,
                    8.918314232000057
                  ],
                  [
                    38.87349218600008,
                    8.923754691000056
                  ],
                  [
                    38.86982687700004,
                    8.926366887000029
                  ],
                  [
                    38.86951029200003,
                    8.926592511000024
                  ],
                  [
                    38.86874278100004,
                    8.927139502000045
                  ],
                  [
                    38.868070172000046,
                    8.927618857000027
                  ],
                  [
                    38.86083374300006,
                    8.932177986000056
                  ],
                  [
                    38.855555243000026,
                    8.938292853000064
                  ],
                  [
                    38.85964307900008,
                    8.941349605000028
                  ],
                  [
                    38.86141841600005,
                    8.942677144000072
                  ],
                  [
                    38.869493446000035,
                    8.939619629000049
                  ],
                  [
                    38.88208099700006,
                    8.936197098000036
                  ],
                  [
                    38.891423538000026,
                    8.934332078000068
                  ],
                  [
                    38.89675923300007,
                    8.937026941000056
                  ],
                  [
                    38.901098938000075,
                    8.94614109400004
                  ],
                  [
                    38.89623478900006,
                    8.954837463000047
                  ],
                  [
                    38.90278468500003,
                    8.962411731000032
                  ],
                  [
                    38.90409368400003,
                    8.96954203200005
                  ],
                  [
                    38.90624370900008,
                    8.977418691000025
                  ],
                  [
                    38.90534674200006,
                    8.981890208000038
                  ],
                  [
                    38.90527894200005,
                    8.982228201000055
                  ],
                  [
                    38.90496280800005,
                    8.983804176000035
                  ],
                  [
                    38.904900386000065,
                    8.984115359000043
                  ],
                  [
                    38.90433873600006,
                    8.99215702500004
                  ],
                  [
                    38.90605375800004,
                    8.997532017000026
                  ],
                  [
                    38.90554600000007,
                    9.003303980000055
                  ],
                  [
                    38.90500095200008,
                    9.009499839000057
                  ],
                  [
                    38.90426952900003,
                    9.01141995200004
                  ],
                  [
                    38.903955186000076,
                    9.012245158000042
                  ],
                  [
                    38.90329557300004,
                    9.013976759000059
                  ],
                  [
                    38.90115955500005,
                    9.019584183000063
                  ],
                  [
                    38.900002090000044,
                    9.022391526000035
                  ],
                  [
                    38.89665978800008,
                    9.030498023000064
                  ],
                  [
                    38.89661086500007,
                    9.030597301000057
                  ],
                  [
                    38.89334379300004,
                    9.037227027000029
                  ],
                  [
                    38.886323780000055,
                    9.046817039000075
                  ],
                  [
                    38.88318867000004,
                    9.051722221000034
                  ],
                  [
                    38.88294377700004,
                    9.052105380000057
                  ],
                  [
                    38.88297629600004,
                    9.060477043000049
                  ],
                  [
                    38.88195714200003,
                    9.068558705000044
                  ],
                  [
                    38.87911039000005,
                    9.075530267000033
                  ],
                  [
                    38.87905256500005,
                    9.07565575700005
                  ],
                  [
                    38.87738320500006,
                    9.079278544000033
                  ],
                  [
                    38.87679182200003,
                    9.080561941000042
                  ],
                  [
                    38.87632080600008,
                    9.081584122000038
                  ],
                  [
                    38.87546058000004,
                    9.081937130000028
                  ],
                  [
                    38.87222858400003,
                    9.083263431000034
                  ],
                  [
                    38.86821989300006,
                    9.084908461000055
                  ],
                  [
                    38.85675163500008,
                    9.083522517000063
                  ],
                  [
                    38.85069696700003,
                    9.079035569000041
                  ],
                  [
                    38.84952754900007,
                    9.078168946000062
                  ],
                  [
                    38.84669539300006,
                    9.078349804000027
                  ],
                  [
                    38.842569629000025,
                    9.078613269000073
                  ],
                  [
                    38.83273350200005,
                    9.077110509000022
                  ],
                  [
                    38.82473622900005,
                    9.075888689000067
                  ],
                  [
                    38.81337637100006,
                    9.080021427000077
                  ],
                  [
                    38.80512560400007,
                    9.082329191000042
                  ],
                  [
                    38.79996351600005,
                    9.078564068000048
                  ],
                  [
                    38.795967037000025,
                    9.07815639200004
                  ],
                  [
                    38.791311792000045,
                    9.077681516000041
                  ],
                  [
                    38.78084354900005,
                    9.090418864000071
                  ],
                  [
                    38.77818683100003,
                    9.093651455000042
                  ],
                  [
                    38.77266409900005,
                    9.097266898000044
                  ],
                  [
                    38.771246838000025,
                    9.098194705000026
                  ],
                  [
                    38.77064229900003,
                    9.098190255000077
                  ],
                  [
                    38.76576943900005,
                    9.098154388000069
                  ],
                  [
                    38.76521422400003,
                    9.098150301000032
                  ],
                  [
                    38.75929009300006,
                    9.09589489700005
                  ],
                  [
                    38.754917540000065,
                    9.093112761000043
                  ],
                  [
                    38.752908492000074,
                    9.09183445900004
                  ],
                  [
                    38.75238742800008,
                    9.091502920000039
                  ],
                  [
                    38.75085635100004,
                    9.090528738000046
                  ],
                  [
                    38.75046651900004,
                    9.090417397000067
                  ],
                  [
                    38.750059228000055,
                    9.090301069000077
                  ]
                ],
                [
                  [
                    36.24766410700005,
                    8.973674416000051
                  ],
                  [
                    36.22103909900005,
                    8.98853736500007
                  ],
                  [
                    36.18244088700004,
                    8.986499396000056
                  ],
                  [
                    36.17899102600006,
                    8.986317245000066
                  ],
                  [
                    36.17651430500007,
                    8.98268254900006
                  ],
                  [
                    36.17429321100008,
                    8.97942299600004
                  ],
                  [
                    36.18679982200007,
                    8.970807748000027
                  ],
                  [
                    36.22213471300006,
                    8.950194146000058
                  ],
                  [
                    36.23861703600005,
                    8.965110055000025
                  ],
                  [
                    36.24229369100004,
                    8.968437296000047
                  ],
                  [
                    36.24401679700003,
                    8.969996645000037
                  ],
                  [
                    36.247921821000034,
                    8.973530551000067
                  ],
                  [
                    36.24766410700005,
                    8.973674416000051
                  ]
                ],
                [
                  [
                    42.25299947600007,
                    9.383802192000076
                  ],
                  [
                    42.23807942700006,
                    9.384942246000037
                  ],
                  [
                    42.23051321600008,
                    9.382387524000023
                  ],
                  [
                    42.221879347000026,
                    9.37947230800006
                  ],
                  [
                    42.20792825900003,
                    9.371933928000033
                  ],
                  [
                    42.204779243000075,
                    9.370232378000026
                  ],
                  [
                    42.19818748000006,
                    9.366982157000052
                  ],
                  [
                    42.187439149000056,
                    9.361682445000042
                  ],
                  [
                    42.186329519000026,
                    9.36175010900007
                  ],
                  [
                    42.168579082000065,
                    9.362832511000022
                  ],
                  [
                    42.157943647000025,
                    9.37574630000006
                  ],
                  [
                    42.15746908400007,
                    9.376322525000035
                  ],
                  [
                    42.14661907300007,
                    9.387512541000035
                  ],
                  [
                    42.13485502700007,
                    9.388293705000024
                  ],
                  [
                    42.12914901400006,
                    9.388672600000064
                  ],
                  [
                    42.11422889800008,
                    9.37251266900006
                  ],
                  [
                    42.10870884800005,
                    9.364122698000074
                  ],
                  [
                    42.09962876600008,
                    9.35035275100006
                  ],
                  [
                    42.09570909800004,
                    9.34455924200006
                  ],
                  [
                    42.09548374900004,
                    9.34422616200004
                  ],
                  [
                    42.094227396000065,
                    9.34236919500006
                  ],
                  [
                    42.09037973900007,
                    9.33668212300006
                  ],
                  [
                    42.08525864500007,
                    9.329112833000067
                  ],
                  [
                    42.08522757800006,
                    9.32905996200003
                  ],
                  [
                    42.07760828200003,
                    9.316093425000076
                  ],
                  [
                    42.07695871800007,
                    9.314987995000024
                  ],
                  [
                    42.072726904000035,
                    9.307786282000052
                  ],
                  [
                    42.070468498000025,
                    9.303942921000043
                  ],
                  [
                    42.06467841700004,
                    9.28489296600003
                  ],
                  [
                    42.06291225500007,
                    9.276837407000073
                  ],
                  [
                    42.060508338000034,
                    9.265873009000074
                  ],
                  [
                    42.059481110000036,
                    9.255512896000027
                  ],
                  [
                    42.05927386800005,
                    9.253422760000035
                  ],
                  [
                    42.058878278000066,
                    9.249433035000038
                  ],
                  [
                    42.05915437800007,
                    9.245650950000027
                  ],
                  [
                    42.05973824100005,
                    9.237653048000027
                  ],
                  [
                    42.06133221300007,
                    9.226459059000035
                  ],
                  [
                    42.073688238000045,
                    9.22096302600005
                  ],
                  [
                    42.090848325000024,
                    9.225122967000061
                  ],
                  [
                    42.10924827600007,
                    9.22991915700004
                  ],
                  [
                    42.11240842500007,
                    9.230742892000023
                  ],
                  [
                    42.12061844500005,
                    9.22844286700007
                  ],
                  [
                    42.12734847000007,
                    9.226552852000054
                  ],
                  [
                    42.13726847500004,
                    9.215822830000036
                  ],
                  [
                    42.14855848700006,
                    9.206262811000045
                  ],
                  [
                    42.15422311900005,
                    9.20763602900007
                  ],
                  [
                    42.16571856500008,
                    9.210422752000056
                  ],
                  [
                    42.182148647000076,
                    9.216892684000072
                  ],
                  [
                    42.19745872100003,
                    9.219872631000044
                  ],
                  [
                    42.20848873300008,
                    9.211932605000072
                  ],
                  [
                    42.22078872800006,
                    9.196372594000024
                  ],
                  [
                    42.233718742000065,
                    9.185912564000034
                  ],
                  [
                    42.246028798000054,
                    9.187002520000021
                  ],
                  [
                    42.25290883400004,
                    9.189702494000073
                  ],
                  [
                    42.25944886800005,
                    9.19227247300006
                  ],
                  [
                    42.26471890300007,
                    9.197887447000028
                  ],
                  [
                    42.27203898800008,
                    9.215667394000036
                  ],
                  [
                    42.26871902400006,
                    9.229602386000067
                  ],
                  [
                    42.26225904300003,
                    9.243622383000059
                  ],
                  [
                    42.25632905000003,
                    9.25255239300003
                  ],
                  [
                    42.25530723400004,
                    9.255976266000062
                  ],
                  [
                    42.253649073000076,
                    9.261532387000045
                  ],
                  [
                    42.24934908700004,
                    9.270032382000068
                  ],
                  [
                    42.25030914200005,
                    9.285532357000022
                  ],
                  [
                    42.25990922200003,
                    9.298832306000065
                  ],
                  [
                    42.26604928300003,
                    9.309772269000064
                  ],
                  [
                    42.265057898000066,
                    9.320374851000054
                  ],
                  [
                    42.26496931200006,
                    9.321322257000077
                  ],
                  [
                    42.25851933300004,
                    9.334412256000064
                  ],
                  [
                    42.264609406000034,
                    9.349052209000035
                  ],
                  [
                    42.26621881700004,
                    9.352611265000064
                  ],
                  [
                    42.27031265900007,
                    9.361664396000037
                  ],
                  [
                    42.26613946800006,
                    9.365982177000035
                  ],
                  [
                    42.26126947700004,
                    9.373512185000038
                  ],
                  [
                    42.25786596800003,
                    9.377747025000076
                  ],
                  [
                    42.25299947600007,
                    9.383802192000076
                  ]
                ]
              ],
              "type": "Polygon"
            },
            "median days-to-reply": 79.0,
            "per_resolved": 0.0,
            "referred": 1,
            "replied": 1
          },
          {
            "% replied": 0.3333333333333333,
            "ADM1_EN": "SNNP",
            "ADM1_PCODE": "ET07",
            "geometry": {
              "coordinates": [
                [
                  [
                    [
                      38.28598895400006,
                      6.435242889000051
                    ],
                    [
                      38.28637216200008,
                      6.434956229000022
                    ],
                    [
                      38.28656356400006,
                      6.434956496000041
                    ],
                    [
                      38.28699415400007,
                      6.43500496300004
                    ],
                    [
                      38.28761561500005,
                      6.435436622000054
                    ],
                    [
                      38.28833337800006,
                      6.435437622000052
                    ],
                    [
                      38.28900355600007,
                      6.435247092000054
                    ],
                    [
                      38.289578231000064,
                      6.434912829000041
                    ],
                    [
                      38.29010485500004,
                      6.434722097000076
                    ],
                    [
                      38.29039222600005,
                      6.434531033000042
                    ],
                    [
                      38.29063181200007,
                      6.434292036000045
                    ],
                    [
                      38.290871597000034,
                      6.433909442000072
                    ],
                    [
                      38.291016343000024,
                      6.4330480570000645
                    ],
                    [
                      38.29068178700004,
                      6.432760397000038
                    ],
                    [
                      38.289917040000034,
                      6.432137080000075
                    ],
                    [
                      38.289678784000046,
                      6.431418760000042
                    ],
                    [
                      38.28944066100007,
                      6.430604710000068
                    ],
                    [
                      38.288867853000056,
                      6.4295987310000555
                    ],
                    [
                      38.28886905000007,
                      6.42873714600006
                    ],
                    [
                      38.28906118200007,
                      6.42821088900007
                    ],
                    [
                      38.289540215000045,
                      6.4278286270000535
                    ],
                    [
                      38.28992241900005,
                      6.42825995100003
                    ],
                    [
                      38.29068709400008,
                      6.428931134000038
                    ],
                    [
                      38.29130954500005,
                      6.428644802000065
                    ],
                    [
                      38.291932459000066,
                      6.428023407000069
                    ],
                    [
                      38.29284207400008,
                      6.427689603000033
                    ],
                    [
                      38.29384673100003,
                      6.427834589000042
                    ],
                    [
                      38.29485158500006,
                      6.427835974000061
                    ],
                    [
                      38.29596521600007,
                      6.428076292000071
                    ],
                    [
                      38.296190996000064,
                      6.428125014000045
                    ],
                    [
                      38.296680664000064,
                      6.428125687000033
                    ],
                    [
                      38.29676519800006,
                      6.428125803000057
                    ],
                    [
                      38.29743516800005,
                      6.428078858000049
                    ],
                    [
                      38.29762696300003,
                      6.427791925000065
                    ],
                    [
                      38.29762794800007,
                      6.427073937000046
                    ],
                    [
                      38.297916099000076,
                      6.4263084770000205
                    ],
                    [
                      38.29801258600003,
                      6.425734218000059
                    ],
                    [
                      38.298443761000044,
                      6.42535188100004
                    ],
                    [
                      38.29892304800006,
                      6.424778146000051
                    ],
                    [
                      38.29940207000004,
                      6.424395874000027
                    ],
                    [
                      38.300024904000054,
                      6.423822334000022
                    ],
                    [
                      38.30055184100007,
                      6.423392260000071
                    ],
                    [
                      38.301461380000035,
                      6.423106306000022
                    ],
                    [
                      38.30237033100008,
                      6.423251143000073
                    ],
                    [
                      38.30303987100007,
                      6.423515318000057
                    ],
                    [
                      38.304092179000065,
                      6.4238039450000315
                    ],
                    [
                      38.30476207800007,
                      6.423804856000061
                    ],
                    [
                      38.30543256100003,
                      6.423374971000044
                    ],
                    [
                      38.30576757500006,
                      6.423327560000075
                    ],
                    [
                      38.30605473900005,
                      6.423280082000076
                    ],
                    [
                      38.306581411000025,
                      6.423041466000029
                    ],
                    [
                      38.30686915800004,
                      6.422563195000066
                    ],
                    [
                      38.307252798000036,
                      6.421941455000024
                    ],
                    [
                      38.30720566000008,
                      6.421414865000031
                    ],
                    [
                      38.30734998500003,
                      6.4208406660000605
                    ],
                    [
                      38.307876978000024,
                      6.420362718000035
                    ],
                    [
                      38.30859530400005,
                      6.419932893000066
                    ],
                    [
                      38.30931337000004,
                      6.4196945310000615
                    ],
                    [
                      38.30998326500003,
                      6.419695434000062
                    ],
                    [
                      38.31074885800007,
                      6.419696465000072
                    ],
                    [
                      38.31156230200003,
                      6.419697558000053
                    ],
                    [
                      38.312136432000045,
                      6.419746195000073
                    ],
                    [
                      38.312757901000055,
                      6.420177825000053
                    ],
                    [
                      38.31385805800005,
                      6.420466496000074
                    ],
                    [
                      38.31419300700003,
                      6.420466945000044
                    ],
                    [
                      38.314193454000076,
                      6.420131883000067
                    ],
                    [
                      38.31427058400004,
                      6.420054933000074
                    ],
                    [
                      38.314720505000025,
                      6.419606060000035
                    ],
                    [
                      38.31515121500007,
                      6.419558770000037
                    ],
                    [
                      38.31586928000007,
                      6.419320398000025
                    ],
                    [
                      38.31639562500004,
                      6.419321101000037
                    ],
                    [
                      38.31821454800007,
                      6.418844863000061
                    ],
                    [
                      38.319076222000035,
                      6.418558812000072
                    ],
                    [
                      38.32036873200008,
                      6.418129732000068
                    ],
                    [
                      38.32044276000005,
                      6.418118724000067
                    ],
                    [
                      38.321325914000056,
                      6.417987401000062
                    ],
                    [
                      38.32290507500005,
                      6.417893758000048
                    ],
                    [
                      38.323813965000056,
                      6.418086422000044
                    ],
                    [
                      38.32438803400004,
                      6.4181829130000665
                    ],
                    [
                      38.32577538900006,
                      6.418400138000038
                    ],
                    [
                      38.32662137600005,
                      6.418379552000033
                    ],
                    [
                      38.32714019200006,
                      6.418366926000033
                    ],
                    [
                      38.32764158700007,
                      6.41835472300005
                    ],
                    [
                      38.32998615900004,
                      6.418405661000065
                    ],
                    [
                      38.33070365400005,
                      6.418598064000037
                    ],
                    [
                      38.33467567800005,
                      6.418220305000034
                    ],
                    [
                      38.334962838000024,
                      6.418172812000023
                    ],
                    [
                      38.335250495000025,
                      6.4177423870000325
                    ],
                    [
                      38.33558581500006,
                      6.41745562400007
                    ],
                    [
                      38.33616007200004,
                      6.417408503000047
                    ],
                    [
                      38.33682996700003,
                      6.41740936900004
                    ],
                    [
                      38.33797817400006,
                      6.417554453000037
                    ],
                    [
                      38.33879118600004,
                      6.417890567000029
                    ],
                    [
                      38.33979498300005,
                      6.418705590000059
                    ],
                    [
                      38.34051112900005,
                      6.419951038000022
                    ],
                    [
                      38.34141972400005,
                      6.42038300400003
                    ],
                    [
                      38.34147656600004,
                      6.420390661000056
                    ],
                    [
                      38.342137351000076,
                      6.420479660000069
                    ],
                    [
                      38.342807496000034,
                      6.420289054000023
                    ],
                    [
                      38.343286670000055,
                      6.419763139000054
                    ],
                    [
                      38.343861298000036,
                      6.419428809000067
                    ],
                    [
                      38.34453144200006,
                      6.4192382010000415
                    ],
                    [
                      38.345488868000075,
                      6.418904360000056
                    ],
                    [
                      38.34625072500006,
                      6.418773456000054
                    ],
                    [
                      38.34673323900006,
                      6.418690549000075
                    ],
                    [
                      38.34821695000005,
                      6.4184052390000375
                    ],
                    [
                      38.34888721300007,
                      6.418118893000042
                    ],
                    [
                      38.35017934100006,
                      6.417976933000034
                    ],
                    [
                      38.35104082000004,
                      6.41783442600007
                    ],
                    [
                      38.35199860200004,
                      6.417213374000028
                    ],
                    [
                      38.352573465000035,
                      6.416687568000043
                    ],
                    [
                      38.35396207100007,
                      6.415923455000041
                    ],
                    [
                      38.354632268000046,
                      6.415684967000061
                    ],
                    [
                      38.35482372600006,
                      6.415637341000036
                    ],
                    [
                      38.35554201200006,
                      6.415207446000068
                    ],
                    [
                      38.35596631400006,
                      6.415130824000073
                    ],
                    [
                      38.356068479000044,
                      6.415112374000046
                    ],
                    [
                      38.357599667000045,
                      6.4151142950000235
                    ],
                    [
                      38.35870020900006,
                      6.415115673000059
                    ],
                    [
                      38.359930131000056,
                      6.415037838000046
                    ],
                    [
                      38.36018366700006,
                      6.415021793000051
                    ],
                    [
                      38.36052886300007,
                      6.414932170000043
                    ],
                    [
                      38.36128456700004,
                      6.414735966000023
                    ],
                    [
                      38.36185876300004,
                      6.414736681000022
                    ],
                    [
                      38.362911989000054,
                      6.414307192000024
                    ],
                    [
                      38.36406097400004,
                      6.413829951000025
                    ],
                    [
                      38.36516192800008,
                      6.4134962490000476
                    ],
                    [
                      38.36587967200006,
                      6.413497137000036
                    ],
                    [
                      38.36648544900004,
                      6.413497886000073
                    ],
                    [
                      38.36669311400004,
                      6.413498143000027
                    ],
                    [
                      38.36712346500008,
                      6.413738007000063
                    ],
                    [
                      38.36764874900007,
                      6.414600255000039
                    ],
                    [
                      38.36844137000003,
                      6.415278242000056
                    ],
                    [
                      38.36846134000007,
                      6.415295323000066
                    ],
                    [
                      38.36965729000008,
                      6.415536128000042
                    ],
                    [
                      38.37056643600005,
                      6.415537245000053
                    ],
                    [
                      38.37211800800003,
                      6.415061751000053
                    ],
                    [
                      38.37305556100006,
                      6.414774428000044
                    ],
                    [
                      38.37353440900006,
                      6.414487813000051
                    ],
                    [
                      38.37487455200005,
                      6.414202248000038
                    ],
                    [
                      38.375264618000074,
                      6.414202724000063
                    ],
                    [
                      38.37592724500007,
                      6.414203531000055
                    ],
                    [
                      38.37697935800003,
                      6.414683478000029
                    ],
                    [
                      38.377457682000056,
                      6.414827659000025
                    ],
                    [
                      38.37822304600007,
                      6.41502005500007
                    ],
                    [
                      38.37884474600003,
                      6.415308008000068
                    ],
                    [
                      38.379418713000064,
                      6.415500171000076
                    ],
                    [
                      38.38008849600004,
                      6.41559671400006
                    ],
                    [
                      38.38090182800005,
                      6.415693430000033
                    ],
                    [
                      38.38276820600004,
                      6.415504214000066
                    ],
                    [
                      38.38387864300006,
                      6.4151724210000225
                    ],
                    [
                      38.38420422000007,
                      6.415075140000056
                    ],
                    [
                      38.38487434700005,
                      6.414884477000044
                    ],
                    [
                      38.38578343800003,
                      6.414933433000044
                    ],
                    [
                      38.38630972900006,
                      6.414981931000057
                    ],
                    [
                      38.38702707700003,
                      6.415317857000048
                    ],
                    [
                      38.38740959100005,
                      6.4155576480000605
                    ],
                    [
                      38.387744198000064,
                      6.415845249000029
                    ],
                    [
                      38.38874796500005,
                      6.4167559160000565
                    ],
                    [
                      38.38896652200003,
                      6.416756177000025
                    ],
                    [
                      38.38927431500008,
                      6.416756544000066
                    ],
                    [
                      38.389322450000066,
                      6.416517266000028
                    ],
                    [
                      38.38984931300007,
                      6.416087093000044
                    ],
                    [
                      38.39028078800004,
                      6.415393537000057
                    ],
                    [
                      38.39099904900007,
                      6.414963589000024
                    ],
                    [
                      38.39162143800007,
                      6.414677127000061
                    ],
                    [
                      38.392626343000074,
                      6.4146304510000505
                    ],
                    [
                      38.393485370000064,
                      6.414345137000055
                    ],
                    [
                      38.39425414500005,
                      6.4138665060000335
                    ],
                    [
                      38.394589659000076,
                      6.413388234000024
                    ],
                    [
                      38.39559563200004,
                      6.412432082000066
                    ],
                    [
                      38.39640975300006,
                      6.411858638000069
                    ],
                    [
                      38.39698462400003,
                      6.4112849110000525
                    ],
                    [
                      38.39803843900006,
                      6.4103288090000206
                    ],
                    [
                      38.39808673700003,
                      6.409945931000038
                    ],
                    [
                      38.39804079500004,
                      6.408318401000031
                    ],
                    [
                      38.398642281000036,
                      6.406559462000075
                    ],
                    [
                      38.400042262000056,
                      6.404951288000063
                    ],
                    [
                      38.39939147900003,
                      6.405024758000025
                    ],
                    [
                      38.399576283000044,
                      6.404634445000056
                    ],
                    [
                      38.39967309900004,
                      6.403677219000031
                    ],
                    [
                      38.400873312000044,
                      6.400256132000038
                    ],
                    [
                      38.40135230000004,
                      6.399825887000077
                    ],
                    [
                      38.402071197000055,
                      6.398821518000034
                    ],
                    [
                      38.402885844000025,
                      6.397769391000054
                    ],
                    [
                      38.40446606200004,
                      6.396718149000037
                    ],
                    [
                      38.40413223200005,
                      6.39576042300007
                    ],
                    [
                      38.40394178200006,
                      6.394946463000053
                    ],
                    [
                      38.40389576200005,
                      6.393366797000056
                    ],
                    [
                      38.40358507500008,
                      6.392382373000032
                    ],
                    [
                      38.40260920900005,
                      6.389290288000041
                    ],
                    [
                      38.40177708300007,
                      6.38665362100005
                    ],
                    [
                      38.40127377300007,
                      6.385058829000059
                    ],
                    [
                      38.400883048000026,
                      6.383661499000027
                    ],
                    [
                      38.40052476500006,
                      6.382380184000056
                    ],
                    [
                      38.400150120000035,
                      6.381111395000062
                    ],
                    [
                      38.39951894600006,
                      6.37897382500006
                    ],
                    [
                      38.399027870000054,
                      6.376755913000068
                    ],
                    [
                      38.39902861600007,
                      6.376114876000031
                    ],
                    [
                      38.39903073600004,
                      6.374294216000067
                    ],
                    [
                      38.39716623000004,
                      6.372424543000022
                    ],
                    [
                      38.395470541000066,
                      6.3713190390000705
                    ],
                    [
                      38.395133232000035,
                      6.369536035000067
                    ],
                    [
                      38.393861998000034,
                      6.368261251000035
                    ],
                    [
                      38.39410243700007,
                      6.367611276000048
                    ],
                    [
                      38.394453604000034,
                      6.366310939000073
                    ],
                    [
                      38.39507576300008,
                      6.3661680670000464
                    ],
                    [
                      38.39593720400006,
                      6.3659776070000476
                    ],
                    [
                      38.39782361400006,
                      6.366598454000041
                    ],
                    [
                      38.39784815000007,
                      6.366071946000034
                    ],
                    [
                      38.39797415600003,
                      6.365719073000037
                    ],
                    [
                      38.39820171300005,
                      6.365468037000028
                    ],
                    [
                      38.39847557400003,
                      6.363778686000046
                    ],
                    [
                      38.39919325200003,
                      6.363779521000026
                    ],
                    [
                      38.399528169000064,
                      6.363779910000062
                    ],
                    [
                      38.40024629200008,
                      6.363397808000059
                    ],
                    [
                      38.40077314400003,
                      6.362919749000071
                    ],
                    [
                      38.40106093500003,
                      6.362297811000076
                    ],
                    [
                      38.402051681000046,
                      6.361673060000044
                    ],
                    [
                      38.40198143400005,
                      6.360356634000027
                    ],
                    [
                      38.40218036300007,
                      6.35899863700007
                    ],
                    [
                      38.401942965000046,
                      6.357418749000033
                    ],
                    [
                      38.40188339300005,
                      6.35721524500002
                    ],
                    [
                      38.401019793000046,
                      6.356505850000076
                    ],
                    [
                      38.40116387900008,
                      6.356027346000076
                    ],
                    [
                      38.40140360100003,
                      6.355596820000073
                    ],
                    [
                      38.402121710000074,
                      6.355214714000056
                    ],
                    [
                      38.40273642500006,
                      6.355070756000032
                    ],
                    [
                      38.40315317400007,
                      6.355243001000076
                    ],
                    [
                      38.40366875600006,
                      6.355863444000022
                    ],
                    [
                      38.403926667000064,
                      6.356070358000068
                    ],
                    [
                      38.40573430100005,
                      6.355555896000055
                    ],
                    [
                      38.40723209500004,
                      6.355092728000045
                    ],
                    [
                      38.40785536800007,
                      6.355357386000037
                    ],
                    [
                      38.40818840900005,
                      6.355930085000068
                    ],
                    [
                      38.40851010200004,
                      6.357031396000025
                    ],
                    [
                      38.40889124800003,
                      6.3584439130000305
                    ],
                    [
                      38.409027483000045,
                      6.359598863000031
                    ],
                    [
                      38.40926569800007,
                      6.3604846760000555
                    ],
                    [
                      38.41001775500007,
                      6.361801881000076
                    ],
                    [
                      38.410142810000025,
                      6.362274711000055
                    ],
                    [
                      38.410787371000026,
                      6.363460158000066
                    ],
                    [
                      38.41087067800004,
                      6.363831223000034
                    ],
                    [
                      38.411085478000075,
                      6.3642742390000535
                    ],
                    [
                      38.411276437000026,
                      6.364645426000038
                    ],
                    [
                      38.41232243700006,
                      6.365191106000054
                    ],
                    [
                      38.41274080000005,
                      6.3654428840000605
                    ],
                    [
                      38.41342201500004,
                      6.365958230000047
                    ],
                    [
                      38.41368493500005,
                      6.366161964000071
                    ],
                    [
                      38.414879287000076,
                      6.367742934000034
                    ],
                    [
                      38.414914846000045,
                      6.368030177000037
                    ],
                    [
                      38.41537463800006,
                      6.368670921000046
                    ],
                    [
                      38.415736088000074,
                      6.369286676000058
                    ],
                    [
                      38.41612729000008,
                      6.369779311000059
                    ],
                    [
                      38.41746676100007,
                      6.369972293000046
                    ],
                    [
                      38.42434710600003,
                      6.368675131000032
                    ],
                    [
                      38.42423628500006,
                      6.368094859000053
                    ],
                    [
                      38.423751105000065,
                      6.365554395000061
                    ],
                    [
                      38.42249250900005,
                      6.354658374000053
                    ],
                    [
                      38.42177494800006,
                      6.348226496000052
                    ],
                    [
                      38.422800074000065,
                      6.3351368710000315
                    ],
                    [
                      38.42345795800003,
                      6.326736483000047
                    ],
                    [
                      38.42354193400007,
                      6.32566421100006
                    ],
                    [
                      38.42491763500004,
                      6.306809053000052
                    ],
                    [
                      38.42493191400007,
                      6.306613342000048
                    ],
                    [
                      38.42746189400003,
                      6.30019304700005
                    ],
                    [
                      38.427042854000035,
                      6.298148361000074
                    ],
                    [
                      38.426254149000044,
                      6.29429990400007
                    ],
                    [
                      38.42539189800004,
                      6.290092589000039
                    ],
                    [
                      38.42652695700008,
                      6.2864195260000315
                    ],
                    [
                      38.43298183400003,
                      6.265531469000052
                    ],
                    [
                      38.43517523700007,
                      6.247237420000033
                    ],
                    [
                      38.43598179600008,
                      6.240510325000059
                    ],
                    [
                      38.436322750000045,
                      6.237815607000073
                    ],
                    [
                      38.43793192700008,
                      6.225097528000049
                    ],
                    [
                      38.43794215200006,
                      6.2250167190000525
                    ],
                    [
                      38.438971759000026,
                      6.216879246000076
                    ],
                    [
                      38.434682692000024,
                      6.1987658050000505
                    ],
                    [
                      38.421510554000065,
                      6.19282934000006
                    ],
                    [
                      38.41328768200003,
                      6.189123428000073
                    ],
                    [
                      38.39421801000003,
                      6.1817727560000435
                    ],
                    [
                      38.389886930000046,
                      6.1774387270000375
                    ],
                    [
                      38.383615760000055,
                      6.171163289000049
                    ],
                    [
                      38.38355356200003,
                      6.171101049000072
                    ],
                    [
                      38.38243119800006,
                      6.169977920000065
                    ],
                    [
                      38.37697371000007,
                      6.164516717000026
                    ],
                    [
                      38.37662389800005,
                      6.1638668980000375
                    ],
                    [
                      38.374901099000056,
                      6.160666578000075
                    ],
                    [
                      38.373244783000075,
                      6.157589760000064
                    ],
                    [
                      38.36528317500006,
                      6.1428000610000595
                    ],
                    [
                      38.36522432000004,
                      6.142319935000046
                    ],
                    [
                      38.36418055400003,
                      6.133805130000042
                    ],
                    [
                      38.36251217800003,
                      6.120194897000033
                    ],
                    [
                      38.354971041000056,
                      6.103754667000032
                    ],
                    [
                      38.35360186200006,
                      6.100781955000059
                    ],
                    [
                      38.35315254500006,
                      6.099806415000046
                    ],
                    [
                      38.35252066400005,
                      6.098434498000074
                    ],
                    [
                      38.35150567300008,
                      6.096230788000071
                    ],
                    [
                      38.34217262900006,
                      6.082422892000068
                    ],
                    [
                      38.33702900000003,
                      6.074813083000038
                    ],
                    [
                      38.333203239000056,
                      6.069172043000037
                    ],
                    [
                      38.328060838000056,
                      6.060796794000055
                    ],
                    [
                      38.322565170000075,
                      6.0518268800000214
                    ],
                    [
                      38.31986929900006,
                      6.047420609000028
                    ],
                    [
                      38.318128769000054,
                      6.03920030300003
                    ],
                    [
                      38.31388050500004,
                      6.02783349200007
                    ],
                    [
                      38.298784126000044,
                      6.019091179000043
                    ],
                    [
                      38.28679179400007,
                      6.011240367000028
                    ],
                    [
                      38.28553350200008,
                      6.010416623000026
                    ],
                    [
                      38.27924000300004,
                      6.0062868850000655
                    ],
                    [
                      38.27817054600007,
                      6.0034878490000665
                    ],
                    [
                      38.27702847200004,
                      6.000498754000034
                    ],
                    [
                      38.275968903000035,
                      5.997725596000066
                    ],
                    [
                      38.27440295800005,
                      5.9936271240000565
                    ],
                    [
                      38.27171014100003,
                      5.986579348000021
                    ],
                    [
                      38.27296017700007,
                      5.98455189200007
                    ],
                    [
                      38.27391314400006,
                      5.983006259000035
                    ],
                    [
                      38.27901283500006,
                      5.974734900000044
                    ],
                    [
                      38.28225995100007,
                      5.970703664000041
                    ],
                    [
                      38.29045527000005,
                      5.972691181000073
                    ],
                    [
                      38.29312954900007,
                      5.973339744000043
                    ],
                    [
                      38.30454344000003,
                      5.979980627000032
                    ],
                    [
                      38.318949083000064,
                      5.975062712000067
                    ],
                    [
                      38.324775017000036,
                      5.963223300000038
                    ],
                    [
                      38.32752917700003,
                      5.955372279000073
                    ],
                    [
                      38.33825291900007,
                      5.955583607000051
                    ],
                    [
                      38.35037728800006,
                      5.951206504000027
                    ],
                    [
                      38.35578869200003,
                      5.948971705000076
                    ],
                    [
                      38.362478543000066,
                      5.947129595000035
                    ],
                    [
                      38.37480906600007,
                      5.943043287000023
                    ],
                    [
                      38.38842836800006,
                      5.93300096300004
                    ],
                    [
                      38.396085707000054,
                      5.920052383000041
                    ],
                    [
                      38.39017518400004,
                      5.913170395000066
                    ],
                    [
                      38.38087825900004,
                      5.903997631000038
                    ],
                    [
                      38.35813865100005,
                      5.902137461000052
                    ],
                    [
                      38.349418806000074,
                      5.892256567000061
                    ],
                    [
                      38.339788971000075,
                      5.882835713000077
                    ],
                    [
                      38.336561491000055,
                      5.879706103000046
                    ],
                    [
                      38.32532922300004,
                      5.868814446000044
                    ],
                    [
                      38.311697507000076,
                      5.86415843900005
                    ],
                    [
                      38.310392267000054,
                      5.863712625000062
                    ],
                    [
                      38.30374959200003,
                      5.861443774000065
                    ],
                    [
                      38.28858485500007,
                      5.864064011000039
                    ],
                    [
                      38.284762820000026,
                      5.865003042000069
                    ],
                    [
                      38.281865940000046,
                      5.865714773000036
                    ],
                    [
                      38.273936753000044,
                      5.867662886000062
                    ],
                    [
                      38.270430162000025,
                      5.868524416000071
                    ],
                    [
                      38.25450044000007,
                      5.858508504000042
                    ],
                    [
                      38.23923070200004,
                      5.844372226000075
                    ],
                    [
                      38.232217406000075,
                      5.841823267000052
                    ],
                    [
                      38.223380975000055,
                      5.838611696000044
                    ],
                    [
                      38.207991238000034,
                      5.840191838000067
                    ],
                    [
                      38.19839140400006,
                      5.849452678000034
                    ],
                    [
                      38.19930691600007,
                      5.860193581000033
                    ],
                    [
                      38.19969959400004,
                      5.864800523000042
                    ],
                    [
                      38.20375642500005,
                      5.8710989910000535
                    ],
                    [
                      38.204120326000066,
                      5.87166398200003
                    ],
                    [
                      38.20888389300006,
                      5.879059612000049
                    ],
                    [
                      38.212497918000054,
                      5.887709944000051
                    ],
                    [
                      38.21423626400008,
                      5.89187073100004
                    ],
                    [
                      38.21481111600008,
                      5.893246647000069
                    ],
                    [
                      38.211791170000026,
                      5.916668766000043
                    ],
                    [
                      38.20669790200003,
                      5.928265721000059
                    ],
                    [
                      38.203731305000076,
                      5.935020423000026
                    ],
                    [
                      38.19179959200005,
                      5.938496512000029
                    ],
                    [
                      38.18097169200007,
                      5.941651025000056
                    ],
                    [
                      38.170151883000074,
                      5.957022411000025
                    ],
                    [
                      38.162552008000034,
                      5.975614095000026
                    ],
                    [
                      38.159322065000026,
                      5.985024948000046
                    ],
                    [
                      38.155136914000025,
                      5.9921935980000285
                    ],
                    [
                      38.15406654100008,
                      5.994027021000022
                    ],
                    [
                      38.15279142900005,
                      5.996211126000048
                    ],
                    [
                      38.150342212000055,
                      6.000406334000047
                    ],
                    [
                      38.14699570400006,
                      6.003273451000041
                    ],
                    [
                      38.13883240900003,
                      6.010267226000053
                    ],
                    [
                      38.121592709000026,
                      6.016677806000075
                    ],
                    [
                      38.12018807000004,
                      6.02578414900006
                    ],
                    [
                      38.11904275200004,
                      6.033209301000056
                    ],
                    [
                      38.11669357300008,
                      6.048862917000065
                    ],
                    [
                      38.11649278800007,
                      6.0502008360000445
                    ],
                    [
                      38.10498298400006,
                      6.066032269000061
                    ],
                    [
                      38.10014307200004,
                      6.077273283000068
                    ],
                    [
                      38.098593093000034,
                      6.08707916700007
                    ],
                    [
                      38.09684564400004,
                      6.089557219000028
                    ],
                    [
                      38.09544382200005,
                      6.091545139000061
                    ],
                    [
                      38.09399626100003,
                      6.0935979210000255
                    ],
                    [
                      38.09207320100006,
                      6.096325006000029
                    ],
                    [
                      38.079863412000066,
                      6.1169868710000515
                    ],
                    [
                      38.08305335800003,
                      6.137198697000031
                    ],
                    [
                      38.086728393000044,
                      6.161044785000058
                    ],
                    [
                      38.08825659100006,
                      6.162948866000022
                    ],
                    [
                      38.08939899100005,
                      6.164372419000074
                    ],
                    [
                      38.102301546000035,
                      6.1804483870000695
                    ],
                    [
                      38.10997148800004,
                      6.173462404000077
                    ],
                    [
                      38.117003786000055,
                      6.16705720300007
                    ],
                    [
                      38.125063726000064,
                      6.1551266500000565
                    ],
                    [
                      38.12745476600003,
                      6.155028483000024
                    ],
                    [
                      38.141383620000056,
                      6.154456615000072
                    ],
                    [
                      38.158393517000036,
                      6.1595268280000255
                    ],
                    [
                      38.17103344100008,
                      6.166887159000055
                    ],
                    [
                      38.184793170000034,
                      6.17977215600007
                    ],
                    [
                      38.187396841000066,
                      6.182210307000048
                    ],
                    [
                      38.196440351000035,
                      6.203026050000062
                    ],
                    [
                      38.19792137500008,
                      6.206434972000068
                    ],
                    [
                      38.195190095000044,
                      6.2181315450000625
                    ],
                    [
                      38.19331145000007,
                      6.226176747000068
                    ],
                    [
                      38.17905169200003,
                      6.238337847000025
                    ],
                    [
                      38.174838210000075,
                      6.248365123000042
                    ],
                    [
                      38.17191181600003,
                      6.255329379000045
                    ],
                    [
                      38.17374178100005,
                      6.26681042000007
                    ],
                    [
                      38.17657922200004,
                      6.272349894000058
                    ],
                    [
                      38.17833170600005,
                      6.2757712310000215
                    ],
                    [
                      38.180822901000056,
                      6.281927460000077
                    ],
                    [
                      38.18167008100005,
                      6.284021009000071
                    ],
                    [
                      38.181771645000026,
                      6.284271994000051
                    ],
                    [
                      38.18670577100005,
                      6.2990982240000335
                    ],
                    [
                      38.18842153000003,
                      6.304253797000058
                    ],
                    [
                      38.19478864900003,
                      6.31451035200007
                    ],
                    [
                      38.19757778500008,
                      6.319003268000074
                    ],
                    [
                      38.20526263100004,
                      6.324268067000048
                    ],
                    [
                      38.213893281000026,
                      6.330174559000056
                    ],
                    [
                      38.21561097000006,
                      6.330266003000077
                    ],
                    [
                      38.23078450500003,
                      6.331073787000037
                    ],
                    [
                      38.23136316500006,
                      6.3311045930000205
                    ],
                    [
                      38.24860305800007,
                      6.336279819000026
                    ],
                    [
                      38.256133506000026,
                      6.339934991000064
                    ],
                    [
                      38.267693604000044,
                      6.345546098000057
                    ],
                    [
                      38.272512918000075,
                      6.34788532400006
                    ],
                    [
                      38.288230414000054,
                      6.359842237000066
                    ],
                    [
                      38.29322972700004,
                      6.372039930000028
                    ],
                    [
                      38.29277095700007,
                      6.39535145800005
                    ],
                    [
                      38.29275972700003,
                      6.395922082000027
                    ],
                    [
                      38.29315196700003,
                      6.397952941000028
                    ],
                    [
                      38.29252888600007,
                      6.398574550000035
                    ],
                    [
                      38.291857555000036,
                      6.399638644000049
                    ],
                    [
                      38.29125804200004,
                      6.400666935000061
                    ],
                    [
                      38.29051465400005,
                      6.401934357000073
                    ],
                    [
                      38.28989190600004,
                      6.402460022000071
                    ],
                    [
                      38.28900566300007,
                      6.403224650000027
                    ],
                    [
                      38.288430926000046,
                      6.403630715000077
                    ],
                    [
                      38.287209809000046,
                      6.404347010000038
                    ],
                    [
                      38.28656326400005,
                      6.4047769050000625
                    ],
                    [
                      38.285796583000035,
                      6.405577593000032
                    ],
                    [
                      38.28500549100005,
                      6.406725273000063
                    ],
                    [
                      38.284406956000055,
                      6.407035567000037
                    ],
                    [
                      38.28371239000006,
                      6.407585055000027
                    ],
                    [
                      38.28311335300003,
                      6.408254342000021
                    ],
                    [
                      38.28293385300003,
                      6.408303045000025
                    ],
                    [
                      38.283937250000065,
                      6.409320507000075
                    ],
                    [
                      38.28460619400005,
                      6.409991562000073
                    ],
                    [
                      38.28494060000003,
                      6.410374955000066
                    ],
                    [
                      38.28470042300006,
                      6.411044743000048
                    ],
                    [
                      38.284364950000054,
                      6.411427201000038
                    ],
                    [
                      38.28424486400007,
                      6.411490585000024
                    ],
                    [
                      38.28430885800003,
                      6.411964991000048
                    ],
                    [
                      38.28286452400005,
                      6.414469669000027
                    ],
                    [
                      38.28192476100003,
                      6.414531021000073
                    ],
                    [
                      38.28131841000004,
                      6.414946783000062
                    ],
                    [
                      38.28100985200007,
                      6.415491105000058
                    ],
                    [
                      38.281390833000046,
                      6.416784016000065
                    ],
                    [
                      38.282107831000076,
                      6.417311544000029
                    ],
                    [
                      38.28244237300004,
                      6.41759920800007
                    ],
                    [
                      38.282489017000046,
                      6.41846085800006
                    ],
                    [
                      38.282511836000026,
                      6.419250676000047
                    ],
                    [
                      38.28227111600006,
                      6.420303388000036
                    ],
                    [
                      38.282125489000066,
                      6.421787024000025
                    ],
                    [
                      38.28202811400007,
                      6.422983532000046
                    ],
                    [
                      38.282169718000034,
                      6.424371840000049
                    ],
                    [
                      38.28259855500005,
                      6.42566481800003
                    ],
                    [
                      38.283124636000025,
                      6.425857018000045
                    ],
                    [
                      38.28364984700005,
                      6.426671472000066
                    ],
                    [
                      38.28369662600005,
                      6.427437390000023
                    ],
                    [
                      38.283312419000026,
                      6.4284420340000565
                    ],
                    [
                      38.282736674000034,
                      6.42954214100007
                    ],
                    [
                      38.282495880000056,
                      6.430642717000069
                    ],
                    [
                      38.282255890000044,
                      6.43116890400006
                    ],
                    [
                      38.282541851000076,
                      6.431983024000033
                    ],
                    [
                      38.282994452000025,
                      6.433395700000062
                    ],
                    [
                      38.282849827000064,
                      6.434161350000068
                    ],
                    [
                      38.28265701400005,
                      6.435166261000063
                    ],
                    [
                      38.282560372000034,
                      6.435836246000065
                    ],
                    [
                      38.28251144700005,
                      6.436602031000064
                    ],
                    [
                      38.28241420000006,
                      6.43770280800004
                    ],
                    [
                      38.28240350100003,
                      6.437769978000063
                    ],
                    [
                      38.28226937000005,
                      6.438612054000032
                    ],
                    [
                      38.28202910600004,
                      6.439329703000055
                    ],
                    [
                      38.28174119300007,
                      6.439903688000072
                    ],
                    [
                      38.28105140400004,
                      6.441578183000047
                    ],
                    [
                      38.28272680600003,
                      6.441149746000065
                    ],
                    [
                      38.28459374600004,
                      6.440625842000031
                    ],
                    [
                      38.28569499400004,
                      6.440148725000029
                    ],
                    [
                      38.28575945700004,
                      6.439646545000073
                    ],
                    [
                      38.28588850600005,
                      6.438641222000058
                    ],
                    [
                      38.286033864000046,
                      6.437349048000044
                    ],
                    [
                      38.285986681000054,
                      6.43687032400004
                    ],
                    [
                      38.28598808600003,
                      6.435865143000058
                    ],
                    [
                      38.28598895400006,
                      6.435242889000051
                    ]
                  ]
                ],
                [
                  [
                    [
                      38.57578418800006,
                      8.44489163000003
                    ],
                    [
                      38.58417213400003,
                      8.43267862700003
                    ],
                    [
                      38.59088214800005,
                      8.42601864300002
                    ],
                    [
                      38.60427199700007,
                      8.431568430000027
                    ],
                    [
                      38.61675172200006,
                      8.431138369000053
                    ],
                    [
                      38.63218731500007,
                      8.418298591000053
                    ],
                    [
                      38.63723142900005,
                      8.414102657000058
                    ],
                    [
                      38.639641649000055,
                      8.412097670000037
                    ],
                    [
                      38.65445164600004,
                      8.394637113000044
                    ],
                    [
                      38.66164154200004,
                      8.376016047000064
                    ],
                    [
                      38.66723175800007,
                      8.350485245000073
                    ],
                    [
                      38.66702444800006,
                      8.346435995000036
                    ],
                    [
                      38.66637889700007,
                      8.333854417000055
                    ],
                    [
                      38.666025158000025,
                      8.32696015700003
                    ],
                    [
                      38.657612210000025,
                      8.304432878000057
                    ],
                    [
                      38.65137209300008,
                      8.286301954000066
                    ],
                    [
                      38.650952231000076,
                      8.285082027000044
                    ],
                    [
                      38.662062149000064,
                      8.270841388000065
                    ],
                    [
                      38.66779782700007,
                      8.267220443000042
                    ],
                    [
                      38.674428130000024,
                      8.263034720000064
                    ],
                    [
                      38.68240200900004,
                      8.258000794000054
                    ],
                    [
                      38.69287090600005,
                      8.250792061000027
                    ],
                    [
                      38.702051880000056,
                      8.244470173000025
                    ],
                    [
                      38.71592177600007,
                      8.231159568000066
                    ],
                    [
                      38.71601842800004,
                      8.219447782000032
                    ],
                    [
                      38.69315277900006,
                      8.20338405700005
                    ],
                    [
                      38.68218734900006,
                      8.190427868000029
                    ],
                    [
                      38.67864194800006,
                      8.171226948000026
                    ],
                    [
                      38.68145190200005,
                      8.148455931000058
                    ],
                    [
                      38.68270365600006,
                      8.137819506000028
                    ],
                    [
                      38.68451186300007,
                      8.122454772000026
                    ],
                    [
                      38.682273405000046,
                      8.11110179900004
                    ],
                    [
                      38.679258693000065,
                      8.095811832000038
                    ],
                    [
                      38.67284312800007,
                      8.089863961000049
                    ],
                    [
                      38.666593239000065,
                      8.095604465000065
                    ],
                    [
                      38.65409344500006,
                      8.113746082000034
                    ],
                    [
                      38.65130554600006,
                      8.116697655000053
                    ],
                    [
                      38.64368361700008,
                      8.124767059000021
                    ],
                    [
                      38.635133765000035,
                      8.132337731000064
                    ],
                    [
                      38.630023847000075,
                      8.144058775000076
                    ],
                    [
                      38.62375395200007,
                      8.162910450000027
                    ],
                    [
                      38.612844136000035,
                      8.194653275000064
                    ],
                    [
                      38.60354429000006,
                      8.222935785000061
                    ],
                    [
                      38.60072433600004,
                      8.249628164000057
                    ],
                    [
                      38.593544457000064,
                      8.260199101000069
                    ],
                    [
                      38.58990604100006,
                      8.26106560200003
                    ],
                    [
                      38.57922469700003,
                      8.263609399000075
                    ],
                    [
                      38.56074500500006,
                      8.266089618000024
                    ],
                    [
                      38.54925865300004,
                      8.262683371000037
                    ],
                    [
                      38.54338003100003,
                      8.249162961000025
                    ],
                    [
                      38.542052848000026,
                      8.246110405000024
                    ],
                    [
                      38.54233873000004,
                      8.234525425000072
                    ],
                    [
                      38.542552826000076,
                      8.225849506000031
                    ],
                    [
                      38.54952958700005,
                      8.215924077000068
                    ],
                    [
                      38.55159275600005,
                      8.212988927000026
                    ],
                    [
                      38.55221694000005,
                      8.212264790000063
                    ],
                    [
                      38.55745587400003,
                      8.206186927000033
                    ],
                    [
                      38.56500998100006,
                      8.197423154000035
                    ],
                    [
                      38.56755711100004,
                      8.19446814400004
                    ],
                    [
                      38.56802264400005,
                      8.193928063000044
                    ],
                    [
                      38.58146253800004,
                      8.171877069000061
                    ],
                    [
                      38.58726248900007,
                      8.156236371000034
                    ],
                    [
                      38.587992471000064,
                      8.142425755000033
                    ],
                    [
                      38.588482448000036,
                      8.127235082000027
                    ],
                    [
                      38.58394489500006,
                      8.108104487000048
                    ],
                    [
                      38.59341238700006,
                      8.090883463000068
                    ],
                    [
                      38.598037789000045,
                      8.08692201100007
                    ],
                    [
                      38.60706229200008,
                      8.07919292400004
                    ],
                    [
                      38.62185219000003,
                      8.06841243100007
                    ],
                    [
                      38.616112212000075,
                      8.056661916000053
                    ],
                    [
                      38.61425931300005,
                      8.049444461000064
                    ],
                    [
                      38.61268221800003,
                      8.043301324000026
                    ],
                    [
                      38.62770176400005,
                      8.033595279000053
                    ],
                    [
                      38.62454525800007,
                      8.026155847000041
                    ],
                    [
                      38.61341951300005,
                      8.01503328900003
                    ],
                    [
                      38.60996556300006,
                      8.011580329000026
                    ],
                    [
                      38.61219887200008,
                      8.006840839000063
                    ],
                    [
                      38.59736768300007,
                      7.9905889410000555
                    ],
                    [
                      38.59284609400004,
                      7.977286683000045
                    ],
                    [
                      38.59193227700007,
                      7.97459828500007
                    ],
                    [
                      38.588672290000034,
                      7.9610676840000565
                    ],
                    [
                      38.58793706000006,
                      7.953322234000041
                    ],
                    [
                      38.58791816200005,
                      7.953123140000059
                    ],
                    [
                      38.587745839000036,
                      7.951307761000066
                    ],
                    [
                      38.58650728900005,
                      7.938259967000022
                    ],
                    [
                      38.579872925000075,
                      7.929632451000032
                    ],
                    [
                      38.57575731700007,
                      7.924280396000029
                    ],
                    [
                      38.575715477000074,
                      7.924193950000074
                    ],
                    [
                      38.56660236600004,
                      7.905365226000072
                    ],
                    [
                      38.56308716900003,
                      7.8851962450000315
                    ],
                    [
                      38.54948523100006,
                      7.870874441000069
                    ],
                    [
                      38.53871111300003,
                      7.86482793600004
                    ],
                    [
                      38.53239552000008,
                      7.861283585000024
                    ],
                    [
                      38.528155585000036,
                      7.858433326000068
                    ],
                    [
                      38.51706835300007,
                      7.851508755000054
                    ],
                    [
                      38.51290808600004,
                      7.848910445000058
                    ],
                    [
                      38.503462685000045,
                      7.830951966000043
                    ],
                    [
                      38.50011475300005,
                      7.812078331000066
                    ],
                    [
                      38.49996268900003,
                      7.811221087000035
                    ],
                    [
                      38.49244288400007,
                      7.795393342000068
                    ],
                    [
                      38.48723280200005,
                      7.791561964000039
                    ],
                    [
                      38.47810882600004,
                      7.7848523940000405
                    ],
                    [
                      38.47696616300004,
                      7.784012106000034
                    ],
                    [
                      38.46833660600004,
                      7.777666121000038
                    ],
                    [
                      38.45548288100008,
                      7.767743874000075
                    ],
                    [
                      38.45409345400003,
                      7.766671276000068
                    ],
                    [
                      38.44484742900005,
                      7.759533909000027
                    ],
                    [
                      38.444716920000076,
                      7.75831908300006
                    ],
                    [
                      38.443839773000036,
                      7.750154360000067
                    ],
                    [
                      38.44339811100008,
                      7.746043172000043
                    ],
                    [
                      38.443376156000056,
                      7.745838807000041
                    ],
                    [
                      38.44262297100005,
                      7.738827908000076
                    ],
                    [
                      38.43865298000003,
                      7.718867018000026
                    ],
                    [
                      38.42582048100007,
                      7.696760837000056
                    ],
                    [
                      38.41243332600004,
                      7.681553431000054
                    ],
                    [
                      38.41230155000005,
                      7.679911233000041
                    ],
                    [
                      38.41116597800004,
                      7.665759736000041
                    ],
                    [
                      38.41088310300006,
                      7.6622345090000294
                    ],
                    [
                      38.418223039000054,
                      7.642483620000064
                    ],
                    [
                      38.41878722800004,
                      7.637466461000031
                    ],
                    [
                      38.41997528100006,
                      7.626901477000047
                    ],
                    [
                      38.42026300900005,
                      7.624342803000047
                    ],
                    [
                      38.41985604900003,
                      7.623675111000068
                    ],
                    [
                      38.41183377300007,
                      7.61051311500006
                    ],
                    [
                      38.40856057700006,
                      7.605142845000046
                    ],
                    [
                      38.400824613000054,
                      7.59530316200005
                    ],
                    [
                      38.40085931300007,
                      7.5926662360000705
                    ],
                    [
                      38.401043085000026,
                      7.578700777000051
                    ],
                    [
                      38.408464121000065,
                      7.574862804000077
                    ],
                    [
                      38.413159703000076,
                      7.572434368000074
                    ],
                    [
                      38.41842131800007,
                      7.569713193000041
                    ],
                    [
                      38.41891480500004,
                      7.569457974000045
                    ],
                    [
                      38.419043576000036,
                      7.569160510000074
                    ],
                    [
                      38.42102429400006,
                      7.5645849930000395
                    ],
                    [
                      38.42148684600005,
                      7.5635164850000365
                    ],
                    [
                      38.42175487000003,
                      7.5628973430000315
                    ],
                    [
                      38.42566291500003,
                      7.55386964500002
                    ],
                    [
                      38.42954287600003,
                      7.533898747000023
                    ],
                    [
                      38.42937230800004,
                      7.532728097000074
                    ],
                    [
                      38.426748651000025,
                      7.514721252000072
                    ],
                    [
                      38.41385755400006,
                      7.504171670000062
                    ],
                    [
                      38.40688526800005,
                      7.503460473000075
                    ],
                    [
                      38.401492433000044,
                      7.502912912000056
                    ],
                    [
                      38.39172793200004,
                      7.501921474000028
                    ],
                    [
                      38.37835815900007,
                      7.494820836000031
                    ],
                    [
                      38.36175843600006,
                      7.487730198000065
                    ],
                    [
                      38.34122879100005,
                      7.478579378000063
                    ],
                    [
                      38.33367504000006,
                      7.469451691000074
                    ],
                    [
                      38.329113789000075,
                      7.463940036000054
                    ],
                    [
                      38.32724489200007,
                      7.461681727000041
                    ],
                    [
                      38.32821784400005,
                      7.456383379000044
                    ],
                    [
                      38.32519778600005,
                      7.433893377000061
                    ],
                    [
                      38.318911943000046,
                      7.4141673950000495
                    ],
                    [
                      38.30886934700004,
                      7.40149247100004
                    ],
                    [
                      38.29248962100007,
                      7.391411572000038
                    ],
                    [
                      38.28015607800006,
                      7.381190495000055
                    ],
                    [
                      38.27944283900007,
                      7.380599418000031
                    ],
                    [
                      38.277238391000026,
                      7.36170585800005
                    ],
                    [
                      38.27717743800008,
                      7.361183443000073
                    ],
                    [
                      38.28152741700006,
                      7.338683435000064
                    ],
                    [
                      38.27567418900003,
                      7.318941660000064
                    ],
                    [
                      38.26521009900006,
                      7.306723977000047
                    ],
                    [
                      38.252471642000046,
                      7.299845706000042
                    ],
                    [
                      38.24654041700006,
                      7.296643076000066
                    ],
                    [
                      38.24515784700003,
                      7.295710196000073
                    ],
                    [
                      38.23363063700003,
                      7.287932290000072
                    ],
                    [
                      38.22003087100006,
                      7.27554118200004
                    ],
                    [
                      38.207496641000034,
                      7.266693849000035
                    ],
                    [
                      38.20577597400006,
                      7.265479310000046
                    ],
                    [
                      38.19859123700007,
                      7.261549926000043
                    ],
                    [
                      38.18755874900006,
                      7.259249973000067
                    ],
                    [
                      38.181081531000075,
                      7.257899595000026
                    ],
                    [
                      38.16379183000004,
                      7.2450484390000724
                    ],
                    [
                      38.143972172000076,
                      7.23220728900003
                    ],
                    [
                      38.12484249100004,
                      7.221886361000031
                    ],
                    [
                      38.104332846000034,
                      7.21087536400006
                    ],
                    [
                      38.10103366200008,
                      7.207848118000072
                    ],
                    [
                      38.10021291800007,
                      7.207095025000058
                    ],
                    [
                      38.086965242000076,
                      7.194943441000021
                    ],
                    [
                      38.07801476100008,
                      7.1802631460000725
                    ],
                    [
                      38.07639475000008,
                      7.15408196900006
                    ],
                    [
                      38.07299522400007,
                      7.138513568000064
                    ],
                    [
                      38.06947476500005,
                      7.122390544000041
                    ],
                    [
                      38.06658256000003,
                      7.089066280000054
                    ],
                    [
                      38.06646476000003,
                      7.087708982000038
                    ],
                    [
                      38.06343772900004,
                      7.078394264000053
                    ],
                    [
                      38.06279904300004,
                      7.07642891200004
                    ],
                    [
                      38.06142899900004,
                      7.072213040000065
                    ],
                    [
                      38.06300476700005,
                      7.065437978000034
                    ],
                    [
                      38.06341245600004,
                      7.057620464000024
                    ],
                    [
                      38.063438708000035,
                      7.057117076000054
                    ],
                    [
                      38.06415474100004,
                      7.043386989000055
                    ],
                    [
                      38.073364671000036,
                      7.029606355000055
                    ],
                    [
                      38.08787458100005,
                      7.022946043000047
                    ],
                    [
                      38.101914478000026,
                      7.010775482000042
                    ],
                    [
                      38.10893942800004,
                      6.99962997800003
                    ],
                    [
                      38.11711436400003,
                      6.980914125000027
                    ],
                    [
                      38.12929791600004,
                      6.97382985400003
                    ],
                    [
                      38.13015427000005,
                      6.974009886000033
                    ],
                    [
                      38.13071104800008,
                      6.973029833000055
                    ],
                    [
                      38.130762213000025,
                      6.971258995000028
                    ],
                    [
                      38.13059588200008,
                      6.970540743000072
                    ],
                    [
                      38.13002274400003,
                      6.969630291000044
                    ],
                    [
                      38.13016900500003,
                      6.968242532000033
                    ],
                    [
                      38.13023680600003,
                      6.966316650000067
                    ],
                    [
                      38.13027009900003,
                      6.965370935000067
                    ],
                    [
                      38.130271950000065,
                      6.964365814000075
                    ],
                    [
                      38.13070613900004,
                      6.962691405000044
                    ],
                    [
                      38.13147413000007,
                      6.961831281000059
                    ],
                    [
                      38.13273452000004,
                      6.961368828000047
                    ],
                    [
                      38.13403026300006,
                      6.960043001000031
                    ],
                    [
                      38.13572071500005,
                      6.958969170000046
                    ],
                    [
                      38.13528956600004,
                      6.957817767000051
                    ],
                    [
                      38.13567460400003,
                      6.956813345000057
                    ],
                    [
                      38.13572504100006,
                      6.955425406000074
                    ],
                    [
                      38.13544044300005,
                      6.953893266000023
                    ],
                    [
                      38.13553869200007,
                      6.9525532770000495
                    ],
                    [
                      38.13544464200004,
                      6.951595844000053
                    ],
                    [
                      38.134823088000076,
                      6.950972488000048
                    ],
                    [
                      38.13353059700006,
                      6.950539359000061
                    ],
                    [
                      38.13262147700004,
                      6.950011201000052
                    ],
                    [
                      38.13238312300007,
                      6.949388544000044
                    ],
                    [
                      38.13311456100007,
                      6.948309084000073
                    ],
                    [
                      38.13377596300006,
                      6.9473329770000305
                    ],
                    [
                      38.13535977400005,
                      6.945612795000045
                    ],
                    [
                      38.135961302000055,
                      6.94408227100007
                    ],
                    [
                      38.136200909000024,
                      6.943084741000064
                    ],
                    [
                      38.13644395400007,
                      6.94207289700006
                    ],
                    [
                      38.13654262800003,
                      6.940493592000053
                    ],
                    [
                      38.13659192200004,
                      6.939727871000059
                    ],
                    [
                      38.136211005000064,
                      6.938482735000036
                    ],
                    [
                      38.13544716800004,
                      6.937093312000059
                    ],
                    [
                      38.13434743900007,
                      6.936038320000023
                    ],
                    [
                      38.13252863800005,
                      6.9353170530000625
                    ],
                    [
                      38.130978302000074,
                      6.934896915000024
                    ],
                    [
                      38.13003918900006,
                      6.934642415000042
                    ],
                    [
                      38.129657063000025,
                      6.93406735800005
                    ],
                    [
                      38.12965542000006,
                      6.934059287000025
                    ],
                    [
                      38.129438794000066,
                      6.932995273000074
                    ],
                    [
                      38.12911116200007,
                      6.931386024000062
                    ],
                    [
                      38.12906563700005,
                      6.930093637000027
                    ],
                    [
                      38.12988225700008,
                      6.9288028290000625
                    ],
                    [
                      38.13084221200006,
                      6.927703733000044
                    ],
                    [
                      38.13096620600004,
                      6.926606866000043
                    ],
                    [
                      38.13108563900005,
                      6.925550337000061
                    ],
                    [
                      38.130993086000046,
                      6.923779231000026
                    ],
                    [
                      38.13065964900005,
                      6.9227734960000475
                    ],
                    [
                      38.130613768000046,
                      6.921672560000047
                    ],
                    [
                      38.13032831600003,
                      6.920619049000038
                    ],
                    [
                      38.13069034000006,
                      6.919088091000049
                    ],
                    [
                      38.13107473200006,
                      6.918418708000047
                    ],
                    [
                      38.13093349500008,
                      6.917078282000034
                    ],
                    [
                      38.130647958000054,
                      6.9160726350000346
                    ],
                    [
                      38.13093830500003,
                      6.914445818000047
                    ],
                    [
                      38.13132400400008,
                      6.913058489000036
                    ],
                    [
                      38.131134607000035,
                      6.911861565000038
                    ],
                    [
                      38.13041810200008,
                      6.910807268000042
                    ],
                    [
                      38.12960581100003,
                      6.909752796000021
                    ],
                    [
                      38.12884542200004,
                      6.909040970000035
                    ],
                    [
                      38.128171414000064,
                      6.908410007000043
                    ],
                    [
                      38.127553953000074,
                      6.906034359000046
                    ],
                    [
                      38.127339568000025,
                      6.904962339000065
                    ],
                    [
                      38.12676746600005,
                      6.903525398000056
                    ],
                    [
                      38.12635615100004,
                      6.902518225000051
                    ],
                    [
                      38.12600458000003,
                      6.901657339000053
                    ],
                    [
                      38.12528950500007,
                      6.899837231000049
                    ],
                    [
                      38.124910482000075,
                      6.89758697000002
                    ],
                    [
                      38.12429102700003,
                      6.895862762000036
                    ],
                    [
                      38.12347912300004,
                      6.894616832000054
                    ],
                    [
                      38.122212854000054,
                      6.893035025000074
                    ],
                    [
                      38.121647074000066,
                      6.8924428440000725
                    ],
                    [
                      38.121113423000054,
                      6.891884290000064
                    ],
                    [
                      38.119993289000035,
                      6.890798180000047
                    ],
                    [
                      38.11967918900007,
                      6.890493621000076
                    ],
                    [
                      38.11895846200008,
                      6.88970688400002
                    ],
                    [
                      38.11805410000005,
                      6.8887196910000625
                    ],
                    [
                      38.11831352000007,
                      6.887796345000027
                    ],
                    [
                      38.11860132100003,
                      6.886771973000066
                    ],
                    [
                      38.11916119700004,
                      6.885706360000029
                    ],
                    [
                      38.12064947600004,
                      6.883746712000061
                    ],
                    [
                      38.12141707400008,
                      6.883030176000034
                    ],
                    [
                      38.12132375400006,
                      6.881689837000067
                    ],
                    [
                      38.12063213600004,
                      6.880156948000035
                    ],
                    [
                      38.119927474000065,
                      6.879426556000055
                    ],
                    [
                      38.11919811000007,
                      6.878670556000031
                    ],
                    [
                      38.11848220300004,
                      6.877329072000066
                    ],
                    [
                      38.117765242000075,
                      6.8765619420000235
                    ],
                    [
                      38.117765441000074,
                      6.876454251000041
                    ],
                    [
                      38.11776683100004,
                      6.875700411000025
                    ],
                    [
                      38.118583984000054,
                      6.874074570000062
                    ],
                    [
                      38.118681794000054,
                      6.872973899000044
                    ],
                    [
                      38.11844427800003,
                      6.871920474000035
                    ],
                    [
                      38.11744165300007,
                      6.870243421000055
                    ],
                    [
                      38.11624835500004,
                      6.868087385000024
                    ],
                    [
                      38.11493640200007,
                      6.865356771000052
                    ],
                    [
                      38.113936368000054,
                      6.862291690000063
                    ],
                    [
                      38.11351911700007,
                      6.860795456000062
                    ],
                    [
                      38.11317517400005,
                      6.859562090000054
                    ],
                    [
                      38.112459484000055,
                      6.8581248760000335
                    ],
                    [
                      38.11126508000007,
                      6.856591050000077
                    ],
                    [
                      38.11026197600006,
                      6.8552011650000395
                    ],
                    [
                      38.10980942500004,
                      6.853908026000056
                    ],
                    [
                      38.109285131000036,
                      6.852566890000048
                    ],
                    [
                      38.10880819400006,
                      6.851513019000038
                    ],
                    [
                      38.10858896700006,
                      6.851293096000063
                    ],
                    [
                      38.10833069300003,
                      6.851034001000073
                    ],
                    [
                      38.10780439500007,
                      6.850506033000045
                    ],
                    [
                      38.10679726400008,
                      6.849899535000077
                    ],
                    [
                      38.10637351100007,
                      6.849644350000062
                    ],
                    [
                      38.10541262900006,
                      6.84906569900005
                    ],
                    [
                      38.10317172400005,
                      6.8478543180000315
                    ],
                    [
                      38.10282733200006,
                      6.846639721000031
                    ],
                    [
                      38.10239848300006,
                      6.845490210000037
                    ],
                    [
                      38.10209545300006,
                      6.843961026000045
                    ],
                    [
                      38.101918142000045,
                      6.8430662530000745
                    ],
                    [
                      38.10102299500005,
                      6.8415927970000325
                    ],
                    [
                      38.10002030600003,
                      6.840011446000062
                    ],
                    [
                      38.099519232000034,
                      6.839077183000029
                    ],
                    [
                      38.09865893800003,
                      6.83817814300005
                    ],
                    [
                      38.09823074800005,
                      6.837102382000069
                    ],
                    [
                      38.09765801400005,
                      6.835663468000064
                    ],
                    [
                      38.09710378300008,
                      6.834352182000032
                    ],
                    [
                      38.09662575100003,
                      6.83282924100007
                    ],
                    [
                      38.096246938000036,
                      6.831622391000053
                    ],
                    [
                      38.09531934900008,
                      6.828318113000023
                    ],
                    [
                      38.09474680200003,
                      6.827204226000049
                    ],
                    [
                      38.09395904100006,
                      6.82594634700007
                    ],
                    [
                      38.09347767000003,
                      6.8240967390000264
                    ],
                    [
                      38.093416009000066,
                      6.82294839900004
                    ],
                    [
                      38.09333887300005,
                      6.821511884000074
                    ],
                    [
                      38.09262234200003,
                      6.8205772130000355
                    ],
                    [
                      38.09169060100004,
                      6.819498546000034
                    ],
                    [
                      38.09136926700006,
                      6.818492822000053
                    ],
                    [
                      38.091370890000064,
                      6.817631294000023
                    ],
                    [
                      38.09143501600005,
                      6.81648552300004
                    ],
                    [
                      38.091477318000045,
                      6.814915858000063
                    ],
                    [
                      38.09089271100004,
                      6.814094526000076
                    ],
                    [
                      38.09060709100004,
                      6.813196560000051
                    ],
                    [
                      38.08981902100004,
                      6.8121181630000365
                    ],
                    [
                      38.08957013000003,
                      6.810789501000045
                    ],
                    [
                      38.08910460900006,
                      6.81007068100007
                    ],
                    [
                      38.08867412200004,
                      6.809818589000031
                    ],
                    [
                      38.08727526200005,
                      6.80888262600007
                    ],
                    [
                      38.08645102100007,
                      6.807947745000035
                    ],
                    [
                      38.085503499000026,
                      6.805738283000039
                    ],
                    [
                      38.08460852600007,
                      6.804228913000031
                    ],
                    [
                      38.08391147400005,
                      6.803047089000074
                    ],
                    [
                      38.082997618000036,
                      6.801497684000026
                    ],
                    [
                      38.08221785100005,
                      6.800511775000075
                    ],
                    [
                      38.08120627900007,
                      6.799232773000028
                    ],
                    [
                      38.08074118900004,
                      6.798298567000074
                    ],
                    [
                      38.08000849800004,
                      6.7964484770000695
                    ],
                    [
                      38.08018969600005,
                      6.79558729200005
                    ],
                    [
                      38.08033498300006,
                      6.794726039000068
                    ],
                    [
                      38.07992232400005,
                      6.793827845000067
                    ],
                    [
                      38.07947663900006,
                      6.79285776200004
                    ],
                    [
                      38.07910743600007,
                      6.791743565000047
                    ],
                    [
                      38.078619667000055,
                      6.790271545000053
                    ],
                    [
                      38.07807010100004,
                      6.786555157000066
                    ],
                    [
                      38.07782145200008,
                      6.785118803000046
                    ],
                    [
                      38.07768740300003,
                      6.784122019000051
                    ],
                    [
                      38.07750275600006,
                      6.782748992000052
                    ],
                    [
                      38.07721669600005,
                      6.782102301000066
                    ],
                    [
                      38.076502162000054,
                      6.7801625010000635
                    ],
                    [
                      38.075836708000054,
                      6.779061112000022
                    ],
                    [
                      38.07517762500004,
                      6.777970261000064
                    ],
                    [
                      38.074013774000036,
                      6.776262935000034
                    ],
                    [
                      38.07315397100007,
                      6.7751843850000455
                    ],
                    [
                      38.071970977000035,
                      6.774105217000056
                    ],
                    [
                      38.07143410300006,
                      6.773170869000069
                    ],
                    [
                      38.070826097000065,
                      6.771877416000052
                    ],
                    [
                      38.07054183500003,
                      6.770297404000075
                    ],
                    [
                      38.06998569900003,
                      6.768924372000072
                    ],
                    [
                      38.07017960100006,
                      6.767680313000028
                    ],
                    [
                      38.07008695300004,
                      6.7660528060000615
                    ],
                    [
                      38.06968528500005,
                      6.7632760040000335
                    ],
                    [
                      38.06939919700005,
                      6.762653242000056
                    ],
                    [
                      38.06921033500004,
                      6.761264864000054
                    ],
                    [
                      38.06873355500005,
                      6.760210974000074
                    ],
                    [
                      38.06777908500004,
                      6.758581817000049
                    ],
                    [
                      38.067493736000074,
                      6.757576156000027
                    ],
                    [
                      38.066443424000056,
                      6.7559946770000465
                    ],
                    [
                      38.06706740900006,
                      6.755182207000075
                    ],
                    [
                      38.068073964000064,
                      6.754609781000056
                    ],
                    [
                      38.06845855100005,
                      6.753796851000061
                    ],
                    [
                      38.068221262000066,
                      6.752695556000049
                    ],
                    [
                      38.06743529700003,
                      6.750588096000058
                    ],
                    [
                      38.06748454800004,
                      6.749870251000061
                    ],
                    [
                      38.067054651000035,
                      6.749342938000041
                    ],
                    [
                      38.06658026800005,
                      6.747044623000022
                    ],
                    [
                      38.06600793100006,
                      6.74589482500005
                    ],
                    [
                      38.06577028400005,
                      6.7449849800000266
                    ],
                    [
                      38.065053309000064,
                      6.74436139200003
                    ],
                    [
                      38.06476732800007,
                      6.743690767000032
                    ],
                    [
                      38.06491362100007,
                      6.742303031000063
                    ],
                    [
                      38.06400651900003,
                      6.740961139000035
                    ],
                    [
                      38.062812708000024,
                      6.739331520000064
                    ],
                    [
                      38.06221608200008,
                      6.738373122000041
                    ],
                    [
                      38.06176431200004,
                      6.737307859000055
                    ],
                    [
                      38.06097689000006,
                      6.735451124000065
                    ],
                    [
                      38.060643870000035,
                      6.734349644000076
                    ],
                    [
                      38.05998475100006,
                      6.732181125000068
                    ],
                    [
                      38.05935737200008,
                      6.731140376000042
                    ],
                    [
                      38.05782892700006,
                      6.729270794000058
                    ],
                    [
                      38.05779377300007,
                      6.728347678000034
                    ],
                    [
                      38.057737786000075,
                      6.726877490000049
                    ],
                    [
                      38.057644063000055,
                      6.725824332000059
                    ],
                    [
                      38.057421849000036,
                      6.724633365000045
                    ],
                    [
                      38.05736208700006,
                      6.72431307100004
                    ],
                    [
                      38.05709911800005,
                      6.722903666000036
                    ],
                    [
                      38.05624058800004,
                      6.721226821000073
                    ],
                    [
                      38.05605084000007,
                      6.720317068000043
                    ],
                    [
                      38.05547753800005,
                      6.719693749000044
                    ],
                    [
                      38.05543114000005,
                      6.718927858000029
                    ],
                    [
                      38.054667540000025,
                      6.7176819590000605
                    ],
                    [
                      38.05390339000007,
                      6.716723234000028
                    ],
                    [
                      38.05390505300005,
                      6.715861711000059
                    ],
                    [
                      38.05457705600003,
                      6.714953619000028
                    ],
                    [
                      38.05505885000008,
                      6.713375083000074
                    ],
                    [
                      38.05542132200003,
                      6.711604867000062
                    ],
                    [
                      38.055280835000076,
                      6.709977269000035
                    ],
                    [
                      38.05509127500005,
                      6.708971790000021
                    ],
                    [
                      38.05361234800006,
                      6.706288635000021
                    ],
                    [
                      38.05332695200008,
                      6.705330834000051
                    ],
                    [
                      38.05323323600004,
                      6.70427767700005
                    ],
                    [
                      38.05213883300007,
                      6.702676735000068
                    ],
                    [
                      38.05156237500006,
                      6.701833462000025
                    ],
                    [
                      38.050718053000026,
                      6.700986066000041
                    ],
                    [
                      38.04998561000008,
                      6.700250951000044
                    ],
                    [
                      38.049316032000036,
                      6.699914618000037
                    ],
                    [
                      38.04919783300005,
                      6.69914858900006
                    ],
                    [
                      38.049438217000045,
                      6.6986225670000294
                    ],
                    [
                      38.04934376800003,
                      6.6979523090000725
                    ],
                    [
                      38.048962638000035,
                      6.696994321000034
                    ],
                    [
                      38.049683231000074,
                      6.695703427000069
                    ],
                    [
                      38.04987638700004,
                      6.694842274000052
                    ],
                    [
                      38.050212885000064,
                      6.694124986000077
                    ],
                    [
                      38.04992740700004,
                      6.693215047000024
                    ],
                    [
                      38.04911598000007,
                      6.691969053000037
                    ],
                    [
                      38.04825501800008,
                      6.691584487000057
                    ],
                    [
                      38.047537211000076,
                      6.691439510000066
                    ],
                    [
                      38.04681856900004,
                      6.691725293000047
                    ],
                    [
                      38.04614733500006,
                      6.692250480000041
                    ],
                    [
                      38.04562138800003,
                      6.691914421000035
                    ],
                    [
                      38.045528524000076,
                      6.690430504000062
                    ],
                    [
                      38.04519564900005,
                      6.689281159000075
                    ],
                    [
                      38.04448044900005,
                      6.68779603400003
                    ],
                    [
                      38.042759388000036,
                      6.686596128000076
                    ],
                    [
                      38.041850570000065,
                      6.686211461000028
                    ],
                    [
                      38.04134875600005,
                      6.685779722000063
                    ],
                    [
                      38.04101617200007,
                      6.684486788000072
                    ],
                    [
                      38.040766018000056,
                      6.684012132000021
                    ],
                    [
                      38.040364596000074,
                      6.684176477000051
                    ],
                    [
                      38.039916729000026,
                      6.6846694560000515
                    ],
                    [
                      38.039115077000076,
                      6.685655598000039
                    ],
                    [
                      38.038055652000025,
                      6.686147381000069
                    ],
                    [
                      38.037805768000055,
                      6.686200638000059
                    ],
                    [
                      38.03707820200003,
                      6.686235583000041
                    ],
                    [
                      38.03569040700006,
                      6.685415855000031
                    ],
                    [
                      38.03787564800007,
                      6.6840640270000335
                    ],
                    [
                      38.03872104800007,
                      6.683094303000075
                    ],
                    [
                      38.03829279300004,
                      6.681296706000069
                    ],
                    [
                      38.038629574000026,
                      6.68043584000003
                    ],
                    [
                      38.038393582000026,
                      6.678712333000021
                    ],
                    [
                      38.03791655500004,
                      6.677849878000075
                    ],
                    [
                      38.03786999300007,
                      6.677179714000033
                    ],
                    [
                      38.03734556400008,
                      6.676077855000074
                    ],
                    [
                      38.03710723900008,
                      6.675550903000044
                    ],
                    [
                      38.03682160500006,
                      6.674736685000028
                    ],
                    [
                      38.03648866300006,
                      6.673635199000046
                    ],
                    [
                      38.03505564100004,
                      6.672052939000025
                    ],
                    [
                      38.03256760800008,
                      6.671425855000052
                    ],
                    [
                      38.03090824900005,
                      6.671266505000062
                    ],
                    [
                      38.02996656000005,
                      6.67107173200003
                    ],
                    [
                      38.02892244000003,
                      6.670855771000049
                    ],
                    [
                      38.028333786000076,
                      6.67005345900003
                    ],
                    [
                      38.02785650100003,
                      6.669334585000058
                    ],
                    [
                      38.02690155800008,
                      6.668088283000031
                    ],
                    [
                      38.02604122400004,
                      6.66741651600006
                    ],
                    [
                      38.02513217300003,
                      6.667175409000038
                    ],
                    [
                      38.02378454600006,
                      6.667646627000067
                    ],
                    [
                      38.02360308300007,
                      6.6677100760000485
                    ],
                    [
                      38.02247207000005,
                      6.66818753900003
                    ],
                    [
                      38.02155739300008,
                      6.666421628000023
                    ],
                    [
                      38.020545722000065,
                      6.666571820000058
                    ],
                    [
                      38.01943654100006,
                      6.665643937000027
                    ],
                    [
                      38.019388640000045,
                      6.665603544000021
                    ],
                    [
                      38.01836173300006,
                      6.66150175100006
                    ],
                    [
                      38.018221836000066,
                      6.659634849000042
                    ],
                    [
                      38.017057855000076,
                      6.6552052860000686
                    ],
                    [
                      38.01658469200004,
                      6.652428340000029
                    ],
                    [
                      38.01598016300005,
                      6.64941077900005
                    ],
                    [
                      38.015778933000036,
                      6.64840631800007
                    ],
                    [
                      38.014616035000074,
                      6.643450274000031
                    ],
                    [
                      38.01461832000007,
                      6.642301587000077
                    ],
                    [
                      38.01404972500006,
                      6.639380864000032
                    ],
                    [
                      38.01362406700008,
                      6.636795462000066
                    ],
                    [
                      38.01295927100006,
                      6.634113859000024
                    ],
                    [
                      38.01212716600003,
                      6.6309125820000645
                    ],
                    [
                      38.01179546100008,
                      6.629636434000076
                    ],
                    [
                      38.011464975000024,
                      6.6273383940000485
                    ],
                    [
                      38.01089335300003,
                      6.625949254000034
                    ],
                    [
                      38.011038951000046,
                      6.624944440000036
                    ],
                    [
                      38.01056372900007,
                      6.623220457000059
                    ],
                    [
                      38.00985280900005,
                      6.619677244000059
                    ],
                    [
                      38.00971076900004,
                      6.618241214000022
                    ],
                    [
                      38.00959474900003,
                      6.617068244000052
                    ],
                    [
                      38.009739582000066,
                      6.616446325000027
                    ],
                    [
                      38.01012554700003,
                      6.614915505000056
                    ],
                    [
                      38.011088924000035,
                      6.611854243000039
                    ],
                    [
                      38.012628835000044,
                      6.607693292000022
                    ],
                    [
                      38.01265717900003,
                      6.605467757000042
                    ],
                    [
                      38.01256534200007,
                      6.603505225000049
                    ],
                    [
                      38.01256752300003,
                      6.602404399000022
                    ],
                    [
                      38.012766559000056,
                      6.5985758170000395
                    ],
                    [
                      38.01267727600003,
                      6.595321011000067
                    ],
                    [
                      38.01253615100006,
                      6.594076314000063
                    ],
                    [
                      38.01251596100008,
                      6.592185718000053
                    ],
                    [
                      38.01270892400004,
                      6.5914203030000635
                    ],
                    [
                      38.01275934200004,
                      6.590128123000056
                    ],
                    [
                      38.012718577000044,
                      6.586538376000021
                    ],
                    [
                      38.012433488000056,
                      6.585484843000074
                    ],
                    [
                      38.013199462000046,
                      6.585390633000031
                    ],
                    [
                      38.01387056400006,
                      6.584865473000036
                    ],
                    [
                      38.015642386000025,
                      6.584390345000031
                    ],
                    [
                      38.01727005500004,
                      6.584202099000038
                    ],
                    [
                      38.017737717000045,
                      6.582323908000035
                    ],
                    [
                      38.01877376500005,
                      6.578162976000044
                    ],
                    [
                      38.01884749800007,
                      6.577804913000023
                    ],
                    [
                      38.01899436000008,
                      6.577091720000055
                    ],
                    [
                      38.01646857000003,
                      6.575178275000042
                    ],
                    [
                      38.01592661500007,
                      6.5756134120000524
                    ],
                    [
                      38.00577098400004,
                      6.575365686000055
                    ],
                    [
                      37.99685384400004,
                      6.575613409000027
                    ],
                    [
                      37.983404878000044,
                      6.556940220000058
                    ],
                    [
                      37.96929754300004,
                      6.549244481000073
                    ],
                    [
                      37.96876584700004,
                      6.548954434000052
                    ],
                    [
                      37.95266291200005,
                      6.549619914000061
                    ],
                    [
                      37.93270059300005,
                      6.557206405000045
                    ],
                    [
                      37.91846080500005,
                      6.574375835000069
                    ],
                    [
                      37.91473687900003,
                      6.583653467000033
                    ],
                    [
                      37.91261203100004,
                      6.590668957000048
                    ],
                    [
                      37.89969188900005,
                      6.594187260000069
                    ],
                    [
                      37.898981664000075,
                      6.594380668000042
                    ],
                    [
                      37.89277595400006,
                      6.596070541000074
                    ],
                    [
                      37.87148281900005,
                      6.5822285140000645
                    ],
                    [
                      37.85442720800006,
                      6.557776617000059
                    ],
                    [
                      37.84373645000005,
                      6.543380561000049
                    ],
                    [
                      37.84247742100007,
                      6.541685166000036
                    ],
                    [
                      37.82339774500008,
                      6.5205332560000215
                    ],
                    [
                      37.81459475400004,
                      6.510571948000063
                    ],
                    [
                      37.81305275700004,
                      6.508329764000052
                    ],
                    [
                      37.81256822600005,
                      6.506765906000055
                    ],
                    [
                      37.81212825400007,
                      6.506985464000024
                    ],
                    [
                      37.80777488100006,
                      6.500655317000053
                    ],
                    [
                      37.79992600400004,
                      6.4781815720000395
                    ],
                    [
                      37.79628600500007,
                      6.449460269000042
                    ],
                    [
                      37.797455987000035,
                      6.429239352000025
                    ],
                    [
                      37.80783590800007,
                      6.410178477000045
                    ],
                    [
                      37.81959582800005,
                      6.393427707000058
                    ],
                    [
                      37.840085687000055,
                      6.378747021000038
                    ],
                    [
                      37.84541563200003,
                      6.351875797000048
                    ],
                    [
                      37.84820560500003,
                      6.331664878000026
                    ],
                    [
                      37.850285590000055,
                      6.326844653000023
                    ],
                    [
                      37.85215556300005,
                      6.304783647000022
                    ],
                    [
                      37.851419140000075,
                      6.299468039000033
                    ],
                    [
                      37.848045572000046,
                      6.278822470000023
                    ],
                    [
                      37.840265601000056,
                      6.248251081000035
                    ],
                    [
                      37.82556701800007,
                      6.220731572000034
                    ],
                    [
                      37.82461793900006,
                      6.219248723000021
                    ],
                    [
                      37.823360180000066,
                      6.217283589000033
                    ],
                    [
                      37.80979803400004,
                      6.196093978000022
                    ],
                    [
                      37.79053327300005,
                      6.172462230000065
                    ],
                    [
                      37.77809593500007,
                      6.149596620000068
                    ],
                    [
                      37.77469594400003,
                      6.123855449000075
                    ],
                    [
                      37.77477053100006,
                      6.123118817000034
                    ],
                    [
                      37.77573682800005,
                      6.113575488000038
                    ],
                    [
                      37.77772590400008,
                      6.098124275000032
                    ],
                    [
                      37.78513584600006,
                      6.072633105000023
                    ],
                    [
                      37.78977580000003,
                      6.049442044000045
                    ],
                    [
                      37.78636580500006,
                      6.028751099000033
                    ],
                    [
                      37.783175819000064,
                      6.0106002700000545
                    ],
                    [
                      37.79148575500005,
                      5.995909596000047
                    ],
                    [
                      37.803736092000065,
                      5.9931788300000335
                    ],
                    [
                      37.81332561500005,
                      5.997789667000063
                    ],
                    [
                      37.82709553300003,
                      6.009990222000056
                    ],
                    [
                      37.84296543800008,
                      6.010940249000043
                    ],
                    [
                      37.856545346000075,
                      5.999009700000045
                    ],
                    [
                      37.856768070000044,
                      5.998702974000025
                    ],
                    [
                      37.86553527800004,
                      5.986629124000046
                    ],
                    [
                      37.88048518100004,
                      5.985039044000075
                    ],
                    [
                      37.88250612200005,
                      5.98356995000006
                    ],
                    [
                      37.89477321600003,
                      5.974652565000042
                    ],
                    [
                      37.89498508200006,
                      5.974498552000057
                    ],
                    [
                      37.903975012000046,
                      5.9605079070000215
                    ],
                    [
                      37.922824898000044,
                      5.960077881000075
                    ],
                    [
                      37.93648182100003,
                      5.9618984710000404
                    ],
                    [
                      37.94465475700008,
                      5.962987996000038
                    ],
                    [
                      37.952694705000056,
                      5.96334801200004
                    ],
                    [
                      37.96857460200005,
                      5.956017667000026
                    ],
                    [
                      37.97758452200003,
                      5.927776367000035
                    ],
                    [
                      37.978994500000056,
                      5.907575443000042
                    ],
                    [
                      37.98224203800004,
                      5.889143715000046
                    ],
                    [
                      37.98247446700003,
                      5.887824539000064
                    ],
                    [
                      37.983563340000046,
                      5.886180512000067
                    ],
                    [
                      37.984105949000025,
                      5.885361258000046
                    ],
                    [
                      37.98932221200005,
                      5.877485525000054
                    ],
                    [
                      37.99094047300008,
                      5.875042206000046
                    ],
                    [
                      37.99630436500007,
                      5.86694357600004
                    ],
                    [
                      38.00254538000007,
                      5.85676032300006
                    ],
                    [
                      38.00713428500006,
                      5.8492727630000445
                    ],
                    [
                      38.00901426300004,
                      5.826541721000069
                    ],
                    [
                      38.01227422300008,
                      5.804270699000028
                    ],
                    [
                      38.01987416700007,
                      5.79004003700004
                    ],
                    [
                      38.03455747100003,
                      5.776639104000026
                    ],
                    [
                      38.039214033000064,
                      5.772389224000051
                    ],
                    [
                      38.054153933000066,
                      5.76414883800004
                    ],
                    [
                      38.06415437600003,
                      5.763261783000075
                    ],
                    [
                      38.07207775000006,
                      5.762558968000064
                    ],
                    [
                      38.088883692000024,
                      5.745607964000044
                    ],
                    [
                      38.08843812400005,
                      5.739580131000025
                    ],
                    [
                      38.087083696000036,
                      5.721256847000063
                    ],
                    [
                      38.08046372100006,
                      5.7010359290000565
                    ],
                    [
                      38.075163846000066,
                      5.688940437000042
                    ],
                    [
                      38.05550388300003,
                      5.68033734100004
                    ],
                    [
                      38.040814141000055,
                      5.67364673000003
                    ],
                    [
                      38.02407442900005,
                      5.660065495000026
                    ],
                    [
                      38.00801470400006,
                      5.650154599000075
                    ],
                    [
                      37.99964369300005,
                      5.649949067000023
                    ],
                    [
                      37.97746523600006,
                      5.649404522000054
                    ],
                    [
                      37.96373546900003,
                      5.645694190000029
                    ],
                    [
                      37.94351999600008,
                      5.639464151000027
                    ],
                    [
                      37.93017464400003,
                      5.616672147000031
                    ],
                    [
                      37.93710458900006,
                      5.597391257000027
                    ],
                    [
                      37.941128269000046,
                      5.585105321000071
                    ],
                    [
                      37.94153453900003,
                      5.568449926000028
                    ],
                    [
                      37.94781448700007,
                      5.537688512000045
                    ],
                    [
                      37.94925445600006,
                      5.507597133000047
                    ],
                    [
                      37.94681445500004,
                      5.47428560000003
                    ],
                    [
                      37.94021448400008,
                      5.449924484000064
                    ],
                    [
                      37.935224497000036,
                      5.423033255000064
                    ],
                    [
                      37.919273874000055,
                      5.395977250000044
                    ],
                    [
                      37.90121237500006,
                      5.373247752000054
                    ],
                    [
                      37.900519185000064,
                      5.369899366000027
                    ],
                    [
                      37.896374714000046,
                      5.349879911000073
                    ],
                    [
                      37.90103466700003,
                      5.326918851000073
                    ],
                    [
                      37.904774635000024,
                      5.303957793000052
                    ],
                    [
                      37.904384624000045,
                      5.279376659000036
                    ],
                    [
                      37.90243462300003,
                      5.259385743000053
                    ],
                    [
                      37.90205956400007,
                      5.25429742700004
                    ],
                    [
                      37.90081933500005,
                      5.2448540870000215
                    ],
                    [
                      37.886762247000036,
                      5.235433683000053
                    ],
                    [
                      37.88508552400003,
                      5.234310022000045
                    ],
                    [
                      37.883194751000076,
                      5.23432966200005
                    ],
                    [
                      37.852657442000066,
                      5.2346468540000615
                    ],
                    [
                      37.83949001900004,
                      5.242430554000066
                    ],
                    [
                      37.827127878000056,
                      5.249738226000034
                    ],
                    [
                      37.81007817200003,
                      5.268299910000053
                    ],
                    [
                      37.79260847900008,
                      5.274220446000072
                    ],
                    [
                      37.77282881700006,
                      5.28335127400004
                    ],
                    [
                      37.76198088500007,
                      5.280506019000029
                    ],
                    [
                      37.75825621300004,
                      5.279529091000029
                    ],
                    [
                      37.75428164900006,
                      5.27848662100007
                    ],
                    [
                      37.74984418500003,
                      5.277322739000056
                    ],
                    [
                      37.747129259000076,
                      5.276610653000034
                    ],
                    [
                      37.74600365400005,
                      5.277574235000031
                    ],
                    [
                      37.74464642500004,
                      5.2787361010000495
                    ],
                    [
                      37.74373683700003,
                      5.27951476100003
                    ],
                    [
                      37.74226707400004,
                      5.280772962000071
                    ],
                    [
                      37.72893957500003,
                      5.29218206500002
                    ],
                    [
                      37.70088005300005,
                      5.305883307000045
                    ],
                    [
                      37.67423051600008,
                      5.307643461000055
                    ],
                    [
                      37.664552005000075,
                      5.304707362000045
                    ],
                    [
                      37.66225788600008,
                      5.304011412000023
                    ],
                    [
                      37.655010848000074,
                      5.301812931000029
                    ],
                    [
                      37.64670603800005,
                      5.299287273000061
                    ],
                    [
                      37.64547815700007,
                      5.2971859470000595
                    ],
                    [
                      37.63728635900003,
                      5.2831669720000605
                    ],
                    [
                      37.62973481100005,
                      5.266009696000026
                    ],
                    [
                      37.62026746200007,
                      5.262555681000038
                    ],
                    [
                      37.60021180700005,
                      5.2552386870000305
                    ],
                    [
                      37.59744173000007,
                      5.2542110320000575
                    ],
                    [
                      37.57983021300004,
                      5.247677435000071
                    ],
                    [
                      37.57837181900004,
                      5.243775355000025
                    ],
                    [
                      37.57785364400007,
                      5.2423889260000465
                    ],
                    [
                      37.55135264900008,
                      5.233926748000044
                    ],
                    [
                      37.53524473900006,
                      5.227456905000054
                    ],
                    [
                      37.51786323600004,
                      5.220475515000032
                    ],
                    [
                      37.491273695000075,
                      5.202913917000046
                    ],
                    [
                      37.46558414400005,
                      5.193173024000032
                    ],
                    [
                      37.44851441600008,
                      5.183818052000049
                    ],
                    [
                      37.446959520000064,
                      5.182965900000056
                    ],
                    [
                      37.441514561000076,
                      5.179981819000034
                    ],
                    [
                      37.43265052000004,
                      5.175082355000029
                    ],
                    [
                      37.43184557200004,
                      5.1746374330000435
                    ],
                    [
                      37.42838929100003,
                      5.172727025000029
                    ],
                    [
                      37.424932940000076,
                      5.170816579000075
                    ],
                    [
                      37.42364304500006,
                      5.170103609000023
                    ],
                    [
                      37.417214982000075,
                      5.1665505950000465
                    ],
                    [
                      37.36717585100007,
                      5.155099544000052
                    ],
                    [
                      37.340736313000036,
                      5.159599950000029
                    ],
                    [
                      37.31724671300003,
                      5.173531212000057
                    ],
                    [
                      37.292357141000025,
                      5.194363099000043
                    ],
                    [
                      37.26316765000007,
                      5.197003334000044
                    ],
                    [
                      37.23810807800004,
                      5.199433549000048
                    ],
                    [
                      37.216908441000044,
                      5.212684750000051
                    ],
                    [
                      37.19715878400007,
                      5.210314530000062
                    ],
                    [
                      37.183431744000075,
                      5.1956367300000466
                    ],
                    [
                      37.181977292000056,
                      5.19408154100006
                    ],
                    [
                      37.18182905900005,
                      5.193923041000062
                    ],
                    [
                      37.17908092300007,
                      5.1935482540000635
                    ],
                    [
                      37.17397380400007,
                      5.192851751000035
                    ],
                    [
                      37.145309687000065,
                      5.1889425750000555
                    ],
                    [
                      37.11223026400006,
                      5.18627232800003
                    ],
                    [
                      37.08212078400004,
                      5.186382331000061
                    ],
                    [
                      37.05222130100003,
                      5.191772811000021
                    ],
                    [
                      37.02255181400005,
                      5.196473236000031
                    ],
                    [
                      37.00331111600008,
                      5.199082903000033
                    ],
                    [
                      37.00264836700006,
                      5.198885947000065
                    ],
                    [
                      36.99257092900007,
                      5.195891134000021
                    ],
                    [
                      36.98309996800003,
                      5.19241227200007
                    ],
                    [
                      36.968608560000064,
                      5.1933778230000485
                    ],
                    [
                      36.96648103200005,
                      5.193519578000064
                    ],
                    [
                      36.96339843900006,
                      5.193724969000073
                    ],
                    [
                      36.958714549000035,
                      5.194037053000045
                    ],
                    [
                      36.94896665400006,
                      5.19468654700006
                    ],
                    [
                      36.92122786400006,
                      5.145130641000037
                    ],
                    [
                      36.892970983000055,
                      5.109787746000052
                    ],
                    [
                      36.88218579100004,
                      5.074983650000036
                    ],
                    [
                      36.871440205000056,
                      5.029060383000058
                    ],
                    [
                      36.87060928100004,
                      5.024372074000041
                    ],
                    [
                      36.86753320300005,
                      5.007015968000076
                    ],
                    [
                      36.86070896700005,
                      4.978767301000062
                    ],
                    [
                      36.86479857100005,
                      4.9441984100000695
                    ],
                    [
                      36.860849493000046,
                      4.93506512700003
                    ],
                    [
                      36.86347565500006,
                      4.793039446000023
                    ],
                    [
                      36.85473946500008,
                      4.736059609000051
                    ],
                    [
                      36.82875072500008,
                      4.709451992000027
                    ],
                    [
                      36.82847998600005,
                      4.709174806000021
                    ],
                    [
                      36.82652322300004,
                      4.709191812000029
                    ],
                    [
                      36.64640914100005,
                      4.710757126000033
                    ],
                    [
                      36.68084120200007,
                      4.604300630000068
                    ],
                    [
                      36.657532315000026,
                      4.580373676000022
                    ],
                    [
                      36.67804527200008,
                      4.529114322000055
                    ],
                    [
                      36.69149376300004,
                      4.495508197000049
                    ],
                    [
                      36.70246245100003,
                      4.46624556200004
                    ],
                    [
                      36.71258200800003,
                      4.4392482680000285
                    ],
                    [
                      36.71425396400008,
                      4.433850543000062
                    ],
                    [
                      36.647500000000036,
                      4.44667000000004
                    ],
                    [
                      36.51177495500008,
                      4.443497223000065
                    ],
                    [
                      36.447710734000054,
                      4.44199962600004
                    ],
                    [
                      36.433610000000044,
                      4.441670000000045
                    ],
                    [
                      36.39666984300004,
                      4.441099760000043
                    ],
                    [
                      36.36411012900004,
                      4.440597140000023
                    ],
                    [
                      36.271660000000054,
                      4.439170000000047
                    ],
                    [
                      36.26365000000004,
                      4.440340000000049
                    ],
                    [
                      36.21117000000004,
                      4.448000000000036
                    ],
                    [
                      36.06868456900003,
                      4.4472097030000555
                    ],
                    [
                      36.045300000000054,
                      4.447080000000028
                    ],
                    [
                      36.03104717300005,
                      4.458281953000039
                    ],
                    [
                      35.96518000000003,
                      4.510050000000035
                    ],
                    [
                      35.95111000000003,
                      4.5211100000000215
                    ],
                    [
                      35.95031824900008,
                      4.546232119000024
                    ],
                    [
                      35.94826000000006,
                      4.611540000000048
                    ],
                    [
                      35.947700000000054,
                      4.629330000000039
                    ],
                    [
                      35.924720000000036,
                      4.640280000000075
                    ],
                    [
                      35.92145000000005,
                      4.64372000000003
                    ],
                    [
                      35.793195526000034,
                      4.7788491440000485
                    ],
                    [
                      35.77444000000003,
                      4.798610000000053
                    ],
                    [
                      35.778014133000056,
                      4.981521910000026
                    ],
                    [
                      35.77824540800003,
                      4.993357784000068
                    ],
                    [
                      35.77837669400003,
                      5.000076512000021
                    ],
                    [
                      35.779990000000055,
                      5.082640000000026
                    ],
                    [
                      35.802770000000066,
                      5.10528000000005
                    ],
                    [
                      35.82361000000003,
                      5.136670000000038
                    ],
                    [
                      35.83069000000006,
                      5.1684000000000765
                    ],
                    [
                      35.80513000000008,
                      5.206810000000075
                    ],
                    [
                      35.79624000000007,
                      5.235140000000058
                    ],
                    [
                      35.798740000000066,
                      5.265550000000076
                    ],
                    [
                      35.821660000000065,
                      5.328610000000026
                    ],
                    [
                      35.79694000000006,
                      5.331110000000024
                    ],
                    [
                      35.77499000000006,
                      5.337220000000059
                    ],
                    [
                      35.76366570500005,
                      5.342402304000075
                    ],
                    [
                      35.75704111600004,
                      5.345433896000031
                    ],
                    [
                      35.75692367600004,
                      5.359012127000028
                    ],
                    [
                      35.75678526300004,
                      5.360427840000057
                    ],
                    [
                      35.756725482000036,
                      5.361039299000026
                    ],
                    [
                      35.75665953500004,
                      5.361713805000022
                    ],
                    [
                      35.756471031000046,
                      5.363641869000048
                    ],
                    [
                      35.75609207200006,
                      5.3675179480000565
                    ],
                    [
                      35.755790269000045,
                      5.367969215000073
                    ],
                    [
                      35.75593428900004,
                      5.368298689000028
                    ],
                    [
                      35.75592936600003,
                      5.369229210000071
                    ],
                    [
                      35.755192487000045,
                      5.372016932000065
                    ],
                    [
                      35.75425913600003,
                      5.372942513000055
                    ],
                    [
                      35.75415477400003,
                      5.376285447000043
                    ],
                    [
                      35.75413488400005,
                      5.376922517000025
                    ],
                    [
                      35.754219403000036,
                      5.380438361000074
                    ],
                    [
                      35.753690438000035,
                      5.382916995000073
                    ],
                    [
                      35.75419526100006,
                      5.384987564000028
                    ],
                    [
                      35.75417604300003,
                      5.388606247000041
                    ],
                    [
                      35.754259423000065,
                      5.392328872000064
                    ],
                    [
                      35.754586016000076,
                      5.396415058000059
                    ],
                    [
                      35.754743063000035,
                      5.398379999000042
                    ],
                    [
                      35.75473095500007,
                      5.400654601000042
                    ],
                    [
                      35.75522970500003,
                      5.403862481000033
                    ],
                    [
                      35.755616469000074,
                      5.408724067000037
                    ],
                    [
                      35.75601369300006,
                      5.4116212260000225
                    ],
                    [
                      35.75578668000003,
                      5.415497285000072
                    ],
                    [
                      35.75576183900006,
                      5.420149881000043
                    ],
                    [
                      35.75594883800005,
                      5.423769674000027
                    ],
                    [
                      35.75562662400006,
                      5.426146005000021
                    ],
                    [
                      35.755287801000065,
                      5.431624062000026
                    ],
                    [
                      35.755247386000065,
                      5.434945743000071
                    ],
                    [
                      35.75510342700005,
                      5.446770271000048
                    ],
                    [
                      35.75487542800005,
                      5.450801401000035
                    ],
                    [
                      35.75506871300007,
                      5.45323219900007
                    ],
                    [
                      35.754745299000035,
                      5.455815298000061
                    ],
                    [
                      35.754616535000025,
                      5.460570715000074
                    ],
                    [
                      35.754190480000034,
                      5.463049861000059
                    ],
                    [
                      35.75451639200003,
                      5.4651933650000615
                    ],
                    [
                      35.75506441300007,
                      5.468797699000049
                    ],
                    [
                      35.75538622200003,
                      5.47091425800005
                    ],
                    [
                      35.75563241200007,
                      5.473754536000058
                    ],
                    [
                      35.75602265600003,
                      5.4782568700000525
                    ],
                    [
                      35.756260403000056,
                      5.480999896000071
                    ],
                    [
                      35.756019406000064,
                      5.487409007000053
                    ],
                    [
                      35.75600262800003,
                      5.490510732000075
                    ],
                    [
                      35.75603909200004,
                      5.493210791000024
                    ],
                    [
                      35.75610024200006,
                      5.4977398560000665
                    ],
                    [
                      35.75614991000003,
                      5.50141958100005
                    ],
                    [
                      35.756130846000076,
                      5.504934867000031
                    ],
                    [
                      35.75684301800004,
                      5.506799836000027
                    ],
                    [
                      35.756927682000025,
                      5.510212294000041
                    ],
                    [
                      35.75783021500007,
                      5.515025033000029
                    ],
                    [
                      35.75760081300007,
                      5.51926293300005
                    ],
                    [
                      35.75717177200005,
                      5.522259013000053
                    ],
                    [
                      35.757159096000066,
                      5.524588694000045
                    ],
                    [
                      35.75713800400007,
                      5.528462461000061
                    ],
                    [
                      35.75707254300005,
                      5.533482842000069
                    ],
                    [
                      35.75696067500007,
                      5.542057778000071
                    ],
                    [
                      35.756867460000024,
                      5.546005767000054
                    ],
                    [
                      35.75682642100003,
                      5.547743700000069
                    ],
                    [
                      35.75662345100005,
                      5.553981241000031
                    ],
                    [
                      35.756436559000065,
                      5.559723557000041
                    ],
                    [
                      35.75633018100007,
                      5.5629915480000705
                    ],
                    [
                      35.756205444000045,
                      5.566919822000045
                    ],
                    [
                      35.75568448100006,
                      5.570192746000032
                    ],
                    [
                      35.75509147400004,
                      5.573918155000058
                    ],
                    [
                      35.754712949000066,
                      5.576296073000037
                    ],
                    [
                      35.754388411000036,
                      5.578334791000032
                    ],
                    [
                      35.754066316000035,
                      5.580607667000038
                    ],
                    [
                      35.75393124000004,
                      5.58639695200003
                    ],
                    [
                      35.75390218300004,
                      5.591083152000067
                    ],
                    [
                      35.75388159600004,
                      5.594401092000055
                    ],
                    [
                      35.75385350600004,
                      5.598925450000024
                    ],
                    [
                      35.75384274400005,
                      5.60065798100004
                    ],
                    [
                      35.753954872000065,
                      5.600820458000044
                    ],
                    [
                      35.75655104000003,
                      5.604233640000075
                    ],
                    [
                      35.757745786000044,
                      5.605804363000061
                    ],
                    [
                      35.76000645500005,
                      5.607574586000055
                    ],
                    [
                      35.76102874600008,
                      5.609337949000064
                    ],
                    [
                      35.76213058600007,
                      5.610980770000026
                    ],
                    [
                      35.764509016000034,
                      5.614526940000076
                    ],
                    [
                      35.76758451200004,
                      5.618266178000056
                    ],
                    [
                      35.769439394000074,
                      5.62033795800005
                    ],
                    [
                      35.771584879000045,
                      5.62273430700003
                    ],
                    [
                      35.77414563600007,
                      5.626036808000038
                    ],
                    [
                      35.77722118400004,
                      5.63000317500007
                    ],
                    [
                      35.77998948800007,
                      5.633327154000028
                    ],
                    [
                      35.78418579300006,
                      5.638807038000039
                    ],
                    [
                      35.78726505000003,
                      5.642828142000042
                    ],
                    [
                      35.790444586000035,
                      5.646464602000037
                    ],
                    [
                      35.79300717600006,
                      5.649684069000045
                    ],
                    [
                      35.79556865300003,
                      5.6531103290000715
                    ],
                    [
                      35.80038744700005,
                      5.658978906000073
                    ],
                    [
                      35.80224288800008,
                      5.660947743000065
                    ],
                    [
                      35.80685235200008,
                      5.665838864000023
                    ],
                    [
                      35.81159794300004,
                      5.666278619000025
                    ],
                    [
                      35.81303954600003,
                      5.666906953000023
                    ],
                    [
                      35.81585991000003,
                      5.6671292960000414
                    ],
                    [
                      35.81726966800005,
                      5.66724042900006
                    ],
                    [
                      35.82314844000007,
                      5.668099931000029
                    ],
                    [
                      35.82614171400007,
                      5.66811635800002
                    ],
                    [
                      35.828309545000025,
                      5.668076545000076
                    ],
                    [
                      35.831523222000044,
                      5.668477663000033
                    ],
                    [
                      35.83697415200004,
                      5.669157987000062
                    ],
                    [
                      35.84213055300006,
                      5.670013372000028
                    ],
                    [
                      35.84421639000004,
                      5.670311771000058
                    ],
                    [
                      35.847390775000065,
                      5.670765882000069
                    ],
                    [
                      35.85162220600006,
                      5.67089233400003
                    ],
                    [
                      35.85483117500007,
                      5.671295806000046
                    ],
                    [
                      35.856779835000054,
                      5.671540808000032
                    ],
                    [
                      35.86429721700006,
                      5.672270253000022
                    ],
                    [
                      35.86637460900005,
                      5.672471816000041
                    ],
                    [
                      35.87039634300004,
                      5.673217430000022
                    ],
                    [
                      35.87289014700008,
                      5.673359075000064
                    ],
                    [
                      35.87442088700004,
                      5.673446013000046
                    ],
                    [
                      35.87741600600003,
                      5.673151982000036
                    ],
                    [
                      35.881345219000025,
                      5.672017320000066
                    ],
                    [
                      35.884446265000065,
                      5.671121787000061
                    ],
                    [
                      35.89523680700006,
                      5.6682393800000455
                    ],
                    [
                      35.899435496000024,
                      5.667117741000027
                    ],
                    [
                      35.90294258100005,
                      5.666012808000062
                    ],
                    [
                      35.90870551300003,
                      5.664197090000073
                    ],
                    [
                      35.91008572900006,
                      5.663762215000077
                    ],
                    [
                      35.91336331200006,
                      5.662442416000033
                    ],
                    [
                      35.91515469600006,
                      5.6617210570000225
                    ],
                    [
                      35.92311530000006,
                      5.659436671000037
                    ],
                    [
                      35.92870433400003,
                      5.658118258000059
                    ],
                    [
                      35.93469122500005,
                      5.656705918000057
                    ],
                    [
                      35.937088552000034,
                      5.6559386670000436
                    ],
                    [
                      35.94327361400008,
                      5.653959108000038
                    ],
                    [
                      35.94627421000007,
                      5.652630554000041
                    ],
                    [
                      35.94850814600005,
                      5.651956821000056
                    ],
                    [
                      35.95157315000006,
                      5.651032429000054
                    ],
                    [
                      35.953481399000054,
                      5.655024726000022
                    ],
                    [
                      35.95400138700006,
                      5.656198715000073
                    ],
                    [
                      35.95495657300006,
                      5.658521036000025
                    ],
                    [
                      35.955329059000064,
                      5.659426652000036
                    ],
                    [
                      35.95614042200003,
                      5.660777865000057
                    ],
                    [
                      35.957242241000074,
                      5.662481981000042
                    ],
                    [
                      35.95777300800006,
                      5.66259933300006
                    ],
                    [
                      35.95894003400008,
                      5.663015404000021
                    ],
                    [
                      35.961095656000055,
                      5.664432237000028
                    ],
                    [
                      35.962494692000064,
                      5.665200901000048
                    ],
                    [
                      35.96354052700008,
                      5.666436218000058
                    ],
                    [
                      35.96475286800006,
                      5.66937075200002
                    ],
                    [
                      35.96531756100006,
                      5.673180342000023
                    ],
                    [
                      35.96478222800005,
                      5.674934436000058
                    ],
                    [
                      35.96436074500008,
                      5.677274761000035
                    ],
                    [
                      35.96476138200006,
                      5.678916643000036
                    ],
                    [
                      35.965684800000076,
                      5.679675209000038
                    ],
                    [
                      35.967846620000046,
                      5.68145108300007
                    ],
                    [
                      35.96819309500006,
                      5.682272794000028
                    ],
                    [
                      35.96708202800005,
                      5.6823255210000525
                    ],
                    [
                      35.965687744000036,
                      5.681827209000062
                    ],
                    [
                      35.96375589300004,
                      5.681136768000044
                    ],
                    [
                      35.96159100600005,
                      5.68147675900002
                    ],
                    [
                      35.96055736500006,
                      5.681914088000042
                    ],
                    [
                      35.95913012900007,
                      5.682517939000036
                    ],
                    [
                      35.958245531000046,
                      5.68397735700006
                    ],
                    [
                      35.95794461200006,
                      5.685615538000036
                    ],
                    [
                      35.95834399100005,
                      5.68749166300006
                    ],
                    [
                      35.95902872100004,
                      5.6892681840000705
                    ],
                    [
                      35.959497517000045,
                      5.690484467000033
                    ],
                    [
                      35.961650132000045,
                      5.692486969000072
                    ],
                    [
                      35.963748914000064,
                      5.693610736000039
                    ],
                    [
                      35.96751995200003,
                      5.693287345000044
                    ],
                    [
                      35.969244969000044,
                      5.693522547000043
                    ],
                    [
                      35.97023453000003,
                      5.69434764500005
                    ],
                    [
                      35.970285932000024,
                      5.695694881000065
                    ],
                    [
                      35.96951916300003,
                      5.696979248000048
                    ],
                    [
                      35.96700281200003,
                      5.697434507000025
                    ],
                    [
                      35.96497720700006,
                      5.696866018000037
                    ],
                    [
                      35.964025535000076,
                      5.696598927000025
                    ],
                    [
                      35.962037818000056,
                      5.696588444000042
                    ],
                    [
                      35.960573184000054,
                      5.697166348000053
                    ],
                    [
                      35.959691012000064,
                      5.698157264000031
                    ],
                    [
                      35.959276843000055,
                      5.699092087000054
                    ],
                    [
                      35.95903466800007,
                      5.700672012000041
                    ],
                    [
                      35.95942909900003,
                      5.703485127000022
                    ],
                    [
                      35.96006139000008,
                      5.705538181000065
                    ],
                    [
                      35.96155952100003,
                      5.709704092000038
                    ],
                    [
                      35.96318323100007,
                      5.7122309000000655
                    ],
                    [
                      35.96400643900006,
                      5.714085390000037
                    ],
                    [
                      35.96451216200006,
                      5.715224660000047
                    ],
                    [
                      35.96566848500004,
                      5.717690439000023
                    ],
                    [
                      35.966830678000065,
                      5.719043545000034
                    ],
                    [
                      35.96832253700006,
                      5.72007400800004
                    ],
                    [
                      35.96936586800007,
                      5.720851703000051
                    ],
                    [
                      35.97093724300004,
                      5.722022998000057
                    ],
                    [
                      35.97278622400006,
                      5.723578751000048
                    ],
                    [
                      35.973932898000044,
                      5.72487888400002
                    ],
                    [
                      35.97578839600004,
                      5.727816879000045
                    ],
                    [
                      35.97589160000007,
                      5.730691831000058
                    ],
                    [
                      35.97599235100006,
                      5.733498662000045
                    ],
                    [
                      35.97785126100007,
                      5.735792483000068
                    ],
                    [
                      35.97831067000004,
                      5.737376141000027
                    ],
                    [
                      35.97841032500003,
                      5.740656259000048
                    ],
                    [
                      35.97772116800007,
                      5.745355165000035
                    ],
                    [
                      35.97750056900003,
                      5.746859237000024
                    ],
                    [
                      35.97737699800007,
                      5.748605310000073
                    ],
                    [
                      35.97718702900005,
                      5.7504239320000465
                    ],
                    [
                      35.97708058300003,
                      5.751442945000065
                    ],
                    [
                      35.97676461700007,
                      5.753355945000067
                    ],
                    [
                      35.97727660000004,
                      5.756052604000047
                    ],
                    [
                      35.97850010500008,
                      5.759599739000066
                    ],
                    [
                      35.97829831000007,
                      5.76056490600007
                    ],
                    [
                      35.97800825300004,
                      5.761952210000061
                    ],
                    [
                      35.97729391900003,
                      5.762828262000028
                    ],
                    [
                      35.975669785000036,
                      5.764820067000073
                    ],
                    [
                      35.97306541200004,
                      5.767333067000038
                    ],
                    [
                      35.972122744000046,
                      5.768675015000042
                    ],
                    [
                      35.97024330600004,
                      5.770246224000061
                    ],
                    [
                      35.96880413700006,
                      5.771471836000046
                    ],
                    [
                      35.96701281400004,
                      5.772981483000024
                    ],
                    [
                      35.96554357700006,
                      5.774379162000059
                    ],
                    [
                      35.96511205300004,
                      5.775232155000026
                    ],
                    [
                      35.96465716500006,
                      5.776131326000041
                    ],
                    [
                      35.96402947300004,
                      5.777692305000073
                    ],
                    [
                      35.96307109500003,
                      5.780243007000024
                    ],
                    [
                      35.96298536300003,
                      5.780520514000045
                    ],
                    [
                      35.96255316300005,
                      5.781919500000072
                    ],
                    [
                      35.962282737000066,
                      5.7827948360000505
                    ],
                    [
                      35.96218678900004,
                      5.783706549000044
                    ],
                    [
                      35.96203634700004,
                      5.785136043000023
                    ],
                    [
                      35.96209219100007,
                      5.786182292000035
                    ],
                    [
                      35.96230211200003,
                      5.790115337000032
                    ],
                    [
                      35.96328236200003,
                      5.792697373000067
                    ],
                    [
                      35.96426512000005,
                      5.794810918000053
                    ],
                    [
                      35.96509026000007,
                      5.796282517000066
                    ],
                    [
                      35.96580028300008,
                      5.797871455000063
                    ],
                    [
                      35.966925125000046,
                      5.800388698000063
                    ],
                    [
                      35.96656739900004,
                      5.8016751740000245
                    ],
                    [
                      35.96608990200008,
                      5.803488077000054
                    ],
                    [
                      35.96580245500007,
                      5.804949024000052
                    ],
                    [
                      35.96546428500005,
                      5.806214976000035
                    ],
                    [
                      35.96477696100004,
                      5.80878795600006
                    ],
                    [
                      35.963908384000035,
                      5.810383642000033
                    ],
                    [
                      35.96325252500003,
                      5.811588525000047
                    ],
                    [
                      35.96241276100005,
                      5.813131252000062
                    ],
                    [
                      35.96240521800007,
                      5.814536728000064
                    ],
                    [
                      35.96367719800003,
                      5.817237481000063
                    ],
                    [
                      35.96582316700005,
                      5.820528574000036
                    ],
                    [
                      35.965436846000046,
                      5.821646736000048
                    ],
                    [
                      35.96481336900007,
                      5.823451301000034
                    ],
                    [
                      35.96322572400004,
                      5.8250825150000765
                    ],
                    [
                      35.96269875400003,
                      5.825888573000043
                    ],
                    [
                      35.961199290000025,
                      5.827616808000073
                    ],
                    [
                      35.96085960700003,
                      5.830106176000072
                    ],
                    [
                      35.960965206000026,
                      5.832215016000021
                    ],
                    [
                      35.960959212000034,
                      5.833327680000025
                    ],
                    [
                      35.96089379600005,
                      5.834615714000051
                    ],
                    [
                      35.961931855000046,
                      5.837315225000054
                    ],
                    [
                      35.96280111600004,
                      5.838784000000032
                    ],
                    [
                      35.964259567000056,
                      5.839436076000027
                    ],
                    [
                      35.96589330200004,
                      5.839381983000067
                    ],
                    [
                      35.968821723000076,
                      5.839285013000051
                    ],
                    [
                      35.97203576900006,
                      5.8397122850000756
                    ],
                    [
                      35.97343576700007,
                      5.840364029000057
                    ],
                    [
                      35.974128377000056,
                      5.842066107000051
                    ],
                    [
                      35.97417349700004,
                      5.84429663100002
                    ],
                    [
                      35.97381143900003,
                      5.846632369000076
                    ],
                    [
                      35.97255472100005,
                      5.85195488100004
                    ],
                    [
                      35.97124484200003,
                      5.85628151100002
                    ],
                    [
                      35.97036454600004,
                      5.8589402460000315
                    ],
                    [
                      35.969580257000075,
                      5.861308969000049
                    ],
                    [
                      35.96927489500007,
                      5.863708417000055
                    ],
                    [
                      35.968796618000056,
                      5.86563841800006
                    ],
                    [
                      35.96825985400005,
                      5.867568101000074
                    ],
                    [
                      35.96842326400008,
                      5.869794396000032
                    ],
                    [
                      35.969991470000025,
                      5.871794055000066
                    ],
                    [
                      35.971101969000074,
                      5.871917201000031
                    ],
                    [
                      35.974266886000066,
                      5.870645944000046
                    ],
                    [
                      35.97607189100006,
                      5.8721198060000575
                    ],
                    [
                      35.97769388000006,
                      5.874998210000058
                    ],
                    [
                      35.97756933200003,
                      5.876403069000048
                    ],
                    [
                      35.97700863600005,
                      5.878503407000039
                    ],
                    [
                      35.976554588000056,
                      5.880204223000021
                    ],
                    [
                      35.97641863500007,
                      5.883717314000023
                    ],
                    [
                      35.97710522600005,
                      5.886532098000032
                    ],
                    [
                      35.98077602800004,
                      5.889070243000049
                    ],
                    [
                      35.98223652300004,
                      5.88937097400003
                    ],
                    [
                      35.98485783600006,
                      5.891317783000034
                    ],
                    [
                      35.98568892700007,
                      5.892488055000058
                    ],
                    [
                      35.987237650000054,
                      5.894668827000032
                    ],
                    [
                      35.98769667300007,
                      5.896311113000024
                    ],
                    [
                      35.98716588900004,
                      5.8971281400000635
                    ],
                    [
                      35.985639923000065,
                      5.89811547000005
                    ],
                    [
                      35.98352625900003,
                      5.899626683000065
                    ],
                    [
                      35.98316965300006,
                      5.900678903000028
                    ],
                    [
                      35.98356763800007,
                      5.90278937100004
                    ],
                    [
                      35.984666806000064,
                      5.905020771000068
                    ],
                    [
                      35.98588358400008,
                      5.907135685000071
                    ],
                    [
                      35.98667902500006,
                      5.90843987300002
                    ],
                    [
                      35.986787493000065,
                      5.9086177160000375
                    ],
                    [
                      35.98785466100003,
                      5.910367415000053
                    ],
                    [
                      35.98852522100003,
                      5.9124187190000725
                    ],
                    [
                      35.98946564800008,
                      5.915295563000029
                    ],
                    [
                      35.98974064500004,
                      5.918518099000039
                    ],
                    [
                      35.989431083000056,
                      5.921678897000049
                    ],
                    [
                      35.98982811700006,
                      5.923965066000051
                    ],
                    [
                      35.98964154500004,
                      5.92601380800005
                    ],
                    [
                      35.989048414000024,
                      5.9275332580000395
                    ],
                    [
                      35.98887081100003,
                      5.929274583000051
                    ],
                    [
                      35.98839748600005,
                      5.932291731000021
                    ],
                    [
                      35.98720249000007,
                      5.933566319000022
                    ],
                    [
                      35.985551050000026,
                      5.934746907000033
                    ],
                    [
                      35.98481596800008,
                      5.93547495100006
                    ],
                    [
                      35.983755882000025,
                      5.93634972600006
                    ],
                    [
                      35.982612704000076,
                      5.937293059000069
                    ],
                    [
                      35.98068309200005,
                      5.939204153000048
                    ],
                    [
                      35.979597574000024,
                      5.940471046000027
                    ],
                    [
                      35.97810776000006,
                      5.942209771000023
                    ],
                    [
                      35.97736416600003,
                      5.944493349000027
                    ],
                    [
                      35.97735517000007,
                      5.946140405000051
                    ],
                    [
                      35.977710228000035,
                      5.948063972000057
                    ],
                    [
                      35.980611203000024,
                      5.952380640000058
                    ],
                    [
                      35.982978856000045,
                      5.953949206000061
                    ],
                    [
                      35.98507185400007,
                      5.955607773000054
                    ],
                    [
                      35.98662001100007,
                      5.956622812000035
                    ],
                    [
                      35.98817516100007,
                      5.956356794000044
                    ],
                    [
                      35.98872550500005,
                      5.955993774000035
                    ],
                    [
                      35.98964041500005,
                      5.955815760000064
                    ],
                    [
                      35.990095877000044,
                      5.956092768000076
                    ],
                    [
                      35.98890230200004,
                      5.95709282200005
                    ],
                    [
                      35.98779761900005,
                      5.958550891000073
                    ],
                    [
                      35.987875032000034,
                      5.961113501000057
                    ],
                    [
                      35.98850828700006,
                      5.962306553000076
                    ],
                    [
                      35.988864368000065,
                      5.964047128000061
                    ],
                    [
                      35.98994809900006,
                      5.966432234000024
                    ],
                    [
                      35.991674587000034,
                      5.968271818000062
                    ],
                    [
                      35.99331867500007,
                      5.968463823000036
                    ],
                    [
                      35.99486688300004,
                      5.9694788640000525
                    ],
                    [
                      35.99714874800003,
                      5.970040375000053
                    ],
                    [
                      36.00033908900008,
                      5.97161342000004
                    ],
                    [
                      36.00315740100007,
                      5.974374030000035
                    ],
                    [
                      36.00442001400006,
                      5.977492188000042
                    ],
                    [
                      36.00484557000004,
                      5.978849060000073
                    ],
                    [
                      36.005857459000026,
                      5.982075433000034
                    ],
                    [
                      36.00643247800008,
                      5.98282400100004
                    ],
                    [
                      36.006244957000035,
                      5.9829864780000435
                    ],
                    [
                      36.00664939200004,
                      5.984559946000047
                    ],
                    [
                      36.00716148300006,
                      5.986552246000031
                    ],
                    [
                      36.00725661000007,
                      5.988690759000065
                    ],
                    [
                      36.007328252000036,
                      5.990301333000048
                    ],
                    [
                      36.00833657900006,
                      5.994195575000049
                    ],
                    [
                      36.00855345000008,
                      5.997335860000021
                    ],
                    [
                      36.00783923200004,
                      5.999580863000062
                    ],
                    [
                      36.00750296100006,
                      6.001171998000075
                    ],
                    [
                      36.005518290000055,
                      6.004675046000045
                    ],
                    [
                      36.003960146000054,
                      6.007196519000047
                    ],
                    [
                      36.00170181800007,
                      6.009386174000042
                    ],
                    [
                      36.00054198300006,
                      6.011170812000046
                    ],
                    [
                      36.00000273100005,
                      6.012000551000028
                    ],
                    [
                      35.999566652000055,
                      6.014715562000049
                    ],
                    [
                      35.99922364300005,
                      6.017524786000024
                    ],
                    [
                      35.99926581200003,
                      6.019354498000041
                    ],
                    [
                      35.999299235000024,
                      6.020804829000042
                    ],
                    [
                      35.99952576600003,
                      6.022164779000036
                    ],
                    [
                      35.99885771800007,
                      6.024503692000053
                    ],
                    [
                      35.99678569500003,
                      6.026834863000033
                    ],
                    [
                      35.996455473000026,
                      6.027270620000024
                    ],
                    [
                      35.99537141700006,
                      6.028701130000059
                    ],
                    [
                      35.99516278300007,
                      6.0298346240000456
                    ],
                    [
                      35.994647755000074,
                      6.032632671000044
                    ],
                    [
                      35.99449212800005,
                      6.034125843000027
                    ],
                    [
                      35.99425244200006,
                      6.036425467000072
                    ],
                    [
                      35.99180257800003,
                      6.03936356600002
                    ],
                    [
                      35.99019123000005,
                      6.041128020000031
                    ],
                    [
                      35.98869489700007,
                      6.042766509000046
                    ],
                    [
                      35.98700258700006,
                      6.044115813000076
                    ],
                    [
                      35.986197391000076,
                      6.045844842000065
                    ],
                    [
                      35.98502012600005,
                      6.047150140000042
                    ],
                    [
                      35.98327865500005,
                      6.048920808000048
                    ],
                    [
                      35.98250698700008,
                      6.051008955000043
                    ],
                    [
                      35.98213829200006,
                      6.052006639000069
                    ],
                    [
                      35.98212970800006,
                      6.053552676000038
                    ],
                    [
                      35.98324199500007,
                      6.055526610000072
                    ],
                    [
                      35.98383921800007,
                      6.057544532000065
                    ],
                    [
                      35.98396452700007,
                      6.06026259500004
                    ],
                    [
                      35.984846461000075,
                      6.061579337000069
                    ],
                    [
                      35.98454977200004,
                      6.064435605000028
                    ],
                    [
                      35.985105662000024,
                      6.0654694280000285
                    ],
                    [
                      35.985804561000066,
                      6.066035533000047
                    ],
                    [
                      35.98649825600006,
                      6.067538635000062
                    ],
                    [
                      35.98780246000007,
                      6.068670328000053
                    ],
                    [
                      35.98864047100005,
                      6.069471466000039
                    ],
                    [
                      35.98928945400007,
                      6.070599510000022
                    ],
                    [
                      35.99049746600008,
                      6.07219918100003
                    ],
                    [
                      35.99198473700005,
                      6.074081515000046
                    ],
                    [
                      35.99379417500006,
                      6.076949525000032
                    ],
                    [
                      35.994206220000024,
                      6.077985055000056
                    ],
                    [
                      35.99498790000007,
                      6.081125955000061
                    ],
                    [
                      35.994929643000035,
                      6.083187100000032
                    ],
                    [
                      35.99482104100008,
                      6.084648611000034
                    ],
                    [
                      35.99327756200006,
                      6.086030916000027
                    ],
                    [
                      35.992346155000064,
                      6.086451967000073
                    ],
                    [
                      35.98975832000008,
                      6.087621807000062
                    ],
                    [
                      35.98719466600005,
                      6.088339543000075
                    ],
                    [
                      35.984994620000066,
                      6.0894253210000215
                    ],
                    [
                      35.98169310900005,
                      6.091310171000032
                    ],
                    [
                      35.97985706500003,
                      6.092690773000072
                    ],
                    [
                      35.97809537300003,
                      6.093852169000058
                    ],
                    [
                      35.97677163900005,
                      6.095162421000055
                    ],
                    [
                      35.97618126000003,
                      6.096110762000023
                    ],
                    [
                      35.973319711000045,
                      6.0977783850000264
                    ],
                    [
                      35.97163564400006,
                      6.098134936000065
                    ],
                    [
                      35.96981353900003,
                      6.0970266260000585
                    ],
                    [
                      35.96908223300005,
                      6.097022511000034
                    ],
                    [
                      35.967394039000055,
                      6.097013007000044
                    ],
                    [
                      35.965937620000034,
                      6.097004803000061
                    ],
                    [
                      35.964697286000046,
                      6.096485389000065
                    ],
                    [
                      35.96104201600008,
                      6.096245166000074
                    ],
                    [
                      35.95936002800005,
                      6.096235673000024
                    ],
                    [
                      35.957090116000074,
                      6.096735274000025
                    ],
                    [
                      35.955187917000046,
                      6.096870929000033
                    ],
                    [
                      35.95253353500004,
                      6.097788942000022
                    ],
                    [
                      35.95123106400007,
                      6.0982393930000285
                    ],
                    [
                      35.94925284100003,
                      6.098887010000055
                    ],
                    [
                      35.94770842200006,
                      6.100415506000047
                    ],
                    [
                      35.94508996700006,
                      6.102142611000033
                    ],
                    [
                      35.94514706500007,
                      6.10411459900007
                    ],
                    [
                      35.945192149000036,
                      6.105671790000031
                    ],
                    [
                      35.94554285700008,
                      6.108309062000046
                    ],
                    [
                      35.948515074000056,
                      6.112937696000074
                    ],
                    [
                      35.94941143800003,
                      6.114109049000035
                    ],
                    [
                      35.95076555500003,
                      6.1158785800000715
                    ],
                    [
                      35.95104023700003,
                      6.119027851000055
                    ],
                    [
                      35.95036293900006,
                      6.122391318000041
                    ],
                    [
                      35.94944460700003,
                      6.123460331000047
                    ],
                    [
                      35.94911136800005,
                      6.123848249000048
                    ],
                    [
                      35.947054912000056,
                      6.125373792000062
                    ],
                    [
                      35.944243191000055,
                      6.12592952600005
                    ],
                    [
                      35.94273507500003,
                      6.126227596000035
                    ],
                    [
                      35.94128115800004,
                      6.126559448000023
                    ],
                    [
                      35.93929324900006,
                      6.127013173000023
                    ],
                    [
                      35.937023605000036,
                      6.12864156400002
                    ],
                    [
                      35.93554802700004,
                      6.129700226000068
                    ],
                    [
                      35.934593121000034,
                      6.130426777000025
                    ],
                    [
                      35.933929069000044,
                      6.131447797000021
                    ],
                    [
                      35.93332852200007,
                      6.134152808000067
                    ],
                    [
                      35.93375141300004,
                      6.136936883000033
                    ],
                    [
                      35.934395798000025,
                      6.13935622300005
                    ],
                    [
                      35.934607662000076,
                      6.14067506300006
                    ],
                    [
                      35.936572127000034,
                      6.143626088000076
                    ],
                    [
                      35.93848680100007,
                      6.147083166000073
                    ],
                    [
                      35.939080786000034,
                      6.148286600000063
                    ],
                    [
                      35.93959922500005,
                      6.149336970000036
                    ],
                    [
                      35.94074628100003,
                      6.151660934000063
                    ],
                    [
                      35.94225484000003,
                      6.154717291000054
                    ],
                    [
                      35.94247283400006,
                      6.156915580000032
                    ],
                    [
                      35.943739176000065,
                      6.159078308000062
                    ],
                    [
                      35.94546874200006,
                      6.159842973000025
                    ],
                    [
                      35.94714002500007,
                      6.161755804000052
                    ],
                    [
                      35.94910512900003,
                      6.163450711000053
                    ],
                    [
                      35.950415763000024,
                      6.164483049000069
                    ],
                    [
                      35.952889097000025,
                      6.16683968600006
                    ],
                    [
                      35.95617283900003,
                      6.16817611700003
                    ],
                    [
                      35.959534338000026,
                      6.168707746000052
                    ],
                    [
                      35.96129177900008,
                      6.168351764000022
                    ],
                    [
                      35.96606045000004,
                      6.165816838000069
                    ],
                    [
                      35.968334026000036,
                      6.164731730000028
                    ],
                    [
                      35.97140797900005,
                      6.164383197000063
                    ],
                    [
                      35.97426044100007,
                      6.16439940600003
                    ],
                    [
                      35.97666992200004,
                      6.165145128000063
                    ],
                    [
                      35.977742533000026,
                      6.1662211350000575
                    ],
                    [
                      35.97713319400003,
                      6.167922023000074
                    ],
                    [
                      35.97636498300005,
                      6.170066357000053
                    ],
                    [
                      35.97544146000007,
                      6.170830064000029
                    ],
                    [
                      35.97053521700008,
                      6.17453647800005
                    ],
                    [
                      35.96614775000006,
                      6.176892604000045
                    ],
                    [
                      35.96509706100005,
                      6.177456828000061
                    ],
                    [
                      35.96366694400007,
                      6.178904150000051
                    ],
                    [
                      35.962271506000036,
                      6.1807111160000545
                    ],
                    [
                      35.96169665000008,
                      6.183135045000029
                    ],
                    [
                      35.962050447000024,
                      6.184255120000046
                    ],
                    [
                      35.962069376000045,
                      6.1843150460000516
                    ],
                    [
                      35.96292830900006,
                      6.187034306000044
                    ],
                    [
                      35.96375959300008,
                      6.189666026000054
                    ],
                    [
                      35.964602126000045,
                      6.191547119000063
                    ],
                    [
                      35.966010331000064,
                      6.194691154000054
                    ],
                    [
                      35.966317039000046,
                      6.195884627000055
                    ],
                    [
                      35.96771443400007,
                      6.20132221700004
                    ],
                    [
                      35.96779188700003,
                      6.203480796000065
                    ],
                    [
                      35.967690548000064,
                      6.205637952000075
                    ],
                    [
                      35.96761664600007,
                      6.20721098100006
                    ],
                    [
                      35.96724581500007,
                      6.20824325500007
                    ],
                    [
                      35.965150202000075,
                      6.209953293000069
                    ],
                    [
                      35.961335707000046,
                      6.2118346710000765
                    ],
                    [
                      35.95831081600005,
                      6.213990713000044
                    ],
                    [
                      35.958021418000044,
                      6.215737268000055
                    ],
                    [
                      35.95672525900005,
                      6.217772704000026
                    ],
                    [
                      35.95608101600004,
                      6.2194773670000245
                    ],
                    [
                      35.956043684000065,
                      6.219650042000069
                    ],
                    [
                      35.95557118000005,
                      6.2218355310000675
                    ],
                    [
                      35.95679270100004,
                      6.223987722000061
                    ],
                    [
                      35.956721498000036,
                      6.225570251000022
                    ],
                    [
                      35.95781027800007,
                      6.227040587000033
                    ],
                    [
                      35.95919460600004,
                      6.228000208000026
                    ],
                    [
                      35.961241064000035,
                      6.228304816000048
                    ],
                    [
                      35.96444712400006,
                      6.23074895600007
                    ],
                    [
                      35.96728503700007,
                      6.233097832000055
                    ],
                    [
                      35.96815091900004,
                      6.233834229000024
                    ],
                    [
                      35.96841178100004,
                      6.2340560810000625
                    ],
                    [
                      35.969104936000065,
                      6.2346455770000375
                    ],
                    [
                      35.96931226300006,
                      6.23604722500005
                    ],
                    [
                      35.97039977500003,
                      6.237449637000054
                    ],
                    [
                      35.97224859900007,
                      6.239833789000045
                    ],
                    [
                      35.97366893000003,
                      6.241665369000032
                    ],
                    [
                      35.97570099700005,
                      6.243433859000049
                    ],
                    [
                      35.97676491200008,
                      6.2453401970000755
                    ],
                    [
                      35.97776335000003,
                      6.246170561000042
                    ],
                    [
                      35.97980719100008,
                      6.249014718000069
                    ],
                    [
                      35.981414717000064,
                      6.249848580000048
                    ],
                    [
                      35.98553044700003,
                      6.25333379500006
                    ],
                    [
                      35.988885441000036,
                      6.255109954000034
                    ],
                    [
                      35.992205013000046,
                      6.25771196200003
                    ],
                    [
                      35.994957545000034,
                      6.259064223000053
                    ],
                    [
                      35.99708733500006,
                      6.26032381400006
                    ],
                    [
                      35.99814380300006,
                      6.260799779000024
                    ],
                    [
                      36.000017472000025,
                      6.261766178000073
                    ],
                    [
                      36.00179520200004,
                      6.262310943000045
                    ],
                    [
                      36.003037178000056,
                      6.263119943000049
                    ],
                    [
                      36.00419863800005,
                      6.26306570600002
                    ],
                    [
                      36.00644977500008,
                      6.264154185000052
                    ],
                    [
                      36.00756824200005,
                      6.26450555200006
                    ],
                    [
                      36.00801469900006,
                      6.264645806000033
                    ],
                    [
                      36.01016954500005,
                      6.265322745000049
                    ],
                    [
                      36.01497240400005,
                      6.265063276000035
                    ],
                    [
                      36.018856518000064,
                      6.265694902000064
                    ],
                    [
                      36.020418531000075,
                      6.267588577000026
                    ],
                    [
                      36.02244617000008,
                      6.271260450000057
                    ],
                    [
                      36.025064916000076,
                      6.273910788000023
                    ],
                    [
                      36.02703356000006,
                      6.275093286000072
                    ],
                    [
                      36.029007610000065,
                      6.275324115000046
                    ],
                    [
                      36.03193937000003,
                      6.2743890470000565
                    ],
                    [
                      36.034659100000056,
                      6.272135018000029
                    ],
                    [
                      36.03505364500006,
                      6.271068161000073
                    ],
                    [
                      36.03642981000007,
                      6.2695095560000595
                    ],
                    [
                      36.03939214500008,
                      6.271332981000057
                    ],
                    [
                      36.04042628700006,
                      6.274363884000024
                    ],
                    [
                      36.04085326000006,
                      6.276489334000075
                    ],
                    [
                      36.04193371700006,
                      6.2794969810000225
                    ],
                    [
                      36.04198495800006,
                      6.283377307000023
                    ],
                    [
                      36.04356762000003,
                      6.288144801000044
                    ],
                    [
                      36.04458985500003,
                      6.293041782000046
                    ],
                    [
                      36.04588901300008,
                      6.295157540000048
                    ],
                    [
                      36.04700511800007,
                      6.296522607000043
                    ],
                    [
                      36.048821746000044,
                      6.298219612000025
                    ],
                    [
                      36.05111007600004,
                      6.2993101880000495
                    ],
                    [
                      36.05246482600006,
                      6.299880091000034
                    ],
                    [
                      36.05465846900006,
                      6.301157538000041
                    ],
                    [
                      36.056800543000065,
                      6.303278058000046
                    ],
                    [
                      36.05814791700004,
                      6.305159821000075
                    ],
                    [
                      36.05847173500007,
                      6.3058644580000305
                    ],
                    [
                      36.05907175200008,
                      6.30741402600006
                    ],
                    [
                      36.05868154900003,
                      6.310176205000062
                    ],
                    [
                      36.05703072500006,
                      6.312275300000067
                    ],
                    [
                      36.05561772600004,
                      6.313719776000028
                    ],
                    [
                      36.05298776200004,
                      6.315063644000077
                    ],
                    [
                      36.05129750100008,
                      6.315850578000038
                    ],
                    [
                      36.048572275000026,
                      6.317474996000044
                    ],
                    [
                      36.04702115500004,
                      6.318496966000055
                    ],
                    [
                      36.04570150300003,
                      6.319988778000038
                    ],
                    [
                      36.044620235000025,
                      6.3207322850000764
                    ],
                    [
                      36.04268623100006,
                      6.323204507000071
                    ],
                    [
                      36.041744633000064,
                      6.3240893580000375
                    ],
                    [
                      36.040992473000074,
                      6.324600459000067
                    ],
                    [
                      36.03949028200003,
                      6.325247844000046
                    ],
                    [
                      36.038078272000064,
                      6.326504827000065
                    ],
                    [
                      36.03661088000007,
                      6.329260782000063
                    ],
                    [
                      36.035333184000024,
                      6.331596133000062
                    ],
                    [
                      36.03471426500005,
                      6.333373007000034
                    ],
                    [
                      36.03512019400006,
                      6.336092797000049
                    ],
                    [
                      36.03567088500006,
                      6.33806376900003
                    ],
                    [
                      36.03682391900003,
                      6.34116265800003
                    ],
                    [
                      36.03806954400005,
                      6.344449492000024
                    ],
                    [
                      36.039131342000076,
                      6.3471261890000505
                    ],
                    [
                      36.03992100700003,
                      6.348255180000024
                    ],
                    [
                      36.04085249900004,
                      6.349150716000054
                    ],
                    [
                      36.04304624400004,
                      6.35042829300005
                    ],
                    [
                      36.044284108000056,
                      6.350483946000054
                    ],
                    [
                      36.04543400100005,
                      6.350535641000022
                    ],
                    [
                      36.048198537000076,
                      6.350270300000034
                    ],
                    [
                      36.050265704000026,
                      6.349110750000023
                    ],
                    [
                      36.052708832000064,
                      6.347719062000067
                    ],
                    [
                      36.05472329600008,
                      6.347589967000033
                    ],
                    [
                      36.056312038000044,
                      6.348208104000037
                    ],
                    [
                      36.05855134700005,
                      6.349720159000071
                    ],
                    [
                      36.06079146800005,
                      6.351091653000026
                    ],
                    [
                      36.06219477500008,
                      6.351380748000054
                    ],
                    [
                      36.063925631000075,
                      6.351718553000069
                    ],
                    [
                      36.06523315900006,
                      6.352381931000025
                    ],
                    [
                      36.066492535000066,
                      6.353279304000068
                    ],
                    [
                      36.06756538900004,
                      6.354035057000033
                    ],
                    [
                      36.06887160400004,
                      6.35493269400007
                    ],
                    [
                      36.06989392100007,
                      6.356344119000028
                    ],
                    [
                      36.070778404000066,
                      6.35728621800007
                    ],
                    [
                      36.071517089000054,
                      6.3591645800000265
                    ],
                    [
                      36.072158665000075,
                      6.36165150000005
                    ],
                    [
                      36.072620613000026,
                      6.362778626000022
                    ],
                    [
                      36.07308123400003,
                      6.364140015000032
                    ],
                    [
                      36.073678105000056,
                      6.366251850000026
                    ],
                    [
                      36.07464751200007,
                      6.368740634000062
                    ],
                    [
                      36.07494286700006,
                      6.369731647000037
                    ],
                    [
                      36.07561267600005,
                      6.371979069000076
                    ],
                    [
                      36.076120667000055,
                      6.373247023000033
                    ],
                    [
                      36.07746474800007,
                      6.375737938000043
                    ],
                    [
                      36.07894960400006,
                      6.378182799000058
                    ],
                    [
                      36.08039002700008,
                      6.38020571800007
                    ],
                    [
                      36.081274026000074,
                      6.381241533000036
                    ],
                    [
                      36.08234722100008,
                      6.381950437000057
                    ],
                    [
                      36.082813171000055,
                      6.3823747700000695
                    ],
                    [
                      36.08407503300003,
                      6.382850467000026
                    ],
                    [
                      36.08548530200005,
                      6.383622676000073
                    ],
                    [
                      36.08640957500006,
                      6.384128769000029
                    ],
                    [
                      36.08767065300003,
                      6.384745021000072
                    ],
                    [
                      36.08930561500006,
                      6.385503951000032
                    ],
                    [
                      36.09098874100005,
                      6.386028875000022
                    ],
                    [
                      36.092294286000026,
                      6.387067070000057
                    ],
                    [
                      36.093363812000064,
                      6.388431915000069
                    ],
                    [
                      36.09424562100003,
                      6.390155212000025
                    ],
                    [
                      36.09511927600005,
                      6.391980870000054
                    ],
                    [
                      36.09557377400006,
                      6.397182686000065
                    ],
                    [
                      36.09559372000007,
                      6.400300802000061
                    ],
                    [
                      36.09714583400006,
                      6.402051497000059
                    ],
                    [
                      36.100221153000064,
                      6.404880209000055
                    ],
                    [
                      36.10009261300007,
                      6.406244185000048
                    ],
                    [
                      36.102553003000025,
                      6.408517085000028
                    ],
                    [
                      36.10410473700006,
                      6.410303302000045
                    ],
                    [
                      36.106951192000054,
                      6.413579856000069
                    ],
                    [
                      36.10923415000008,
                      6.415546964000043
                    ],
                    [
                      36.111404476000075,
                      6.415157890000046
                    ],
                    [
                      36.11304301400003,
                      6.415307694000035
                    ],
                    [
                      36.11386422600003,
                      6.415555451000046
                    ],
                    [
                      36.11510046200004,
                      6.415928415000053
                    ],
                    [
                      36.11753236100003,
                      6.416598092000072
                    ],
                    [
                      36.11841807600007,
                      6.41735277600003
                    ],
                    [
                      36.120020847000035,
                      6.419166758000074
                    ],
                    [
                      36.12116417100003,
                      6.420460739000021
                    ],
                    [
                      36.12320955200005,
                      6.4232367670000485
                    ],
                    [
                      36.125347317000035,
                      6.426247597000042
                    ],
                    [
                      36.125980765000065,
                      6.427163735000022
                    ],
                    [
                      36.12591445900006,
                      6.429302645000064
                    ],
                    [
                      36.128100404000065,
                      6.432613854000067
                    ],
                    [
                      36.12980606100007,
                      6.433020001000045
                    ],
                    [
                      36.13227335500005,
                      6.435751549000031
                    ],
                    [
                      36.13376884100006,
                      6.436369083000045
                    ],
                    [
                      36.135096272000055,
                      6.437209381000059
                    ],
                    [
                      36.136382738000066,
                      6.438023742000041
                    ],
                    [
                      36.137103024000055,
                      6.4381720480000695
                    ],
                    [
                      36.137645347000046,
                      6.4382837130000325
                    ],
                    [
                      36.13848822700004,
                      6.438457261000053
                    ],
                    [
                      36.141534483000044,
                      6.438193185000046
                    ],
                    [
                      36.142853864000074,
                      6.4377117530000305
                    ],
                    [
                      36.14612316600005,
                      6.437704927000027
                    ],
                    [
                      36.146873619000075,
                      6.437703356000043
                    ],
                    [
                      36.14861382000004,
                      6.437108199000022
                    ],
                    [
                      36.15184118700006,
                      6.437969649000024
                    ],
                    [
                      36.152927685000066,
                      6.43769480900005
                    ],
                    [
                      36.155828479000036,
                      6.436961010000061
                    ],
                    [
                      36.157597907000024,
                      6.43619990600007
                    ],
                    [
                      36.15916232700005,
                      6.435526977000052
                    ],
                    [
                      36.161922393000054,
                      6.435779140000022
                    ],
                    [
                      36.16486202100003,
                      6.435759609000058
                    ],
                    [
                      36.16911288000006,
                      6.436503695000056
                    ],
                    [
                      36.17057422500005,
                      6.436759487000074
                    ],
                    [
                      36.17229230100003,
                      6.437235174000023
                    ],
                    [
                      36.18014492000003,
                      6.440147359000036
                    ],
                    [
                      36.182684160000065,
                      6.441237169000033
                    ],
                    [
                      36.186975018000055,
                      6.443233122000038
                    ],
                    [
                      36.19163724400005,
                      6.441845138000076
                    ],
                    [
                      36.193893470000035,
                      6.440451775000042
                    ],
                    [
                      36.19433116600004,
                      6.4386835730000485
                    ],
                    [
                      36.196787906000054,
                      6.435218656000075
                    ],
                    [
                      36.20135660200003,
                      6.429039918000058
                    ],
                    [
                      36.202668233000054,
                      6.429206797000063
                    ],
                    [
                      36.20323777700003,
                      6.4278509850000205
                    ],
                    [
                      36.20479127200008,
                      6.426453691000063
                    ],
                    [
                      36.20794252600007,
                      6.424127916000032
                    ],
                    [
                      36.21090944500003,
                      6.42123878600006
                    ],
                    [
                      36.21204273800004,
                      6.420242070000029
                    ],
                    [
                      36.21284139100004,
                      6.416730812000026
                    ],
                    [
                      36.21443501400006,
                      6.410428035000052
                    ],
                    [
                      36.21519868900003,
                      6.408423994000032
                    ],
                    [
                      36.21610360100004,
                      6.406815182000059
                    ],
                    [
                      36.21971595400004,
                      6.4052632700000345
                    ],
                    [
                      36.21995115500005,
                      6.403809099000057
                    ],
                    [
                      36.220987243000025,
                      6.402783784000064
                    ],
                    [
                      36.22262897000007,
                      6.40237092600006
                    ],
                    [
                      36.22516852700005,
                      6.400510242000053
                    ],
                    [
                      36.22712461800006,
                      6.39901053400007
                    ],
                    [
                      36.228931498000065,
                      6.397625205000054
                    ],
                    [
                      36.23044253100005,
                      6.395384040000067
                    ],
                    [
                      36.23349652500008,
                      6.393666642000028
                    ],
                    [
                      36.235055877000036,
                      6.391144544000042
                    ],
                    [
                      36.23717402700004,
                      6.389234630000033
                    ],
                    [
                      36.239334230000054,
                      6.388215285000058
                    ],
                    [
                      36.24035148400003,
                      6.387858376000054
                    ],
                    [
                      36.242583007000064,
                      6.386640236000062
                    ],
                    [
                      36.24434329500008,
                      6.385946747000048
                    ],
                    [
                      36.24443910300005,
                      6.385933622000039
                    ],
                    [
                      36.24469087700004,
                      6.385899131000031
                    ],
                    [
                      36.246943239000075,
                      6.3851614030000405
                    ],
                    [
                      36.248802682000075,
                      6.385021390000077
                    ],
                    [
                      36.251318285000025,
                      6.385514692000072
                    ],
                    [
                      36.25248539100005,
                      6.386146193000059
                    ],
                    [
                      36.25439724900008,
                      6.3871806570000444
                    ],
                    [
                      36.256638759000055,
                      6.388482248000059
                    ],
                    [
                      36.258637167000074,
                      6.389212464000025
                    ],
                    [
                      36.259733238000024,
                      6.389573662000032
                    ],
                    [
                      36.25972064200005,
                      6.389608362000047
                    ],
                    [
                      36.26005726000005,
                      6.3899012850000645
                    ],
                    [
                      36.261403907000044,
                      6.390358331000073
                    ],
                    [
                      36.262789627000075,
                      6.390515666000056
                    ],
                    [
                      36.263948913000036,
                      6.39097171100002
                    ],
                    [
                      36.26611879600006,
                      6.391658065000058
                    ],
                    [
                      36.266790136000054,
                      6.392261470000051
                    ],
                    [
                      36.26771881600007,
                      6.3938034840000455
                    ],
                    [
                      36.268936143000076,
                      6.397446458000047
                    ],
                    [
                      36.26997881900007,
                      6.399323982000055
                    ],
                    [
                      36.27118777800007,
                      6.401017449000051
                    ],
                    [
                      36.27207132900003,
                      6.402240563000021
                    ],
                    [
                      36.27309642100005,
                      6.403184906000035
                    ],
                    [
                      36.27416908200007,
                      6.4041730640000765
                    ],
                    [
                      36.27510222300003,
                      6.404880956000056
                    ],
                    [
                      36.27673280300007,
                      6.406576660000042
                    ],
                    [
                      36.27887644300006,
                      6.408696850000069
                    ],
                    [
                      36.28088081000004,
                      6.410581986000068
                    ],
                    [
                      36.28321235800007,
                      6.412609442000075
                    ],
                    [
                      36.285781873000076,
                      6.413935215000038
                    ],
                    [
                      36.28797614800004,
                      6.4153527190000545
                    ],
                    [
                      36.28998602900003,
                      6.416206888000033
                    ],
                    [
                      36.29087262200005,
                      6.416867660000037
                    ],
                    [
                      36.29283567300007,
                      6.417721574000041
                    ],
                    [
                      36.294657947000076,
                      6.4186216030000764
                    ],
                    [
                      36.29662423000008,
                      6.418866304000062
                    ],
                    [
                      36.298915227000066,
                      6.419721933000062
                    ],
                    [
                      36.300922196000045,
                      6.421138418000055
                    ],
                    [
                      36.30422952600003,
                      6.424717472000054
                    ],
                    [
                      36.306703766000055,
                      6.426370729000041
                    ],
                    [
                      36.30744789100004,
                      6.427405646000068
                    ],
                    [
                      36.30889004200003,
                      6.429334647000076
                    ],
                    [
                      36.310046433000025,
                      6.432152555000073
                    ],
                    [
                      36.31283831600007,
                      6.435775756000055
                    ],
                    [
                      36.314227249000055,
                      6.438922939000065
                    ],
                    [
                      36.31500355900005,
                      6.4416288460000715
                    ],
                    [
                      36.31533140500005,
                      6.4427715850000595
                    ],
                    [
                      36.315964364000024,
                      6.4471332570000754
                    ],
                    [
                      36.31657651800003,
                      6.448687758000062
                    ],
                    [
                      36.31725888300008,
                      6.450420546000032
                    ],
                    [
                      36.31848967800005,
                      6.452345349000041
                    ],
                    [
                      36.319303502000025,
                      6.453618059000064
                    ],
                    [
                      36.32034691800004,
                      6.454243991000055
                    ],
                    [
                      36.323086525000065,
                      6.455887434000033
                    ],
                    [
                      36.32335072600006,
                      6.458356873000071
                    ],
                    [
                      36.32543914200005,
                      6.458933085000069
                    ],
                    [
                      36.32589692200003,
                      6.458836330000054
                    ],
                    [
                      36.32725691200005,
                      6.458548886000074
                    ],
                    [
                      36.32845051500004,
                      6.45884206300002
                    ],
                    [
                      36.32945415800003,
                      6.458895149000057
                    ],
                    [
                      36.330409745000054,
                      6.458995800000025
                    ],
                    [
                      36.33127122800005,
                      6.45880904400002
                    ],
                    [
                      36.33227437200003,
                      6.458957758000054
                    ],
                    [
                      36.33351653900007,
                      6.4591077240000345
                    ],
                    [
                      36.334996982000064,
                      6.459402390000037
                    ],
                    [
                      36.33654926000003,
                      6.459673520000024
                    ],
                    [
                      36.33807701400008,
                      6.460064064000051
                    ],
                    [
                      36.33936874600005,
                      6.459879545000035
                    ],
                    [
                      36.340466261000074,
                      6.460267832000056
                    ],
                    [
                      36.341613332000065,
                      6.460321646000068
                    ],
                    [
                      36.34199802000006,
                      6.459893285000021
                    ],
                    [
                      36.343051229000025,
                      6.459611872000039
                    ],
                    [
                      36.343817356000045,
                      6.459376776000056
                    ],
                    [
                      36.34501198500004,
                      6.459478648000072
                    ],
                    [
                      36.345919035000065,
                      6.459722475000035
                    ],
                    [
                      36.34682733400007,
                      6.459727212000075
                    ],
                    [
                      36.34859587900007,
                      6.459784249000052
                    ],
                    [
                      36.34969092000006,
                      6.460650698000052
                    ],
                    [
                      36.350788204000025,
                      6.461086786000067
                    ],
                    [
                      36.35198035700006,
                      6.461666824000076
                    ],
                    [
                      36.354221504000066,
                      6.462778330000049
                    ],
                    [
                      36.35555984700005,
                      6.462236801000074
                    ],
                    [
                      36.356189527000026,
                      6.462962394000044
                    ],
                    [
                      36.35687291600004,
                      6.463749872000051
                    ],
                    [
                      36.35785748300003,
                      6.464744976000077
                    ],
                    [
                      36.359063536000065,
                      6.4659639300000435
                    ],
                    [
                      36.359529149000025,
                      6.467181400000072
                    ],
                    [
                      36.36038395500003,
                      6.468285690000073
                    ],
                    [
                      36.36114439200003,
                      6.469150391000028
                    ],
                    [
                      36.36219638700004,
                      6.469108034000044
                    ],
                    [
                      36.363057155000035,
                      6.469064682000067
                    ],
                    [
                      36.36463800000007,
                      6.46845122700006
                    ],
                    [
                      36.36578734300008,
                      6.468074627000021
                    ],
                    [
                      36.366364986000065,
                      6.467312504000063
                    ],
                    [
                      36.36742168400008,
                      6.466361581000058
                    ],
                    [
                      36.36773733500007,
                      6.464837269000043
                    ],
                    [
                      36.36900672000007,
                      6.4640002530000515
                    ],
                    [
                      36.36929486300005,
                      6.462642634000076
                    ],
                    [
                      36.37033603000003,
                      6.46063278400004
                    ],
                    [
                      36.37127512200004,
                      6.460786582000026
                    ],
                    [
                      36.371707601000026,
                      6.460358437000025
                    ],
                    [
                      36.37223445700005,
                      6.460169877000055
                    ],
                    [
                      36.373050370000044,
                      6.459552430000031
                    ],
                    [
                      36.374055534000036,
                      6.4593185170000424
                    ],
                    [
                      36.37465397500006,
                      6.459154234000039
                    ],
                    [
                      36.375468160000025,
                      6.45887151200003
                    ],
                    [
                      36.37618648500006,
                      6.458636115000047
                    ],
                    [
                      36.37657016700007,
                      6.45839899300006
                    ],
                    [
                      36.37714458000005,
                      6.458258492000027
                    ],
                    [
                      36.37824363100003,
                      6.458359795000035
                    ],
                    [
                      36.38049102100007,
                      6.458275726000068
                    ],
                    [
                      36.38216449000004,
                      6.458236514000021
                    ],
                    [
                      36.38412136200003,
                      6.4588682410000615
                    ],
                    [
                      36.385217967000074,
                      6.459447723000039
                    ],
                    [
                      36.38602847100003,
                      6.459882272000073
                    ],
                    [
                      36.38655139900004,
                      6.46045880500003
                    ],
                    [
                      36.38722020400007,
                      6.460557881000057
                    ],
                    [
                      36.388507842000024,
                      6.461405669000044
                    ],
                    [
                      36.38980474300007,
                      6.462809943000025
                    ],
                    [
                      36.39342320600008,
                      6.4656237410000585
                    ],
                    [
                      36.40038986400003,
                      6.469479596000042
                    ],
                    [
                      36.40419950900008,
                      6.47136258200004
                    ],
                    [
                      36.40519285100004,
                      6.4719518640000615
                    ],
                    [
                      36.406892801000026,
                      6.472960325000031
                    ],
                    [
                      36.40922018400005,
                      6.473950552000076
                    ],
                    [
                      36.40924162400006,
                      6.47395967500006
                    ],
                    [
                      36.409257000000025,
                      6.473966216000065
                    ],
                    [
                      36.41121508300006,
                      6.474799308000058
                    ],
                    [
                      36.41372971200008,
                      6.474905300000046
                    ],
                    [
                      36.41624340000004,
                      6.475197627000057
                    ],
                    [
                      36.41772768000004,
                      6.476416473000029
                    ],
                    [
                      36.41845584500004,
                      6.479774532000022
                    ],
                    [
                      36.419925928000055,
                      6.483788605000029
                    ],
                    [
                      36.42279855900006,
                      6.486784873000033
                    ],
                    [
                      36.42369658000007,
                      6.487976286000048
                    ],
                    [
                      36.424393218000034,
                      6.488900519000026
                    ],
                    [
                      36.424791302000074,
                      6.489428657000076
                    ],
                    [
                      36.42724020500003,
                      6.492677598000057
                    ],
                    [
                      36.42982967000006,
                      6.496417841000039
                    ],
                    [
                      36.43161567800007,
                      6.497951922000027
                    ],
                    [
                      36.43213416100008,
                      6.49839726600004
                    ],
                    [
                      36.43234991600008,
                      6.498582587000044
                    ],
                    [
                      36.433539901000074,
                      6.49960470700006
                    ],
                    [
                      36.436134165000055,
                      6.50241319600002
                    ],
                    [
                      36.43807964400003,
                      6.504566148000038
                    ],
                    [
                      36.44050885300004,
                      6.507032825000067
                    ],
                    [
                      36.44025943200006,
                      6.508457182000029
                    ],
                    [
                      36.44306765500005,
                      6.511955103000048
                    ],
                    [
                      36.44424034100007,
                      6.513415788000032
                    ],
                    [
                      36.44563296000007,
                      6.514226074000021
                    ],
                    [
                      36.447955971000056,
                      6.515577693000068
                    ],
                    [
                      36.44881545100003,
                      6.516340845000059
                    ],
                    [
                      36.450503034000064,
                      6.5178392750000285
                    ],
                    [
                      36.45101667500006,
                      6.518295346000059
                    ],
                    [
                      36.454441132000056,
                      6.522785231000057
                    ],
                    [
                      36.45852813600004,
                      6.5252285150000375
                    ],
                    [
                      36.46177106700003,
                      6.528785681000045
                    ],
                    [
                      36.46483896800004,
                      6.530105650000053
                    ],
                    [
                      36.46921777700004,
                      6.530127678000042
                    ],
                    [
                      36.471084380000036,
                      6.52948479500003
                    ],
                    [
                      36.47852698000003,
                      6.531665273000044
                    ],
                    [
                      36.480812419000074,
                      6.532300565000071
                    ],
                    [
                      36.48323469700006,
                      6.532997433000048
                    ],
                    [
                      36.485935848000054,
                      6.533010933000071
                    ],
                    [
                      36.48993307500007,
                      6.53393139800005
                    ],
                    [
                      36.49222160700003,
                      6.536444240000037
                    ],
                    [
                      36.49281040100004,
                      6.538748493000071
                    ],
                    [
                      36.49328684200003,
                      6.539551692000032
                    ],
                    [
                      36.49365086800003,
                      6.540165377000051
                    ],
                    [
                      36.49460905500007,
                      6.541780710000069
                    ],
                    [
                      36.49623328700005,
                      6.544518857000071
                    ],
                    [
                      36.49808077300003,
                      6.545707610000022
                    ],
                    [
                      36.50062137500004,
                      6.5473423260000345
                    ],
                    [
                      36.50164827200007,
                      6.54805815800006
                    ],
                    [
                      36.503512786000044,
                      6.549357869000062
                    ],
                    [
                      36.50627519000005,
                      6.550389623000058
                    ],
                    [
                      36.507626893000065,
                      6.550894477000043
                    ],
                    [
                      36.509823839000035,
                      6.55171501500007
                    ],
                    [
                      36.51220106900007,
                      6.552602875000048
                    ],
                    [
                      36.51469543300004,
                      6.553716456000075
                    ],
                    [
                      36.517128875000026,
                      6.554802825000024
                    ],
                    [
                      36.518609404000074,
                      6.555463775000021
                    ],
                    [
                      36.51965986000005,
                      6.555932725000048
                    ],
                    [
                      36.52058689000006,
                      6.556346573000042
                    ],
                    [
                      36.52154258500008,
                      6.557091436000064
                    ],
                    [
                      36.52274233000003,
                      6.558026507000022
                    ],
                    [
                      36.52407531000006,
                      6.559065414000031
                    ],
                    [
                      36.52504183700006,
                      6.559803249000026
                    ],
                    [
                      36.526327122000055,
                      6.560784417000036
                    ],
                    [
                      36.52731518400003,
                      6.561538684000027
                    ],
                    [
                      36.528560834000075,
                      6.562489583000058
                    ],
                    [
                      36.52939987700006,
                      6.562830029000054
                    ],
                    [
                      36.530094097000074,
                      6.563828224000076
                    ],
                    [
                      36.53031428000003,
                      6.5639304630000765
                    ],
                    [
                      36.53207992400007,
                      6.564704375000076
                    ],
                    [
                      36.53461096600006,
                      6.565434226000036
                    ],
                    [
                      36.536949555000035,
                      6.566402248000031
                    ],
                    [
                      36.53869025700004,
                      6.567391238000027
                    ],
                    [
                      36.54031105700005,
                      6.568451375000052
                    ],
                    [
                      36.54221833400004,
                      6.569608566000056
                    ],
                    [
                      36.543359278000025,
                      6.571001124000077
                    ],
                    [
                      36.54488117000005,
                      6.572730334000028
                    ],
                    [
                      36.54664195700008,
                      6.574508539000021
                    ],
                    [
                      36.547669093000025,
                      6.575603477000072
                    ],
                    [
                      36.548354697000036,
                      6.57633433500007
                    ],
                    [
                      36.55009030700006,
                      6.578375460000075
                    ],
                    [
                      36.551701964000074,
                      6.579101244000071
                    ],
                    [
                      36.55309667100005,
                      6.579729324000027
                    ],
                    [
                      36.55491118700007,
                      6.580312122000066
                    ],
                    [
                      36.55735000000004,
                      6.580371874000036
                    ],
                    [
                      36.56045649500004,
                      6.5808174880000365
                    ],
                    [
                      36.56203237600005,
                      6.5813034460000495
                    ],
                    [
                      36.56432656700008,
                      6.581601595000052
                    ],
                    [
                      36.566142101000025,
                      6.580934961000025
                    ],
                    [
                      36.56958690500005,
                      6.5821787200000585
                    ],
                    [
                      36.570636953000076,
                      6.58255783900006
                    ],
                    [
                      36.57302767700003,
                      6.5847708470000725
                    ],
                    [
                      36.57342931900007,
                      6.585720741000046
                    ],
                    [
                      36.57391800700003,
                      6.586876498000038
                    ],
                    [
                      36.57482581000005,
                      6.5881799520000754
                    ],
                    [
                      36.575806030000024,
                      6.5895873770000435
                    ],
                    [
                      36.57718548300005,
                      6.5920192890000635
                    ],
                    [
                      36.578389412000035,
                      6.594141749000073
                    ],
                    [
                      36.57897447100004,
                      6.5965071380000495
                    ],
                    [
                      36.57958191200004,
                      6.5985682210000505
                    ],
                    [
                      36.58015578900006,
                      6.600515415000075
                    ],
                    [
                      36.58135368000006,
                      6.601967128000069
                    ],
                    [
                      36.58250478800005,
                      6.603362136000044
                    ],
                    [
                      36.58413503300005,
                      6.605337788000043
                    ],
                    [
                      36.58632772400006,
                      6.607149573000072
                    ],
                    [
                      36.588168506000045,
                      6.608865296000033
                    ],
                    [
                      36.58938289100007,
                      6.609997169000053
                    ],
                    [
                      36.59021282600003,
                      6.610770710000054
                    ],
                    [
                      36.59150654300004,
                      6.612600507000025
                    ],
                    [
                      36.59276145500007,
                      6.614375406000022
                    ],
                    [
                      36.593691421000074,
                      6.615690707000056
                    ],
                    [
                      36.594455663000076,
                      6.6184512210000435
                    ],
                    [
                      36.59477327500008,
                      6.619598459000031
                    ],
                    [
                      36.59645991000008,
                      6.62260856100005
                    ],
                    [
                      36.597549049000065,
                      6.625015384000051
                    ],
                    [
                      36.60023980200003,
                      6.6273298900000555
                    ],
                    [
                      36.60158820800007,
                      6.627936958000021
                    ],
                    [
                      36.60293590100008,
                      6.628543701000069
                    ],
                    [
                      36.60493441800003,
                      6.629153743000074
                    ],
                    [
                      36.606295130000035,
                      6.629500879000034
                    ],
                    [
                      36.60733322700003,
                      6.629765709000026
                    ],
                    [
                      36.60915000700004,
                      6.630178606000072
                    ],
                    [
                      36.61003226100007,
                      6.630379112000071
                    ],
                    [
                      36.61259082000004,
                      6.629872264000028
                    ],
                    [
                      36.61468375100003,
                      6.62945764400007
                    ],
                    [
                      36.616443109000045,
                      6.629109099000061
                    ],
                    [
                      36.61964445000007,
                      6.629324600000075
                    ],
                    [
                      36.62157701000007,
                      6.630277523000075
                    ],
                    [
                      36.62353815700004,
                      6.63124453100005
                    ],
                    [
                      36.62466257600005,
                      6.632133152000051
                    ],
                    [
                      36.62583120900007,
                      6.63305671300003
                    ],
                    [
                      36.62832442600006,
                      6.634869847000061
                    ],
                    [
                      36.63042023600008,
                      6.636080674000027
                    ],
                    [
                      36.631721414000026,
                      6.636969876000023
                    ],
                    [
                      36.632093456000064,
                      6.6372241220000205
                    ],
                    [
                      36.63328969600008,
                      6.638041604000023
                    ],
                    [
                      36.63451427100006,
                      6.639327184000024
                    ],
                    [
                      36.63555787700005,
                      6.640422772000022
                    ],
                    [
                      36.63654927300007,
                      6.641463545000022
                    ],
                    [
                      36.637408669000024,
                      6.642331091000074
                    ],
                    [
                      36.637914428000045,
                      6.642841645000033
                    ],
                    [
                      36.639537234000045,
                      6.64447982400003
                    ],
                    [
                      36.64065263900005,
                      6.645115985000075
                    ],
                    [
                      36.64342974300007,
                      6.646699864000027
                    ],
                    [
                      36.64549948600006,
                      6.647242537000068
                    ],
                    [
                      36.64702476700006,
                      6.647642451000024
                    ],
                    [
                      36.64861912200007,
                      6.648060469000029
                    ],
                    [
                      36.65042661800004,
                      6.6485343640000565
                    ],
                    [
                      36.65284763000005,
                      6.649392609000074
                    ],
                    [
                      36.65587811300003,
                      6.6504668930000435
                    ],
                    [
                      36.657953871000075,
                      6.6512027220000505
                    ],
                    [
                      36.65998345000003,
                      6.651922171000024
                    ],
                    [
                      36.661554410000065,
                      6.652479042000039
                    ],
                    [
                      36.66301571900004,
                      6.65299703900007
                    ],
                    [
                      36.663990788000035,
                      6.653286404000028
                    ],
                    [
                      36.66505448300006,
                      6.653602068000055
                    ],
                    [
                      36.66658437800004,
                      6.654056077000064
                    ],
                    [
                      36.667812956000034,
                      6.6544206640000425
                    ],
                    [
                      36.66954567600004,
                      6.655514868000068
                    ],
                    [
                      36.670862826000075,
                      6.656346636000023
                    ],
                    [
                      36.67180439900005,
                      6.656941226000072
                    ],
                    [
                      36.67452804800007,
                      6.659690269000066
                    ],
                    [
                      36.67588843500005,
                      6.661063328000068
                    ],
                    [
                      36.677081592000036,
                      6.662528249000047
                    ],
                    [
                      36.67832879200006,
                      6.66405951400003
                    ],
                    [
                      36.679570322000075,
                      6.665583809000054
                    ],
                    [
                      36.67968164800004,
                      6.66687554300006
                    ],
                    [
                      36.679886071000055,
                      6.669247539000025
                    ],
                    [
                      36.68018720500004,
                      6.672741742000028
                    ],
                    [
                      36.68018070100004,
                      6.6741233840000405
                    ],
                    [
                      36.68017406700005,
                      6.675532117000046
                    ],
                    [
                      36.68016566400007,
                      6.677316511000072
                    ],
                    [
                      36.68015657300003,
                      6.679246172000035
                    ],
                    [
                      36.67982154600003,
                      6.680158782000035
                    ],
                    [
                      36.67924440400003,
                      6.681730906000041
                    ],
                    [
                      36.678432917000066,
                      6.683941351000044
                    ],
                    [
                      36.67876102900004,
                      6.684803535000071
                    ],
                    [
                      36.67926750200007,
                      6.686134400000071
                    ],
                    [
                      36.67990983300007,
                      6.687375985000074
                    ],
                    [
                      36.68077490200005,
                      6.6890481030000615
                    ],
                    [
                      36.68122694700003,
                      6.68992187300006
                    ],
                    [
                      36.682050495000055,
                      6.691513721000035
                    ],
                    [
                      36.683122824000066,
                      6.69300800000002
                    ],
                    [
                      36.68419076600003,
                      6.694496160000028
                    ],
                    [
                      36.68539147900003,
                      6.696169323000049
                    ],
                    [
                      36.686103176000074,
                      6.697161051000023
                    ],
                    [
                      36.68702244900004,
                      6.698442022000052
                    ],
                    [
                      36.68778537800006,
                      6.699501266000027
                    ],
                    [
                      36.68824415100005,
                      6.7001382210000315
                    ],
                    [
                      36.688792600000056,
                      6.700899679000031
                    ],
                    [
                      36.68930244300003,
                      6.70160753600004
                    ],
                    [
                      36.69020463900006,
                      6.702860122000061
                    ],
                    [
                      36.69235286300005,
                      6.704699881000067
                    ],
                    [
                      36.69349450500005,
                      6.705677586000036
                    ],
                    [
                      36.69499636900008,
                      6.705584573000067
                    ],
                    [
                      36.69726159900006,
                      6.7065990070000225
                    ],
                    [
                      36.699080880000054,
                      6.707413723000059
                    ],
                    [
                      36.700190417000044,
                      6.707910595000044
                    ],
                    [
                      36.70202693300007,
                      6.708493830000066
                    ],
                    [
                      36.70369783500007,
                      6.709024463000048
                    ],
                    [
                      36.70498790000005,
                      6.709434148000071
                    ],
                    [
                      36.70634328700004,
                      6.709869044000072
                    ],
                    [
                      36.70878588000005,
                      6.7106527760000745
                    ],
                    [
                      36.70978070900003,
                      6.710708442000055
                    ],
                    [
                      36.711042993000035,
                      6.710779070000058
                    ],
                    [
                      36.71268865500008,
                      6.7108711450000555
                    ],
                    [
                      36.714654015000065,
                      6.71088031000005
                    ],
                    [
                      36.71569151700004,
                      6.7108851460000665
                    ],
                    [
                      36.718390370000066,
                      6.711698297000055
                    ],
                    [
                      36.72018837100006,
                      6.71250724600003
                    ],
                    [
                      36.72206249100003,
                      6.712703416000068
                    ],
                    [
                      36.72419036300005,
                      6.712926138000057
                    ],
                    [
                      36.72537818200004,
                      6.713228883000056
                    ],
                    [
                      36.72676508100005,
                      6.713582365000036
                    ],
                    [
                      36.727789665000046,
                      6.713843500000053
                    ],
                    [
                      36.729563162000034,
                      6.71362670000002
                    ],
                    [
                      36.73188645100004,
                      6.71334267900005
                    ],
                    [
                      36.73409949100005,
                      6.713072126000043
                    ],
                    [
                      36.73640172800003,
                      6.713082764000035
                    ],
                    [
                      36.73837545600003,
                      6.712435131000063
                    ],
                    [
                      36.74061228800008,
                      6.7117011530000354
                    ],
                    [
                      36.74293695400007,
                      6.7115710440000385
                    ],
                    [
                      36.743916427000045,
                      6.711516222000057
                    ],
                    [
                      36.745571674000075,
                      6.711724538000055
                    ],
                    [
                      36.74721781100004,
                      6.711931703000062
                    ],
                    [
                      36.74918753600008,
                      6.711715810000044
                    ],
                    [
                      36.75072308000006,
                      6.711547501000041
                    ],
                    [
                      36.75339849900007,
                      6.711422632000051
                    ],
                    [
                      36.754627828000025,
                      6.711365251000075
                    ],
                    [
                      36.75656580900005,
                      6.711193364000053
                    ],
                    [
                      36.758383122000055,
                      6.711032173000035
                    ],
                    [
                      36.76008479700005,
                      6.711039951000032
                    ],
                    [
                      36.76099055700007,
                      6.711124022000035
                    ],
                    [
                      36.763486784000065,
                      6.711355710000021
                    ],
                    [
                      36.76555137100007,
                      6.71142246900007
                    ],
                    [
                      36.76708989400004,
                      6.711472211000057
                    ],
                    [
                      36.76989039600005,
                      6.711985341000059
                    ],
                    [
                      36.771992486000045,
                      6.7119949010000255
                    ],
                    [
                      36.773177514000054,
                      6.711434893000046
                    ],
                    [
                      36.774299780000035,
                      6.710904540000058
                    ],
                    [
                      36.77670217200006,
                      6.710915440000065
                    ],
                    [
                      36.77740468600007,
                      6.710518318000027
                    ],
                    [
                      36.77980662700003,
                      6.710629277000066
                    ],
                    [
                      36.78080416000006,
                      6.710289266000075
                    ],
                    [
                      36.78244838300003,
                      6.709728821000056
                    ],
                    [
                      36.784778922000044,
                      6.708934427000031
                    ],
                    [
                      36.789182408000045,
                      6.705416501000059
                    ],
                    [
                      36.790855392000026,
                      6.7040799330000596
                    ],
                    [
                      36.793363369000076,
                      6.702076249000072
                    ],
                    [
                      36.79357998200004,
                      6.701903189000063
                    ],
                    [
                      36.79521325700006,
                      6.7005983060000744
                    ],
                    [
                      36.796716167000056,
                      6.699357164000048
                    ],
                    [
                      36.79905906500005,
                      6.697422310000036
                    ],
                    [
                      36.800176699000076,
                      6.69646263900006
                    ],
                    [
                      36.80091678100007,
                      6.695827154000028
                    ],
                    [
                      36.80159429300005,
                      6.695055191000051
                    ],
                    [
                      36.80270572300003,
                      6.693788805000054
                    ],
                    [
                      36.80339684100005,
                      6.693001327000047
                    ],
                    [
                      36.805626834000066,
                      6.690914429000031
                    ],
                    [
                      36.80741992700007,
                      6.689493321000043
                    ],
                    [
                      36.80968580100006,
                      6.6888400990000605
                    ],
                    [
                      36.809715561000075,
                      6.686985621000076
                    ],
                    [
                      36.813301988000035,
                      6.685028050000028
                    ],
                    [
                      36.816638374000036,
                      6.683809408000059
                    ],
                    [
                      36.818742291000035,
                      6.682312423000042
                    ],
                    [
                      36.82028781100007,
                      6.681543685000065
                    ],
                    [
                      36.82221689900007,
                      6.68110413200003
                    ],
                    [
                      36.823489220000056,
                      6.680814222000038
                    ],
                    [
                      36.82559803700008,
                      6.680333701000052
                    ],
                    [
                      36.82729164400007,
                      6.679586073000053
                    ],
                    [
                      36.82889789800004,
                      6.678876997000032
                    ],
                    [
                      36.83021653900005,
                      6.678294881000056
                    ],
                    [
                      36.83140769800008,
                      6.677769036000029
                    ],
                    [
                      36.832365002000074,
                      6.67734338300005
                    ],
                    [
                      36.83358941500006,
                      6.6767989590000525
                    ],
                    [
                      36.836352125000076,
                      6.675570528000037
                    ],
                    [
                      36.83816917100006,
                      6.674155950000056
                    ],
                    [
                      36.83981828900005,
                      6.672872090000055
                    ],
                    [
                      36.84352467400004,
                      6.671654838000052
                    ],
                    [
                      36.846838269000045,
                      6.67129301600005
                    ],
                    [
                      36.848955484000044,
                      6.671061818000055
                    ],
                    [
                      36.84986752000003,
                      6.670868393000035
                    ],
                    [
                      36.85241832400004,
                      6.6703274060000695
                    ],
                    [
                      36.85490197200005,
                      6.670135771000048
                    ],
                    [
                      36.858878600000025,
                      6.6698289310000405
                    ],
                    [
                      36.860323624000046,
                      6.669717429000059
                    ],
                    [
                      36.86174395100005,
                      6.669447684000033
                    ],
                    [
                      36.86387959000007,
                      6.669042085000058
                    ],
                    [
                      36.866842965000046,
                      6.668462831000056
                    ],
                    [
                      36.86816503000006,
                      6.669088468000041
                    ],
                    [
                      36.87004758100005,
                      6.669979340000054
                    ],
                    [
                      36.87188695300006,
                      6.6705442400000265
                    ],
                    [
                      36.87339526300008,
                      6.671007461000045
                    ],
                    [
                      36.87524035300004,
                      6.6730078230000345
                    ],
                    [
                      36.87732478100003,
                      6.675267643000041
                    ],
                    [
                      36.87834051800007,
                      6.676332968000054
                    ],
                    [
                      36.87978113500003,
                      6.677843908000057
                    ],
                    [
                      36.88194821500008,
                      6.678840036000054
                    ],
                    [
                      36.88357141200004,
                      6.680080521000036
                    ],
                    [
                      36.884764559000075,
                      6.68205942000003
                    ],
                    [
                      36.88547231700005,
                      6.683233271000063
                    ],
                    [
                      36.88631544000003,
                      6.684631624000076
                    ],
                    [
                      36.88803289200007,
                      6.686155817000042
                    ],
                    [
                      36.888773581000066,
                      6.686813156000028
                    ],
                    [
                      36.89110542000003,
                      6.687527893000038
                    ],
                    [
                      36.892352509000034,
                      6.687910136000028
                    ],
                    [
                      36.89399786800004,
                      6.688414446000024
                    ],
                    [
                      36.895179306000045,
                      6.68911027300004
                    ],
                    [
                      36.89673533100006,
                      6.689958149000063
                    ],
                    [
                      36.89788643000003,
                      6.690585377000048
                    ],
                    [
                      36.898979894000036,
                      6.6911811970000485
                    ],
                    [
                      36.90070104700004,
                      6.6921190320000505
                    ],
                    [
                      36.90266324000004,
                      6.69318819700004
                    ],
                    [
                      36.90368368400004,
                      6.693218713000022
                    ],
                    [
                      36.90465130600006,
                      6.693247647000021
                    ],
                    [
                      36.90651216400005,
                      6.693303286000059
                    ],
                    [
                      36.90887805700004,
                      6.694004132000032
                    ],
                    [
                      36.91011155600006,
                      6.694953060000046
                    ],
                    [
                      36.91055701800008,
                      6.69529575100006
                    ],
                    [
                      36.91178031800007,
                      6.696236825000028
                    ],
                    [
                      36.91339085800007,
                      6.697050490000038
                    ],
                    [
                      36.91512112700008,
                      6.697924635000049
                    ],
                    [
                      36.91631099500006,
                      6.698525760000052
                    ],
                    [
                      36.91791243600005,
                      6.6992617360000395
                    ],
                    [
                      36.91956192300006,
                      6.700019784000062
                    ],
                    [
                      36.92067881500003,
                      6.700303975000054
                    ],
                    [
                      36.92161038200004,
                      6.700541008000073
                    ],
                    [
                      36.92271709600004,
                      6.700822605000042
                    ],
                    [
                      36.924096864000035,
                      6.70132185500006
                    ],
                    [
                      36.92547872100005,
                      6.701327696000021
                    ],
                    [
                      36.92735243200008,
                      6.701730343000065
                    ],
                    [
                      36.92922448300004,
                      6.702527710000027
                    ],
                    [
                      36.931491778000066,
                      6.703228053000032
                    ],
                    [
                      36.93229442000006,
                      6.7038835150000295
                    ],
                    [
                      36.932437966000066,
                      6.703884120000055
                    ],
                    [
                      36.93329924600005,
                      6.703887747000067
                    ],
                    [
                      36.934495871000024,
                      6.703797107000071
                    ],
                    [
                      36.93717661800008,
                      6.703521350000074
                    ],
                    [
                      36.93914043500007,
                      6.7030512130000375
                    ],
                    [
                      36.940982621000046,
                      6.703058945000066
                    ],
                    [
                      36.943188691000046,
                      6.701872224000056
                    ],
                    [
                      36.94458106600007,
                      6.701271709000025
                    ],
                    [
                      36.94582519200003,
                      6.7007351310000445
                    ],
                    [
                      36.94678257100003,
                      6.700643457000069
                    ],
                    [
                      36.95052198500008,
                      6.698936876000062
                    ],
                    [
                      36.952533036000034,
                      6.698610390000056
                    ],
                    [
                      36.953540057000055,
                      6.698088357000074
                    ],
                    [
                      36.956836604000046,
                      6.697055542000044
                    ],
                    [
                      36.95821149900007,
                      6.6966247810000255
                    ],
                    [
                      36.96157521600003,
                      6.695621854000024
                    ],
                    [
                      36.96343358400003,
                      6.695067756000071
                    ],
                    [
                      36.96646276100006,
                      6.6939571210000395
                    ],
                    [
                      36.96846544300007,
                      6.693222842000068
                    ],
                    [
                      36.97094491800004,
                      6.692045513000039
                    ],
                    [
                      36.97325980800008,
                      6.690946329000042
                    ],
                    [
                      36.975622325000074,
                      6.690048156000046
                    ],
                    [
                      36.97755064900008,
                      6.689315048000026
                    ],
                    [
                      36.97836378000005,
                      6.68900590800007
                    ],
                    [
                      36.98066582700005,
                      6.687723687000073
                    ],
                    [
                      36.98188915000003,
                      6.6870169360000205
                    ],
                    [
                      36.982968060000076,
                      6.686393613000064
                    ],
                    [
                      36.98488690600004,
                      6.685205475000032
                    ],
                    [
                      36.98620842100007,
                      6.683823522000068
                    ],
                    [
                      36.98693045500005,
                      6.682773994000058
                    ],
                    [
                      36.98913427100007,
                      6.67988138100003
                    ],
                    [
                      36.989640681000026,
                      6.676725460000057
                    ],
                    [
                      36.99004153300007,
                      6.675246788000038
                    ],
                    [
                      36.99056152600008,
                      6.67226892900004
                    ],
                    [
                      36.99149334300006,
                      6.67049496900006
                    ],
                    [
                      36.991061939000076,
                      6.667059907000066
                    ],
                    [
                      36.99187042400007,
                      6.662424894000026
                    ],
                    [
                      36.99147547600006,
                      6.65944653400004
                    ],
                    [
                      36.99342774400003,
                      6.655671136000024
                    ],
                    [
                      36.99364196500005,
                      6.651527133000059
                    ],
                    [
                      36.99295828600003,
                      6.649747985000033
                    ],
                    [
                      36.99168963500006,
                      6.64619009200004
                    ],
                    [
                      36.99051328300004,
                      6.644211572000074
                    ],
                    [
                      36.98951410900003,
                      6.6423612900000535
                    ],
                    [
                      36.988966262000076,
                      6.641346780000049
                    ],
                    [
                      36.98791307500005,
                      6.637534168000059
                    ],
                    [
                      36.988386742000046,
                      6.635671841000033
                    ],
                    [
                      36.98906171300007,
                      6.6335425020000685
                    ],
                    [
                      36.98956710700003,
                      6.631948126000054
                    ],
                    [
                      36.99108616500007,
                      6.630905638000058
                    ],
                    [
                      36.991355989000056,
                      6.621818494000024
                    ],
                    [
                      36.99081341200008,
                      6.61191245200007
                    ],
                    [
                      36.98978356400005,
                      6.607247659000052
                    ],
                    [
                      36.989072803000056,
                      6.605570599000032
                    ],
                    [
                      36.988052270000026,
                      6.603162615000031
                    ],
                    [
                      36.988549515000045,
                      6.60169075400006
                    ],
                    [
                      36.98911362100006,
                      6.600020974000074
                    ],
                    [
                      36.98942140100007,
                      6.599590056000068
                    ],
                    [
                      36.99074337800005,
                      6.598016656000027
                    ],
                    [
                      36.99247372100007,
                      6.596014332000038
                    ],
                    [
                      36.99405745100006,
                      6.594776854000031
                    ],
                    [
                      36.995736855000075,
                      6.593539753000073
                    ],
                    [
                      36.99765679400008,
                      6.591968725000072
                    ],
                    [
                      36.999862035000035,
                      6.590829396000061
                    ],
                    [
                      37.00115620400004,
                      6.590212653000037
                    ],
                    [
                      37.00350284900003,
                      6.589600115000053
                    ],
                    [
                      37.00455494500005,
                      6.589700004000065
                    ],
                    [
                      37.00723474800003,
                      6.589519346000031
                    ],
                    [
                      37.00919523600004,
                      6.589766373000032
                    ],
                    [
                      37.010126211000056,
                      6.590248494000036
                    ],
                    [
                      37.012501401000065,
                      6.591470439000034
                    ],
                    [
                      37.012656598000035,
                      6.591550282000071
                    ],
                    [
                      37.01409085800003,
                      6.591795197000067
                    ],
                    [
                      37.01557201000003,
                      6.592279499000028
                    ],
                    [
                      37.01681301100007,
                      6.593002049000063
                    ],
                    [
                      37.018102998000074,
                      6.593437745000074
                    ],
                    [
                      37.01910689300007,
                      6.593633097000065
                    ],
                    [
                      37.02139983600006,
                      6.594503338000038
                    ],
                    [
                      37.02412601100008,
                      6.59470551000004
                    ],
                    [
                      37.025752606000026,
                      6.594711950000033
                    ],
                    [
                      37.02766133000006,
                      6.595963376000043
                    ],
                    [
                      37.02925985200005,
                      6.597022207000066
                    ],
                    [
                      37.03121568200004,
                      6.598465178000026
                    ],
                    [
                      37.033025544000054,
                      6.600529507000033
                    ],
                    [
                      37.034550255000056,
                      6.602114294000046
                    ],
                    [
                      37.03588115600007,
                      6.6043202550000615
                    ],
                    [
                      37.03726028500006,
                      6.606430724000063
                    ],
                    [
                      37.03880630900005,
                      6.608685374000061
                    ],
                    [
                      37.040473837000036,
                      6.610462084000062
                    ],
                    [
                      37.04304719800007,
                      6.613055666000037
                    ],
                    [
                      37.04581402800005,
                      6.615123744000073
                    ],
                    [
                      37.04733239400008,
                      6.61643988000003
                    ],
                    [
                      37.04819813300003,
                      6.617190309000023
                    ],
                    [
                      37.05284979400005,
                      6.620557493000035
                    ],
                    [
                      37.054520973000024,
                      6.621425196000075
                    ],
                    [
                      37.05566811700004,
                      6.621716739000021
                    ],
                    [
                      37.05767496800007,
                      6.62239438000006
                    ],
                    [
                      37.05996684000007,
                      6.6235993910000275
                    ],
                    [
                      37.06149563300005,
                      6.624179469000069
                    ],
                    [
                      37.06483676200003,
                      6.6262497200000325
                    ],
                    [
                      37.066749266000045,
                      6.626592068000036
                    ],
                    [
                      37.06904360800007,
                      6.627175107000028
                    ],
                    [
                      37.072271690000036,
                      6.627570394000031
                    ],
                    [
                      37.073610623000036,
                      6.6277669620000665
                    ],
                    [
                      37.07652809500007,
                      6.628065333000052
                    ],
                    [
                      37.07767528000005,
                      6.628356833000055
                    ],
                    [
                      37.080351869000026,
                      6.629084834000025
                    ],
                    [
                      37.082120874000054,
                      6.6294265740000355
                    ],
                    [
                      37.084415267000054,
                      6.630009551000057
                    ],
                    [
                      37.08699582300005,
                      6.630832837000071
                    ],
                    [
                      37.08833459700003,
                      6.6310772120000365
                    ],
                    [
                      37.09137210500006,
                      6.631280280000055
                    ],
                    [
                      37.094097884000064,
                      6.631673504000048
                    ],
                    [
                      37.09723651100006,
                      6.632095115000027
                    ],
                    [
                      37.09739764700004,
                      6.632116760000031
                    ],
                    [
                      37.09983581300003,
                      6.63265238200006
                    ],
                    [
                      37.100275246000024,
                      6.632879088000038
                    ],
                    [
                      37.10198470900008,
                      6.633761007000032
                    ],
                    [
                      37.10351654400006,
                      6.6335754930000235
                    ],
                    [
                      37.10442417500008,
                      6.63396171100004
                    ],
                    [
                      37.10571293800007,
                      6.634779975000072
                    ],
                    [
                      37.107381745000055,
                      6.6363173390000725
                    ],
                    [
                      37.10892436900008,
                      6.639576587000022
                    ],
                    [
                      37.110350492000066,
                      6.642022050000037
                    ],
                    [
                      37.11052244600006,
                      6.6423612900000535
                    ],
                    [
                      37.11139530200006,
                      6.644083310000042
                    ],
                    [
                      37.11339581100003,
                      6.646483118000049
                    ],
                    [
                      37.11573036900006,
                      6.649123415000076
                    ],
                    [
                      37.115901715000064,
                      6.6492458090000355
                    ],
                    [
                      37.11876058400003,
                      6.6512879150000686
                    ],
                    [
                      37.12085885600004,
                      6.653161800000021
                    ],
                    [
                      37.12133353100006,
                      6.654168324000068
                    ],
                    [
                      37.12190554400007,
                      6.654744624000045
                    ],
                    [
                      37.122241581000026,
                      6.65445883700005
                    ],
                    [
                      37.122912746000054,
                      6.654126478000023
                    ],
                    [
                      37.12329536100003,
                      6.654175775000056
                    ],
                    [
                      37.124011651000046,
                      6.6545612440000355
                    ],
                    [
                      37.12487348800005,
                      6.654420982000033
                    ],
                    [
                      37.12631042800007,
                      6.6540436780000505
                    ],
                    [
                      37.12779431000007,
                      6.653905767000026
                    ],
                    [
                      37.12889448900006,
                      6.654005620000021
                    ],
                    [
                      37.13037656300003,
                      6.654346135000026
                    ],
                    [
                      37.13266991900008,
                      6.655263840000032
                    ],
                    [
                      37.13410342900005,
                      6.655795539000053
                    ],
                    [
                      37.136013459000026,
                      6.656855318000055
                    ],
                    [
                      37.136967395000056,
                      6.657672267000066
                    ],
                    [
                      37.13770745100004,
                      6.658105656000032
                    ],
                    [
                      37.13927930300008,
                      6.660025349000023
                    ],
                    [
                      37.14037337900004,
                      6.661751865000042
                    ],
                    [
                      37.14146746200004,
                      6.663478381000061
                    ],
                    [
                      37.14294292100004,
                      6.665589087000058
                    ],
                    [
                      37.143988808000074,
                      6.667411108000067
                    ],
                    [
                      37.14537110100008,
                      6.6688516390000245
                    ],
                    [
                      37.146612006000055,
                      6.669717504000062
                    ],
                    [
                      37.14941025400003,
                      6.670015077000073
                    ],
                    [
                      37.152424739000026,
                      6.67007422100005
                    ],
                    [
                      37.15433881600006,
                      6.670081386000049
                    ],
                    [
                      37.15644448000006,
                      6.670041415000071
                    ],
                    [
                      37.15855050500005,
                      6.669905748000076
                    ],
                    [
                      37.16003320400006,
                      6.670102660000055
                    ],
                    [
                      37.160879384000054,
                      6.670189064000056
                    ],
                    [
                      37.162951114000066,
                      6.670400605000054
                    ],
                    [
                      37.164913055000056,
                      6.670407907000026
                    ],
                    [
                      37.166109360000064,
                      6.670412356000043
                    ],
                    [
                      37.167306379000024,
                      6.670225425000069
                    ],
                    [
                      37.16867159200007,
                      6.669847735000076
                    ],
                    [
                      37.169246885000064,
                      6.669562800000051
                    ],
                    [
                      37.171643225000025,
                      6.668566939000073
                    ],
                    [
                      37.173702467000055,
                      6.66814395800003
                    ],
                    [
                      37.17600220700007,
                      6.667386941000075
                    ],
                    [
                      37.17806126800008,
                      6.6670117850000565
                    ],
                    [
                      37.179640394000046,
                      6.667017612000052
                    ],
                    [
                      37.18074011500005,
                      6.667260894000037
                    ],
                    [
                      37.18203354000008,
                      6.66688289700005
                    ],
                    [
                      37.18371154300007,
                      6.666027857000074
                    ],
                    [
                      37.186975346000054,
                      6.663360505000071
                    ],
                    [
                      37.187961408000035,
                      6.661976602000038
                    ],
                    [
                      37.188441684000054,
                      6.661499909000042
                    ],
                    [
                      37.189595395000026,
                      6.660068770000066
                    ],
                    [
                      37.19070037100005,
                      6.658876676000034
                    ],
                    [
                      37.19156310500006,
                      6.6584970690000205
                    ],
                    [
                      37.19252469200006,
                      6.65725659800006
                    ],
                    [
                      37.19339179600007,
                      6.655680860000075
                    ],
                    [
                      37.19440189100004,
                      6.6540114480000625
                    ],
                    [
                      37.19444514000003,
                      6.653939969000021
                    ],
                    [
                      37.194980507000025,
                      6.653055145000053
                    ],
                    [
                      37.19623302000008,
                      6.650763115000075
                    ],
                    [
                      37.19815264600004,
                      6.649239043000023
                    ],
                    [
                      37.19987737400004,
                      6.648671170000057
                    ],
                    [
                      37.201408436000065,
                      6.648724583000046
                    ],
                    [
                      37.202557384000045,
                      6.64858521900004
                    ],
                    [
                      37.20679169400006,
                      6.64874412000006
                    ],
                    [
                      37.20808281200004,
                      6.648988028000076
                    ],
                    [
                      37.21037811900004,
                      6.649426950000077
                    ],
                    [
                      37.21243313700006,
                      6.650152072000026
                    ],
                    [
                      37.21611167000003,
                      6.651839971000072
                    ],
                    [
                      37.21869101400006,
                      6.653141119000054
                    ],
                    [
                      37.21988628100007,
                      6.653432502000044
                    ],
                    [
                      37.22208868100006,
                      6.653105500000038
                    ],
                    [
                      37.22694704700007,
                      6.652740170000072
                    ],
                    [
                      37.22742556800006,
                      6.652741885000069
                    ],
                    [
                      37.22847694500007,
                      6.653128425000034
                    ],
                    [
                      37.22976895600004,
                      6.653133052000044
                    ],
                    [
                      37.230116820000035,
                      6.653086890000054
                    ],
                    [
                      37.231875485000046,
                      6.652853508000021
                    ],
                    [
                      37.23331139600003,
                      6.652762946000053
                    ],
                    [
                      37.23445985300003,
                      6.652767047000054
                    ],
                    [
                      37.23608581000008,
                      6.65305993000004
                    ],
                    [
                      37.237328268000056,
                      6.65354282800007
                    ],
                    [
                      37.238903993000065,
                      6.654505381000035
                    ],
                    [
                      37.24052570400005,
                      6.655994410000062
                    ],
                    [
                      37.24125996500004,
                      6.65685712800007
                    ],
                    [
                      37.24166940400005,
                      6.6573381950000226
                    ],
                    [
                      37.24252054500005,
                      6.6602120410000225
                    ],
                    [
                      37.241662150000025,
                      6.666094163000025
                    ],
                    [
                      37.24170727600006,
                      6.666859875000057
                    ],
                    [
                      37.24198979600004,
                      6.668152749000058
                    ],
                    [
                      37.24194545000006,
                      6.668305868000061
                    ],
                    [
                      37.241699090000054,
                      6.669156499000053
                    ],
                    [
                      37.24083293700005,
                      6.670493125000064
                    ],
                    [
                      37.239967120000074,
                      6.671734057000037
                    ],
                    [
                      37.239339545000064,
                      6.673262916000056
                    ],
                    [
                      37.23926852300008,
                      6.6740038700000355
                    ],
                    [
                      37.23913486500004,
                      6.673648382000067
                    ],
                    [
                      37.23848755300003,
                      6.672798792000037
                    ],
                    [
                      37.23834894200007,
                      6.672616867000045
                    ],
                    [
                      37.237179162000075,
                      6.671871061000047
                    ],
                    [
                      37.23596110400007,
                      6.671244696000031
                    ],
                    [
                      37.234884898000075,
                      6.671097306000036
                    ],
                    [
                      37.23387919000004,
                      6.671309016000066
                    ],
                    [
                      37.232800671000064,
                      6.671807544000046
                    ],
                    [
                      37.23248635900006,
                      6.672715505000042
                    ],
                    [
                      37.23209983600003,
                      6.673742823000055
                    ],
                    [
                      37.23196587700005,
                      6.674400235000064
                    ],
                    [
                      37.23181896600005,
                      6.675332719000039
                    ],
                    [
                      37.23155361900007,
                      6.6759298500000455
                    ],
                    [
                      37.23109496400008,
                      6.677052601000071
                    ],
                    [
                      37.23123612300003,
                      6.677722961000029
                    ],
                    [
                      37.231090324000036,
                      6.67834444500005
                    ],
                    [
                      37.23102685500004,
                      6.679360958000075
                    ],
                    [
                      37.23075815100003,
                      6.680891085000042
                    ],
                    [
                      37.23075256300007,
                      6.682446081000023
                    ],
                    [
                      37.230628366000076,
                      6.683713571000055
                    ],
                    [
                      37.23051445500005,
                      6.685447603000057
                    ],
                    [
                      37.23050791500003,
                      6.687265751000041
                    ],
                    [
                      37.23000250300004,
                      6.688077326000041
                    ],
                    [
                      37.229137569000045,
                      6.689055069000062
                    ],
                    [
                      37.228488327000036,
                      6.689937893000035
                    ],
                    [
                      37.22842622400003,
                      6.690571637000062
                    ],
                    [
                      37.22839565600003,
                      6.692413619000035
                    ],
                    [
                      37.228772727000035,
                      6.694017838000036
                    ],
                    [
                      37.22907905000005,
                      6.69533472300003
                    ],
                    [
                      37.229086831000075,
                      6.69649503100004
                    ],
                    [
                      37.22881965200003,
                      6.697594539000022
                    ],
                    [
                      37.22826662600005,
                      6.698334166000052
                    ],
                    [
                      37.227547654000034,
                      6.698642575000065
                    ],
                    [
                      37.225776008000025,
                      6.698899335000021
                    ],
                    [
                      37.22434108900006,
                      6.698678842000049
                    ],
                    [
                      37.22410154700003,
                      6.698749745000043
                    ],
                    [
                      37.223358731000076,
                      6.699034138000059
                    ],
                    [
                      37.222711109000045,
                      6.699462413000049
                    ],
                    [
                      37.222493848000056,
                      6.69998793700006
                    ],
                    [
                      37.22239423700006,
                      6.7010641210000585
                    ],
                    [
                      37.222616662000064,
                      6.702416587000073
                    ],
                    [
                      37.222900337000056,
                      6.703374542000063
                    ],
                    [
                      37.22302283600004,
                      6.7041581590000305
                    ],
                    [
                      37.22353930300005,
                      6.70533855900004
                    ],
                    [
                      37.22368044800004,
                      6.706008919000055
                    ],
                    [
                      37.22436970200005,
                      6.707303268000032
                    ],
                    [
                      37.22509489400005,
                      6.708585784000036
                    ],
                    [
                      37.22535508000004,
                      6.709424040000044
                    ],
                    [
                      37.22578172900006,
                      6.710549975000049
                    ],
                    [
                      37.225753816000065,
                      6.711650343000031
                    ],
                    [
                      37.22543936100004,
                      6.7125822100000505
                    ],
                    [
                      37.22533913900003,
                      6.713825856000028
                    ],
                    [
                      37.22523883000008,
                      6.715093424000031
                    ],
                    [
                      37.22495909300005,
                      6.716348380000056
                    ],
                    [
                      37.22466387600008,
                      6.718572170000073
                    ],
                    [
                      37.224705054000026,
                      6.720414406000032
                    ],
                    [
                      37.22490545900007,
                      6.72124048400002
                    ],
                    [
                      37.22547551300005,
                      6.722414787000048
                    ],
                    [
                      37.226188886000045,
                      6.723661382000046
                    ],
                    [
                      37.227141732000064,
                      6.724860996000075
                    ],
                    [
                      37.22736051600003,
                      6.725081310000064
                    ],
                    [
                      37.22816697800005,
                      6.725893409000037
                    ],
                    [
                      37.229073533000076,
                      6.726662236000038
                    ],
                    [
                      37.23013541700004,
                      6.727491432000022
                    ],
                    [
                      37.23116197400003,
                      6.728164996000032
                    ],
                    [
                      37.232524503000036,
                      6.728576619000023
                    ],
                    [
                      37.23414991800007,
                      6.729084880000073
                    ],
                    [
                      37.23505890900003,
                      6.729183855000031
                    ],
                    [
                      37.23630067500005,
                      6.7299060340000665
                    ],
                    [
                      37.23720863400007,
                      6.730292083000052
                    ],
                    [
                      37.23811538500007,
                      6.731013051000048
                    ],
                    [
                      37.23872228100004,
                      6.731936288000043
                    ],
                    [
                      37.23965167700004,
                      6.733016189000068
                    ],
                    [
                      37.24043758000005,
                      6.734071648000054
                    ],
                    [
                      37.24127074300003,
                      6.735294741000075
                    ],
                    [
                      37.24198494900003,
                      6.736326019000046
                    ],
                    [
                      37.242987183000025,
                      6.737119098000051
                    ],
                    [
                      37.24419201100005,
                      6.7381401760000585
                    ],
                    [
                      37.245766693000064,
                      6.739461625000047
                    ],
                    [
                      37.247294382000064,
                      6.740543667000054
                    ],
                    [
                      37.24858303000008,
                      6.741553078000038
                    ],
                    [
                      37.24941699900006,
                      6.742560857000058
                    ],
                    [
                      37.24977252600007,
                      6.743519072000026
                    ],
                    [
                      37.25000737000005,
                      6.744763937000073
                    ],
                    [
                      37.249834693000025,
                      6.746305389000042
                    ],
                    [
                      37.249791594000044,
                      6.746408970000061
                    ],
                    [
                      37.24966571700003,
                      6.746711482000023
                    ],
                    [
                      37.248297869000055,
                      6.747759206000069
                    ],
                    [
                      37.247194550000074,
                      6.748449022000045
                    ],
                    [
                      37.24633114000005,
                      6.748972234000064
                    ],
                    [
                      37.24565952000006,
                      6.749400441000034
                    ],
                    [
                      37.244940814000074,
                      6.749613166000074
                    ],
                    [
                      37.244519823000076,
                      6.750221697000029
                    ],
                    [
                      37.24348449100006,
                      6.751964379000071
                    ],
                    [
                      37.243165102000034,
                      6.754259876000049
                    ],
                    [
                      37.24318342200007,
                      6.755814964000024
                    ],
                    [
                      37.243348782000055,
                      6.756413645000066
                    ],
                    [
                      37.24338049200003,
                      6.757574045000069
                    ],
                    [
                      37.24356091000004,
                      6.758530484000062
                    ],
                    [
                      37.243615316000046,
                      6.7588189110000485
                    ],
                    [
                      37.243659121000064,
                      6.7599434690000635
                    ],
                    [
                      37.243941635000056,
                      6.761236353000072
                    ],
                    [
                      37.244452840000065,
                      6.762159249000035
                    ],
                    [
                      37.24507169700007,
                      6.763094494000029
                    ],
                    [
                      37.246050222000065,
                      6.763839649000033
                    ],
                    [
                      37.247172514000056,
                      6.764537474000065
                    ],
                    [
                      37.24815276900006,
                      6.764804162000075
                    ],
                    [
                      37.24934798400005,
                      6.765191240000036
                    ],
                    [
                      37.25020798000003,
                      6.765624957000057
                    ],
                    [
                      37.25154438100003,
                      6.7666823960000215
                    ],
                    [
                      37.252317997000034,
                      6.7678454680000755
                    ],
                    [
                      37.25288694600005,
                      6.7693546940000715
                    ],
                    [
                      37.253601040000035,
                      6.770433818000072
                    ],
                    [
                      37.25464984300004,
                      6.771609839000064
                    ],
                    [
                      37.25589208700006,
                      6.772236311000029
                    ],
                    [
                      37.25725476900004,
                      6.772647900000038
                    ],
                    [
                      37.25852301100008,
                      6.772700293000071
                    ],
                    [
                      37.25996881900005,
                      6.7732916010000395
                    ],
                    [
                      37.26168929600004,
                      6.774039391000031
                    ],
                    [
                      37.26295557700007,
                      6.774642012000072
                    ],
                    [
                      37.264150492000056,
                      6.775124755000036
                    ],
                    [
                      37.264937872000075,
                      6.775797431000058
                    ],
                    [
                      37.26586713900008,
                      6.776949086000059
                    ],
                    [
                      37.26631732900006,
                      6.778218648000063
                    ],
                    [
                      37.266575974000034,
                      6.779511451000076
                    ],
                    [
                      37.26641977000003,
                      6.779690320000043
                    ],
                    [
                      37.26723442500003,
                      6.779430068000067
                    ],
                    [
                      37.26718946400007,
                      6.778616502000034
                    ],
                    [
                      37.26688167100008,
                      6.777682380000044
                    ],
                    [
                      37.26645438700007,
                      6.776699983000071
                    ],
                    [
                      37.26650293600005,
                      6.776508767000053
                    ],
                    [
                      37.26774751100004,
                      6.777163616000053
                    ],
                    [
                      37.26817403000007,
                      6.77836132300007
                    ],
                    [
                      37.26878432800004,
                      6.781712819000063
                    ],
                    [
                      37.268589277000046,
                      6.782716918000062
                    ],
                    [
                      37.26915341900008,
                      6.785589777000041
                    ],
                    [
                      37.26924522100006,
                      6.786690595000039
                    ],
                    [
                      37.270004078000056,
                      6.7886550480000665
                    ],
                    [
                      37.271433588000036,
                      6.790478351000047
                    ],
                    [
                      37.272435888000075,
                      6.791295331000072
                    ],
                    [
                      37.27360751900005,
                      6.791610515000059
                    ],
                    [
                      37.274132861000055,
                      6.79194731900003
                    ],
                    [
                      37.27407834200005,
                      6.79381317800005
                    ],
                    [
                      37.27373576300005,
                      6.795917248000023
                    ],
                    [
                      37.273780729000066,
                      6.796730816000036
                    ],
                    [
                      37.274397546000046,
                      6.798264136000057
                    ],
                    [
                      37.27521027100005,
                      6.798554117000037
                    ],
                    [
                      37.27673828700006,
                      6.799612205000074
                    ],
                    [
                      37.27716517700003,
                      6.800714219000042
                    ],
                    [
                      37.27725153700004,
                      6.803346144000045
                    ],
                    [
                      37.27693502000005,
                      6.804852216000029
                    ],
                    [
                      37.27688203300005,
                      6.806287455000074
                    ],
                    [
                      37.276733308000075,
                      6.807722352000042
                    ],
                    [
                      37.277016083000035,
                      6.80896739700006
                    ],
                    [
                      37.27810819200005,
                      6.81145936300004
                    ],
                    [
                      37.27886522600005,
                      6.813950136000074
                    ],
                    [
                      37.27956907200007,
                      6.816220900000076
                    ],
                    [
                      37.27962243500008,
                      6.8163930620000315
                    ],
                    [
                      37.279928383000026,
                      6.817853504000027
                    ],
                    [
                      37.27973076100005,
                      6.8195753150000655
                    ],
                    [
                      37.280252381000025,
                      6.820964755000034
                    ],
                    [
                      37.280918978000045,
                      6.821971930000075
                    ],
                    [
                      37.28191998800003,
                      6.82317168700007
                    ],
                    [
                      37.282682332000036,
                      6.824179204000075
                    ],
                    [
                      37.28310532200004,
                      6.826381703000038
                    ],
                    [
                      37.28343496100007,
                      6.827914003000046
                    ],
                    [
                      37.284053190000066,
                      6.829064549000066
                    ],
                    [
                      37.28505473000007,
                      6.830120763000025
                    ],
                    [
                      37.28590627300008,
                      6.83104521100006
                    ],
                    [
                      37.28627075900005,
                      6.831440902000054
                    ],
                    [
                      37.286421924000024,
                      6.831732466000062
                    ],
                    [
                      37.286755654000046,
                      6.832376150000073
                    ],
                    [
                      37.28736430600003,
                      6.833550093000042
                    ],
                    [
                      37.28755629200003,
                      6.833614815000033
                    ],
                    [
                      37.28851185900004,
                      6.833936954000023
                    ],
                    [
                      37.28980473100006,
                      6.833845850000046
                    ],
                    [
                      37.291095565000035,
                      6.8343289100000675
                    ],
                    [
                      37.292912820000026,
                      6.8348616810000635
                    ],
                    [
                      37.294249157000024,
                      6.836014766000062
                    ],
                    [
                      37.29510762800004,
                      6.836926918000074
                    ],
                    [
                      37.295295725000074,
                      6.83788454300003
                    ],
                    [
                      37.296153523000044,
                      6.838988083000061
                    ],
                    [
                      37.29696328400007,
                      6.840139301000022
                    ],
                    [
                      37.297726700000055,
                      6.840859723000051
                    ],
                    [
                      37.29877193400006,
                      6.843112277000046
                    ],
                    [
                      37.29974680600003,
                      6.844957874000045
                    ],
                    [
                      37.30007819100007,
                      6.846011703000045
                    ],
                    [
                      37.300743674000046,
                      6.847353802000043
                    ],
                    [
                      37.301074724000046,
                      6.8485033260000705
                    ],
                    [
                      37.30211862900006,
                      6.8511386600000606
                    ],
                    [
                      37.30278378400004,
                      6.85257645400003
                    ],
                    [
                      37.30277464400007,
                      6.855160221000062
                    ],
                    [
                      37.30319772300004,
                      6.857362730000034
                    ],
                    [
                      37.303837259000034,
                      6.858459925000034
                    ],
                    [
                      37.304078066000045,
                      6.85887305600005
                    ],
                    [
                      37.30474441600006,
                      6.859975918000032
                    ],
                    [
                      37.30579478000004,
                      6.860793046000026
                    ],
                    [
                      37.30670254000006,
                      6.8613225810000245
                    ],
                    [
                      37.30760556900003,
                      6.863191847000053
                    ],
                    [
                      37.30833456700003,
                      6.863854605000029
                    ],
                    [
                      37.30908496300003,
                      6.864536816000054
                    ],
                    [
                      37.31100030500005,
                      6.86444786800007
                    ],
                    [
                      37.31205541200006,
                      6.863925252000058
                    ],
                    [
                      37.31258304900007,
                      6.863640018000069
                    ],
                    [
                      37.31382510700007,
                      6.864409960000046
                    ],
                    [
                      37.315449331000025,
                      6.865420484000026
                    ],
                    [
                      37.317701154000076,
                      6.86494990500006
                    ],
                    [
                      37.31990862200007,
                      6.863474340000039
                    ],
                    [
                      37.32120293000003,
                      6.863000386000067
                    ],
                    [
                      37.321739723000064,
                      6.863176648000035
                    ],
                    [
                      37.323044035000066,
                      6.863604933000033
                    ],
                    [
                      37.324908497000024,
                      6.864377025000067
                    ],
                    [
                      37.32615058400006,
                      6.8651469410000345
                    ],
                    [
                      37.32639331100006,
                      6.865279034000025
                    ],
                    [
                      37.32853985600008,
                      6.866447190000031
                    ],
                    [
                      37.330550139000025,
                      6.8665977400000315
                    ],
                    [
                      37.33160440700004,
                      6.866314317000047
                    ],
                    [
                      37.33237375200008,
                      6.865360018000047
                    ],
                    [
                      37.33338080800007,
                      6.864885030000039
                    ],
                    [
                      37.334432743000036,
                      6.865271475000043
                    ],
                    [
                      37.335097681000036,
                      6.866804948000038
                    ],
                    [
                      37.33557211700003,
                      6.868050667000034
                    ],
                    [
                      37.335949637000056,
                      6.869630991000065
                    ],
                    [
                      37.335957275000055,
                      6.869654940000032
                    ],
                    [
                      37.33642324400006,
                      6.871115951000036
                    ],
                    [
                      37.33613182700003,
                      6.872311161000027
                    ],
                    [
                      37.33689286200007,
                      6.873749271000065
                    ],
                    [
                      37.338039243000026,
                      6.874518833000025
                    ],
                    [
                      37.33966771900003,
                      6.874333086000036
                    ],
                    [
                      37.34053149300007,
                      6.873761891000072
                    ],
                    [
                      37.34091815800008,
                      6.872710553000047
                    ],
                    [
                      37.341758570000025,
                      6.871971803000065
                    ],
                    [
                      37.343436076000046,
                      6.8714512670000545
                    ],
                    [
                      37.34511093100008,
                      6.871696301000043
                    ],
                    [
                      37.34657074900008,
                      6.872118603000047
                    ],
                    [
                      37.34678496300006,
                      6.872180571000058
                    ],
                    [
                      37.34917797800006,
                      6.872428069000023
                    ],
                    [
                      37.35233884000007,
                      6.872151855000027
                    ],
                    [
                      37.35487812800005,
                      6.871634239000059
                    ],
                    [
                      37.35578910500004,
                      6.871254571000065
                    ],
                    [
                      37.35732428600005,
                      6.870350698000038
                    ],
                    [
                      37.35921796500003,
                      6.869615519000035
                    ],
                    [
                      37.36103990700008,
                      6.868856163000032
                    ],
                    [
                      37.363196163000055,
                      6.868337186000076
                    ],
                    [
                      37.36774478900003,
                      6.868256998000049
                    ],
                    [
                      37.370140752000054,
                      6.867643104000024
                    ],
                    [
                      37.37215239600005,
                      6.8674106900000425
                    ],
                    [
                      37.37402170800004,
                      6.866794987000048
                    ],
                    [
                      37.37502955900004,
                      6.866080656000065
                    ],
                    [
                      37.377422753000076,
                      6.86628016100002
                    ],
                    [
                      37.37864369600004,
                      6.866260365000073
                    ],
                    [
                      37.37993880200003,
                      6.865546994000056
                    ],
                    [
                      37.38128388400003,
                      6.864211738000051
                    ],
                    [
                      37.38368176100005,
                      6.863023574000067
                    ],
                    [
                      37.38545836000003,
                      6.8614983550000375
                    ],
                    [
                      37.38620913400007,
                      6.861242437000044
                    ],
                    [
                      37.38684839300004,
                      6.861024530000066
                    ],
                    [
                      37.388465465000024,
                      6.86085530500003
                    ],
                    [
                      37.38862047200007,
                      6.86083908300003
                    ],
                    [
                      37.39014995500003,
                      6.861609819000023
                    ],
                    [
                      37.39268164600003,
                      6.863340916000027
                    ],
                    [
                      37.39449776600003,
                      6.86430400200004
                    ],
                    [
                      37.396041129000025,
                      6.865040982000039
                    ],
                    [
                      37.39722244200004,
                      6.86560507400003
                    ],
                    [
                      37.39915915500006,
                      6.866305374000035
                    ],
                    [
                      37.40007848700003,
                      6.866464925000059
                    ],
                    [
                      37.40140811800006,
                      6.866695681000067
                    ],
                    [
                      37.40332242300008,
                      6.866941312000051
                    ],
                    [
                      37.40538323200008,
                      6.86632611400006
                    ],
                    [
                      37.40672316800004,
                      6.866521970000065
                    ],
                    [
                      37.40772764400003,
                      6.866812411000069
                    ],
                    [
                      37.41006793300005,
                      6.868542798000021
                    ],
                    [
                      37.411445824000054,
                      6.869425561000071
                    ],
                    [
                      37.41164457100007,
                      6.869552889000033
                    ],
                    [
                      37.413558108000075,
                      6.87003773400005
                    ],
                    [
                      37.41537589400008,
                      6.870522256000072
                    ],
                    [
                      37.41647456100003,
                      6.871291499000051
                    ],
                    [
                      37.41883813700008,
                      6.873237262000032
                    ],
                    [
                      37.421033762000036,
                      6.875302091000037
                    ],
                    [
                      37.42203779700003,
                      6.8757360580000295
                    ],
                    [
                      37.423137120000035,
                      6.876313890000063
                    ],
                    [
                      37.42385357000006,
                      6.87684260900005
                    ],
                    [
                      37.42461522100007,
                      6.878184942000075
                    ],
                    [
                      37.42427927800003,
                      6.878423091000059
                    ],
                    [
                      37.42518330900003,
                      6.880148700000063
                    ],
                    [
                      37.42551310500005,
                      6.881776717000037
                    ],
                    [
                      37.425174162000076,
                      6.882924023000044
                    ],
                    [
                      37.425408514000026,
                      6.8844560240000305
                    ],
                    [
                      37.426433753000026,
                      6.885727449000058
                    ],
                    [
                      37.42762555400003,
                      6.887310451000076
                    ],
                    [
                      37.428769798000076,
                      6.888797595000028
                    ],
                    [
                      37.42934184300003,
                      6.889565091000065
                    ],
                    [
                      37.43029315800004,
                      6.891482257000064
                    ],
                    [
                      37.43177431400005,
                      6.892444142000045
                    ],
                    [
                      37.433160186000066,
                      6.893262158000027
                    ],
                    [
                      37.434162859000025,
                      6.894126766000056
                    ],
                    [
                      37.43497463800003,
                      6.894799343000045
                    ],
                    [
                      37.43492471600007,
                      6.895421244000033
                    ],
                    [
                      37.43539913200004,
                      6.896762630000069
                    ],
                    [
                      37.43577857100007,
                      6.897864449000053
                    ],
                    [
                      37.43527196800005,
                      6.89903514100007
                    ],
                    [
                      37.434644794000064,
                      6.900468618000048
                    ],
                    [
                      37.434208983000076,
                      6.9019505720000325
                    ],
                    [
                      37.43434854100008,
                      6.903195158000074
                    ],
                    [
                      37.43456599800004,
                      6.904525983000042
                    ],
                    [
                      37.43463017100004,
                      6.904918722000048
                    ],
                    [
                      37.43409103400006,
                      6.90869718700003
                    ],
                    [
                      37.43303037100003,
                      6.910894849000044
                    ],
                    [
                      37.431412641000065,
                      6.912346028000059
                    ],
                    [
                      37.431037323000055,
                      6.91268270300003
                    ],
                    [
                      37.42988497600004,
                      6.913635925000051
                    ],
                    [
                      37.429355420000036,
                      6.914495496000029
                    ],
                    [
                      37.42906385400005,
                      6.915786510000032
                    ],
                    [
                      37.42920054700005,
                      6.917892403000053
                    ],
                    [
                      37.42948120600005,
                      6.919903069000043
                    ],
                    [
                      37.430482176000055,
                      6.921294050000029
                    ],
                    [
                      37.43042828400007,
                      6.923112209000067
                    ],
                    [
                      37.429321575000074,
                      6.924735488000067
                    ],
                    [
                      37.428624644000024,
                      6.925522725000064
                    ],
                    [
                      37.42756723300005,
                      6.9267155010000465
                    ],
                    [
                      37.42694109100006,
                      6.927814000000069
                    ],
                    [
                      37.42631494700004,
                      6.928912498000045
                    ],
                    [
                      37.42590279500007,
                      6.9296009460000505
                    ],
                    [
                      37.42540006400003,
                      6.9304406950000725
                    ],
                    [
                      37.423862514000064,
                      6.932014673000026
                    ],
                    [
                      37.42323365100003,
                      6.933926617000054
                    ],
                    [
                      37.42294268200004,
                      6.935026219000065
                    ],
                    [
                      37.42360686500007,
                      6.936894606000067
                    ],
                    [
                      37.42369627000005,
                      6.938808934000065
                    ],
                    [
                      37.42357265600003,
                      6.939980867000031
                    ],
                    [
                      37.42299245600003,
                      6.941653716000076
                    ],
                    [
                      37.422902599000054,
                      6.942036983000037
                    ],
                    [
                      37.42255527100008,
                      6.943518442000027
                    ],
                    [
                      37.422073064000074,
                      6.944521703000021
                    ],
                    [
                      37.42067910800006,
                      6.946096136000051
                    ],
                    [
                      37.42052986200008,
                      6.947770414000047
                    ],
                    [
                      37.42100329500005,
                      6.949398914000028
                    ],
                    [
                      37.42147768800004,
                      6.950740316000065
                    ],
                    [
                      37.42209462400007,
                      6.952417146000073
                    ],
                    [
                      37.42192438700005,
                      6.953206115000057
                    ],
                    [
                      37.42148717600003,
                      6.955070836000061
                    ],
                    [
                      37.42129147400004,
                      6.956314302000067
                    ],
                    [
                      37.42128683800007,
                      6.95770195700004
                    ],
                    [
                      37.421236074000035,
                      6.958563100000049
                    ],
                    [
                      37.42142378600005,
                      6.959712142000058
                    ],
                    [
                      37.42113214400007,
                      6.961003138000024
                    ],
                    [
                      37.42122600000005,
                      6.961577659000056
                    ],
                    [
                      37.422396150000054,
                      6.962903746000052
                    ],
                    [
                      37.42241567600007,
                      6.963830612000038
                    ],
                    [
                      37.422125150000056,
                      6.964786656000058
                    ],
                    [
                      37.42219546300004,
                      6.965241473000049
                    ],
                    [
                      37.42238397600005,
                      6.966151266000054
                    ],
                    [
                      37.422522042000026,
                      6.967826501000047
                    ],
                    [
                      37.42251644300006,
                      6.969501257000047
                    ],
                    [
                      37.42308630500003,
                      6.970938680000074
                    ],
                    [
                      37.423326177000035,
                      6.972323882000069
                    ],
                    [
                      37.42365009100007,
                      6.974194411000042
                    ],
                    [
                      37.423070462000055,
                      6.975675847000048
                    ],
                    [
                      37.42268318600003,
                      6.9769186720000675
                    ],
                    [
                      37.42256098100006,
                      6.977659949000042
                    ],
                    [
                      37.42298525700005,
                      6.979671096000061
                    ],
                    [
                      37.42388923200008,
                      6.981444593000049
                    ],
                    [
                      37.42357744100008,
                      6.9827117990000716
                    ],
                    [
                      37.42543527200007,
                      6.985132949000047
                    ],
                    [
                      37.42614882200007,
                      6.9865708540000355
                    ],
                    [
                      37.427025324000056,
                      6.9888240790000395
                    ],
                    [
                      37.427258058000064,
                      6.990834588000041
                    ],
                    [
                      37.42741455200007,
                      6.994160739000051
                    ],
                    [
                      37.426930678000076,
                      6.995642497000063
                    ],
                    [
                      37.42654001900007,
                      6.997890175000066
                    ],
                    [
                      37.42639201700007,
                      6.999181651000072
                    ],
                    [
                      37.426722770000026,
                      7.000522577000027
                    ],
                    [
                      37.42710317800004,
                      7.001337312000032
                    ],
                    [
                      37.42686045900007,
                      7.002890335000075
                    ],
                    [
                      37.42790847100008,
                      7.004568617000075
                    ],
                    [
                      37.42938592000007,
                      7.006726839000066
                    ],
                    [
                      37.43055317300008,
                      7.007976172000042
                    ],
                    [
                      37.43102841600006,
                      7.009078328000044
                    ],
                    [
                      37.43231815900003,
                      7.010087500000054
                    ],
                    [
                      37.43200064500007,
                      7.012525519000064
                    ],
                    [
                      37.432209201000035,
                      7.014607728000044
                    ],
                    [
                      37.433300399000075,
                      7.017124853000041
                    ],
                    [
                      37.43278991300008,
                      7.019396063000045
                    ],
                    [
                      37.432763806000025,
                      7.0198849490000725
                    ],
                    [
                      37.43273020600003,
                      7.0205141700000695
                    ],
                    [
                      37.43339275100004,
                      7.020839398000021
                    ],
                    [
                      37.432806680000056,
                      7.02212230300006
                    ],
                    [
                      37.43313809400007,
                      7.023271831000045
                    ],
                    [
                      37.43246293100003,
                      7.0246572480000395
                    ],
                    [
                      37.43236329600006,
                      7.02580533500003
                    ],
                    [
                      37.43255375000007,
                      7.026140928000075
                    ],
                    [
                      37.43358131700006,
                      7.026790348000077
                    ],
                    [
                      37.43487110700005,
                      7.0277995250000345
                    ],
                    [
                      37.43627520200005,
                      7.0288142890000245
                    ],
                    [
                      37.43826347900006,
                      7.030251240000041
                    ],
                    [
                      37.43896940800005,
                      7.0310921050000275
                    ],
                    [
                      37.44007630400006,
                      7.03241057200006
                    ],
                    [
                      37.44007199200007,
                      7.033702535000032
                    ],
                    [
                      37.44021371100007,
                      7.034704310000052
                    ],
                    [
                      37.440351548000024,
                      7.035678656000073
                    ],
                    [
                      37.44077637200007,
                      7.037915767000072
                    ],
                    [
                      37.441340550000064,
                      7.038761562000047
                    ],
                    [
                      37.44194399300005,
                      7.039666217000047
                    ],
                    [
                      37.443091104000075,
                      7.040387801000065
                    ],
                    [
                      37.44486405600003,
                      7.040154441000027
                    ],
                    [
                      37.44572284100008,
                      7.041162168000028
                    ],
                    [
                      37.446243011000035,
                      7.043173641000067
                    ],
                    [
                      37.44648144300004,
                      7.0444462100000464
                    ],
                    [
                      37.44668042600006,
                      7.045508233000021
                    ],
                    [
                      37.445166897000036,
                      7.046938735000026
                    ],
                    [
                      37.44343830300005,
                      7.048224959000038
                    ],
                    [
                      37.44214017100006,
                      7.0496920520000685
                    ],
                    [
                      37.44105769000004,
                      7.051123970000049
                    ],
                    [
                      37.44105145000003,
                      7.052990136000062
                    ],
                    [
                      37.44140924000004,
                      7.053421989000071
                    ],
                    [
                      37.44198160900004,
                      7.054141664000042
                    ],
                    [
                      37.44291009400007,
                      7.055795619000037
                    ],
                    [
                      37.44383882300008,
                      7.05737780000004
                    ],
                    [
                      37.44455321800007,
                      7.058600382000066
                    ],
                    [
                      37.445552606000035,
                      7.060541679000039
                    ],
                    [
                      37.446696417000055,
                      7.0622681270000385
                    ],
                    [
                      37.44862840900004,
                      7.064643186000069
                    ],
                    [
                      37.448625297000035,
                      7.065576273000033
                    ],
                    [
                      37.44912345000006,
                      7.06701346400007
                    ],
                    [
                      37.449620168000024,
                      7.068881309000062
                    ],
                    [
                      37.45026178400008,
                      7.070390754000073
                    ],
                    [
                      37.45083179300008,
                      7.071828184000026
                    ],
                    [
                      37.451975883000046,
                      7.073482852000041
                    ],
                    [
                      37.45290514800007,
                      7.074921475000053
                    ],
                    [
                      37.45404781900004,
                      7.077006797000024
                    ],
                    [
                      37.454763694000064,
                      7.0777987200000325
                    ],
                    [
                      37.45533610900003,
                      7.07851838800002
                    ],
                    [
                      37.45576243800008,
                      7.079955340000026
                    ],
                    [
                      37.45568843900003,
                      7.080601086000058
                    ],
                    [
                      37.45582617200006,
                      7.082395964000057
                    ],
                    [
                      37.455893487000026,
                      7.083759948000022
                    ],
                    [
                      37.45581876800003,
                      7.084621021000032
                    ],
                    [
                      37.45617396500006,
                      7.085842408000076
                    ],
                    [
                      37.456167994000054,
                      7.08763680900006
                    ],
                    [
                      37.45645026500006,
                      7.089180948000035
                    ],
                    [
                      37.45637805500007,
                      7.089288373000045
                    ],
                    [
                      37.45660867200007,
                      7.08939007500004
                    ],
                    [
                      37.45759488500005,
                      7.090692062000073
                    ],
                    [
                      37.45759082600006,
                      7.091912256000057
                    ],
                    [
                      37.45816254300007,
                      7.092847253000059
                    ],
                    [
                      37.45858673600003,
                      7.094930192000049
                    ],
                    [
                      37.45875173600007,
                      7.0965476240000385
                    ],
                    [
                      37.45886507500006,
                      7.097658638000041
                    ],
                    [
                      37.45972325900004,
                      7.098881694000056
                    ],
                    [
                      37.459647346000054,
                      7.100101650000056
                    ],
                    [
                      37.459283060000075,
                      7.101607755000032
                    ],
                    [
                      37.45942342400008,
                      7.102613098000063
                    ],
                    [
                      37.459238173000074,
                      7.104299240000046
                    ],
                    [
                      37.45951818300006,
                      7.106525254000076
                    ],
                    [
                      37.45936846200004,
                      7.108525378000024
                    ],
                    [
                      37.45921737100008,
                      7.110543759000052
                    ],
                    [
                      37.45950144400007,
                      7.11154958000003
                    ],
                    [
                      37.459567320000076,
                      7.113344221000034
                    ],
                    [
                      37.459706725000046,
                      7.11463666800006
                    ],
                    [
                      37.45964376300003,
                      7.115215611000053
                    ],
                    [
                      37.45955846600003,
                      7.115999935000048
                    ],
                    [
                      37.45777636200006,
                      7.118242612000074
                    ],
                    [
                      37.456621219000056,
                      7.1198657010000375
                    ],
                    [
                      37.45613705200003,
                      7.121395323000058
                    ],
                    [
                      37.45536593300005,
                      7.1227804330000595
                    ],
                    [
                      37.45507033300004,
                      7.125219853000033
                    ],
                    [
                      37.45542401500006,
                      7.126126442000043
                    ],
                    [
                      37.45432690100006,
                      7.127959807000025
                    ],
                    [
                      37.45434771600003,
                      7.1301294370000505
                    ],
                    [
                      37.45460044400005,
                      7.131819646000054
                    ],
                    [
                      37.45544410200006,
                      7.13519806100004
                    ],
                    [
                      37.45615884600005,
                      7.136348879000025
                    ],
                    [
                      37.457685438000055,
                      7.138268027000038
                    ],
                    [
                      37.45902121600005,
                      7.139947280000058
                    ],
                    [
                      37.46105125400004,
                      7.141748476000032
                    ],
                    [
                      37.462634723000065,
                      7.1426374590000705
                    ],
                    [
                      37.46353778500003,
                      7.1431444500000225
                    ],
                    [
                      37.46593011400006,
                      7.144061588000056
                    ],
                    [
                      37.46784401700006,
                      7.144785720000073
                    ],
                    [
                      37.469137518000025,
                      7.144790016000059
                    ],
                    [
                      37.470717352000065,
                      7.14513021700003
                    ],
                    [
                      37.473111301000074,
                      7.145568813000068
                    ],
                    [
                      37.476128532000075,
                      7.145865904000061
                    ],
                    [
                      37.47921913700003,
                      7.145708626000044
                    ],
                    [
                      37.480991567000046,
                      7.145762320000074
                    ],
                    [
                      37.48209202700008,
                      7.1461966090000715
                    ],
                    [
                      37.483672830000046,
                      7.146249663000049
                    ],
                    [
                      37.48472601700007,
                      7.146492383000066
                    ],
                    [
                      37.48649688100005,
                      7.1470245690000525
                    ],
                    [
                      37.486657524000066,
                      7.147098139000036
                    ],
                    [
                      37.487536187000046,
                      7.147500542000046
                    ],
                    [
                      37.48860169300008,
                      7.147988511000051
                    ],
                    [
                      37.48973061500004,
                      7.148457141000051
                    ],
                    [
                      37.49104171600004,
                      7.149001394000038
                    ],
                    [
                      37.49264674700004,
                      7.150077743000054
                    ],
                    [
                      37.493623126000045,
                      7.150732506000054
                    ],
                    [
                      37.49506256300003,
                      7.152040552000074
                    ],
                    [
                      37.49610701700004,
                      7.152989662000039
                    ],
                    [
                      37.496833570000035,
                      7.153864227000042
                    ],
                    [
                      37.49780113700007,
                      7.1550289000000475
                    ],
                    [
                      37.499328916000024,
                      7.156660850000037
                    ],
                    [
                      37.50018753400008,
                      7.157812096000043
                    ],
                    [
                      37.501142601000026,
                      7.158772248000048
                    ],
                    [
                      37.501828268000054,
                      7.159461563000036
                    ],
                    [
                      37.50295723800008,
                      7.160596533000046
                    ],
                    [
                      37.50352166000005,
                      7.161317767000071
                    ],
                    [
                      37.50417770100006,
                      7.162156071000027
                    ],
                    [
                      37.504491107000035,
                      7.162556547000065
                    ],
                    [
                      37.50493915200008,
                      7.163480064000055
                    ],
                    [
                      37.50507107800007,
                      7.163751990000037
                    ],
                    [
                      37.50595935900003,
                      7.165582913000037
                    ],
                    [
                      37.50664790600007,
                      7.167475311000032
                    ],
                    [
                      37.507077793000065,
                      7.1683075980000694
                    ],
                    [
                      37.50771327100006,
                      7.169537916000024
                    ],
                    [
                      37.508870812000055,
                      7.171049098000026
                    ],
                    [
                      37.51041528300004,
                      7.172894835000022
                    ],
                    [
                      37.51256539000008,
                      7.174720187000048
                    ],
                    [
                      37.513855431000025,
                      7.17582496600005
                    ],
                    [
                      37.515143618000025,
                      7.177503965000028
                    ],
                    [
                      37.51701063300004,
                      7.177988523000067
                    ],
                    [
                      37.51815804300003,
                      7.178757866000069
                    ],
                    [
                      37.519567351000035,
                      7.180030502000022
                    ],
                    [
                      37.520808276000025,
                      7.181517928000062
                    ],
                    [
                      37.522722921000025,
                      7.1820983270000625
                    ],
                    [
                      37.52363202500004,
                      7.1824840720000225
                    ],
                    [
                      37.52434917100004,
                      7.182964904000073
                    ],
                    [
                      37.52588098900003,
                      7.18340050200004
                    ],
                    [
                      37.52717093700005,
                      7.184553106000067
                    ],
                    [
                      37.52783555700006,
                      7.186469342000066
                    ],
                    [
                      37.52797483100005,
                      7.187857514000029
                    ],
                    [
                      37.52773002500004,
                      7.189483715000051
                    ],
                    [
                      37.530421373000024,
                      7.189943259000074
                    ],
                    [
                      37.530093617000034,
                      7.190781036000033
                    ],
                    [
                      37.529766546000076,
                      7.193103754000049
                    ],
                    [
                      37.53094157100003,
                      7.19608295200004
                    ],
                    [
                      37.53089046800005,
                      7.198335059000044
                    ],
                    [
                      37.52998591700003,
                      7.200420521000069
                    ],
                    [
                      37.527291078000076,
                      7.204336511000065
                    ],
                    [
                      37.52629486600006,
                      7.205442197000025
                    ],
                    [
                      37.52407403300003,
                      7.206694195000068
                    ],
                    [
                      37.52383739700008,
                      7.20789439400005
                    ],
                    [
                      37.52234892300004,
                      7.208846634000054
                    ],
                    [
                      37.52095720500006,
                      7.209512067000048
                    ],
                    [
                      37.52028685600004,
                      7.20936634100002
                    ],
                    [
                      37.51841660300005,
                      7.20983880600005
                    ],
                    [
                      37.51673489500007,
                      7.211268921000055
                    ],
                    [
                      37.51514744900004,
                      7.2131778560000726
                    ],
                    [
                      37.513180255000066,
                      7.213984946000039
                    ],
                    [
                      37.51121477500004,
                      7.214265659000034
                    ],
                    [
                      37.509967403000076,
                      7.214740113000062
                    ],
                    [
                      37.508622944000024,
                      7.215597063000075
                    ],
                    [
                      37.50790514900007,
                      7.215307606000067
                    ],
                    [
                      37.50682947700005,
                      7.214562384000033
                    ],
                    [
                      37.50678603800003,
                      7.2145318050000355
                    ],
                    [
                      37.505395306000025,
                      7.2135528010000485
                    ],
                    [
                      37.503146109000056,
                      7.212684102000026
                    ],
                    [
                      37.50180511000008,
                      7.212488299000029
                    ],
                    [
                      37.500225639000064,
                      7.211956747000045
                    ],
                    [
                      37.49931777200004,
                      7.2111881360000325
                    ],
                    [
                      37.49826789700006,
                      7.209892685000057
                    ],
                    [
                      37.49674108800008,
                      7.207925740000064
                    ],
                    [
                      37.495641103000025,
                      7.207300048000036
                    ],
                    [
                      37.49344019400007,
                      7.206335766000052
                    ],
                    [
                      37.49138129900007,
                      7.205898313000034
                    ],
                    [
                      37.49013679300003,
                      7.205511392000062
                    ],
                    [
                      37.48815128500007,
                      7.204619577000074
                    ],
                    [
                      37.487477357000046,
                      7.204379524000046
                    ],
                    [
                      37.48733769800003,
                      7.204329777000055
                    ],
                    [
                      37.48614127400003,
                      7.203895155000055
                    ],
                    [
                      37.48465578100007,
                      7.203938088000029
                    ],
                    [
                      37.483965339000065,
                      7.203807432000076
                    ],
                    [
                      37.48259675400004,
                      7.203548450000028
                    ],
                    [
                      37.48122059200006,
                      7.20337201600006
                    ],
                    [
                      37.48068099500006,
                      7.2033028340000556
                    ],
                    [
                      37.478621977000046,
                      7.202913180000053
                    ],
                    [
                      37.47646969300007,
                      7.201757583000074
                    ],
                    [
                      37.475734431000035,
                      7.2013306780000335
                    ],
                    [
                      37.47522633800003,
                      7.2010356710000565
                    ],
                    [
                      37.47345498100003,
                      7.200599103000059
                    ],
                    [
                      37.47220859300006,
                      7.200786350000044
                    ],
                    [
                      37.47086798000004,
                      7.200494764000041
                    ],
                    [
                      37.46959932100003,
                      7.200179490000039
                    ],
                    [
                      37.46754049700007,
                      7.19974194100007
                    ],
                    [
                      37.46543392700005,
                      7.199256371000047
                    ],
                    [
                      37.46519849600003,
                      7.199214666000046
                    ],
                    [
                      37.46433257000007,
                      7.199061273000041
                    ],
                    [
                      37.45963015600006,
                      7.201103070000045
                    ],
                    [
                      37.45876715500003,
                      7.20149856200004
                    ],
                    [
                      37.45745520000003,
                      7.202099795000038
                    ],
                    [
                      37.45678262700005,
                      7.202755916000058
                    ],
                    [
                      37.455881764000026,
                      7.20439215600004
                    ],
                    [
                      37.45472892500004,
                      7.205249581000032
                    ],
                    [
                      37.45415120700005,
                      7.206061095000052
                    ],
                    [
                      37.45304497700005,
                      7.2073014780000335
                    ],
                    [
                      37.45275327300004,
                      7.208544615000051
                    ],
                    [
                      37.45114288000008,
                      7.210094315000049
                    ],
                    [
                      37.450087636000035,
                      7.210425695000026
                    ],
                    [
                      37.44917303900007,
                      7.211666714000046
                    ],
                    [
                      37.44829635000008,
                      7.212023747000046
                    ],
                    [
                      37.447541682000065,
                      7.212331086000063
                    ],
                    [
                      37.44658095500006,
                      7.213045582000063
                    ],
                    [
                      37.44618130600003,
                      7.213154985000074
                    ],
                    [
                      37.445918007000046,
                      7.213497086000075
                    ],
                    [
                      37.44471598900003,
                      7.214920001000053
                    ],
                    [
                      37.44441698000003,
                      7.215335054000036
                    ],
                    [
                      37.44369205300006,
                      7.217150912000022
                    ],
                    [
                      37.44272934600008,
                      7.218439598000032
                    ],
                    [
                      37.441624690000026,
                      7.219201439000074
                    ],
                    [
                      37.440087652000045,
                      7.220296753000071
                    ],
                    [
                      37.43821635300003,
                      7.221055963000026
                    ],
                    [
                      37.43744774600003,
                      7.221627539000053
                    ],
                    [
                      37.43526540300007,
                      7.222266044000037
                    ],
                    [
                      37.43397153900003,
                      7.222309456000062
                    ],
                    [
                      37.43210236900006,
                      7.2224465890000715
                    ],
                    [
                      37.430231384000024,
                      7.223110061000057
                    ],
                    [
                      37.427690910000024,
                      7.223388416000034
                    ],
                    [
                      37.42672980300006,
                      7.224198558000069
                    ],
                    [
                      37.42600644600003,
                      7.225535871000034
                    ],
                    [
                      37.42490191700006,
                      7.226249812000049
                    ],
                    [
                      37.42231102400007,
                      7.227245711000023
                    ],
                    [
                      37.42087241100006,
                      7.227575682000065
                    ],
                    [
                      37.41857115900007,
                      7.227950508000049
                    ],
                    [
                      37.41823078600004,
                      7.228156368000043
                    ],
                    [
                      37.41672251700004,
                      7.229068570000038
                    ],
                    [
                      37.41635923700005,
                      7.2292871070000615
                    ],
                    [
                      37.41537806000008,
                      7.2298773490000485
                    ],
                    [
                      37.414800909000064,
                      7.230497393000064
                    ],
                    [
                      37.41374427000005,
                      7.231211467000037
                    ],
                    [
                      37.41215169800006,
                      7.234459719000029
                    ],
                    [
                      37.41089668700005,
                      7.2370870900000455
                    ],
                    [
                      37.40978859200004,
                      7.23880581700007
                    ],
                    [
                      37.408848008000064,
                      7.239738543000044
                    ],
                    [
                      37.40877883500008,
                      7.23980713800006
                    ],
                    [
                      37.407024275000026,
                      7.241403970000022
                    ],
                    [
                      37.405100453000045,
                      7.24312817200007
                    ],
                    [
                      37.40452472900006,
                      7.243644154000037
                    ],
                    [
                      37.40370695300004,
                      7.24455043200004
                    ],
                    [
                      37.40284243600007,
                      7.245121594000068
                    ],
                    [
                      37.40264689500003,
                      7.2462214510000535
                    ],
                    [
                      37.40130270100008,
                      7.2469344740000565
                    ],
                    [
                      37.39871622000004,
                      7.246638276000056
                    ],
                    [
                      37.39737675500004,
                      7.246011514000031
                    ],
                    [
                      37.39589253100007,
                      7.245671335000054
                    ],
                    [
                      37.39464518200003,
                      7.246097581000072
                    ],
                    [
                      37.39402294700005,
                      7.24590398600003
                    ],
                    [
                      37.39248928600006,
                      7.245994267000071
                    ],
                    [
                      37.39152909400008,
                      7.246517217000076
                    ],
                    [
                      37.39071247900006,
                      7.24708852200007
                    ],
                    [
                      37.38912987900005,
                      7.247465714000043
                    ],
                    [
                      37.388195935000056,
                      7.2473427820000325
                    ],
                    [
                      37.38666312400005,
                      7.247193799000058
                    ],
                    [
                      37.38541917400005,
                      7.2466630410000334
                    ],
                    [
                      37.38412369100007,
                      7.246370730000024
                    ],
                    [
                      37.38369555600008,
                      7.246274124000024
                    ],
                    [
                      37.382065555000054,
                      7.2465075750000665
                    ],
                    [
                      37.379376440000044,
                      7.248124874000041
                    ],
                    [
                      37.37716784300005,
                      7.249361074000035
                    ],
                    [
                      37.374285316000055,
                      7.251456135000069
                    ],
                    [
                      37.37168768500004,
                      7.254269928000042
                    ],
                    [
                      37.36964235800008,
                      7.2567268140000465
                    ],
                    [
                      37.36814986500008,
                      7.258683259000065
                    ],
                    [
                      37.36708809600003,
                      7.2607847930000275
                    ],
                    [
                      37.36598012600007,
                      7.262407666000058
                    ],
                    [
                      37.36450705200008,
                      7.264025856000046
                    ],
                    [
                      37.364200090000054,
                      7.264363055000047
                    ],
                    [
                      37.36309019400005,
                      7.266512247000037
                    ],
                    [
                      37.361811447000036,
                      7.268971841000052
                    ],
                    [
                      37.36113695200004,
                      7.269974227000034
                    ],
                    [
                      37.35955062000005,
                      7.271356101000038
                    ],
                    [
                      37.35916449500007,
                      7.272120283000049
                    ],
                    [
                      37.35853669100004,
                      7.273457772000029
                    ],
                    [
                      37.35786061600004,
                      7.274890781000067
                    ],
                    [
                      37.356799446000025,
                      7.276800879000064
                    ],
                    [
                      37.35645948700005,
                      7.2780437090000305
                    ],
                    [
                      37.35594597200003,
                      7.280888836000031
                    ],
                    [
                      37.35574924000008,
                      7.282275729000048
                    ],
                    [
                      37.35531099100007,
                      7.284188080000035
                    ],
                    [
                      37.35453450500006,
                      7.286864775000026
                    ],
                    [
                      37.35453206100004,
                      7.28753464600004
                    ],
                    [
                      37.35521749600008,
                      7.2910705110000436
                    ],
                    [
                      37.35506244900006,
                      7.293206627000075
                    ],
                    [
                      37.35509490700008,
                      7.293456646000038
                    ],
                    [
                      37.355155669000055,
                      7.293924694000054
                    ],
                    [
                      37.35500701600006,
                      7.295263912000053
                    ],
                    [
                      37.35433070800008,
                      7.296744753000041
                    ],
                    [
                      37.35331422300004,
                      7.299516261000065
                    ],
                    [
                      37.353260877000025,
                      7.300999369000067
                    ],
                    [
                      37.35296564500004,
                      7.303103624000073
                    ],
                    [
                      37.35307607800007,
                      7.305663920000029
                    ],
                    [
                      37.35355208400006,
                      7.3071600360000275
                    ],
                    [
                      37.35407175100005,
                      7.308586311000056
                    ],
                    [
                      37.35425801000008,
                      7.310070293000024
                    ],
                    [
                      37.354012967000074,
                      7.311552702000029
                    ],
                    [
                      37.353571499000054,
                      7.314326301000051
                    ],
                    [
                      37.35361153000008,
                      7.316479628000025
                    ],
                    [
                      37.35453997800005,
                      7.318133792000026
                    ],
                    [
                      37.35515807000007,
                      7.31947580700006
                    ],
                    [
                      37.35543824700005,
                      7.321486467000057
                    ],
                    [
                      37.35461460200003,
                      7.323923729000057
                    ],
                    [
                      37.35374253100008,
                      7.324920966000036
                    ],
                    [
                      37.353417544000024,
                      7.325292597000043
                    ],
                    [
                      37.35336331800005,
                      7.325354606000076
                    ],
                    [
                      37.35239341800008,
                      7.328461203000074
                    ],
                    [
                      37.35169016200007,
                      7.330731424000021
                    ],
                    [
                      37.35168277100007,
                      7.332741029000033
                    ],
                    [
                      37.352682679000054,
                      7.334515085000021
                    ],
                    [
                      37.35296055200007,
                      7.337147766000044
                    ],
                    [
                      37.35318696600007,
                      7.338831553000034
                    ],
                    [
                      37.35325943200007,
                      7.3393704720000414
                    ],
                    [
                      37.35356510100007,
                      7.342174064000062
                    ],
                    [
                      37.34947988600004,
                      7.357735476000073
                    ],
                    [
                      37.35658932900003,
                      7.36093179900007
                    ],
                    [
                      37.379733601000055,
                      7.380000817000052
                    ],
                    [
                      37.39028494200005,
                      7.402422383000044
                    ],
                    [
                      37.39496328000007,
                      7.424973833000024
                    ],
                    [
                      37.39528231700007,
                      7.426511709000067
                    ],
                    [
                      37.396724823000056,
                      7.433465161000072
                    ],
                    [
                      37.39897659600007,
                      7.4491311190000715
                    ],
                    [
                      37.40062474900003,
                      7.46059759000002
                    ],
                    [
                      37.40721963300007,
                      7.492180415000064
                    ],
                    [
                      37.425274313000045,
                      7.523823253000046
                    ],
                    [
                      37.43865408700003,
                      7.546135248000041
                    ],
                    [
                      37.44510397000005,
                      7.564316881000025
                    ],
                    [
                      37.43540412800007,
                      7.5840586430000485
                    ],
                    [
                      37.428004248000036,
                      7.610490998000046
                    ],
                    [
                      37.42702299200005,
                      7.613293411000029
                    ],
                    [
                      37.41984156800004,
                      7.633803167000053
                    ],
                    [
                      37.418219547000035,
                      7.636803670000063
                    ],
                    [
                      37.40697459100005,
                      7.657605201000024
                    ],
                    [
                      37.401194678000024,
                      7.682667443000071
                    ],
                    [
                      37.40164466300007,
                      7.709559839000065
                    ],
                    [
                      37.40002468700004,
                      7.74105264800005
                    ],
                    [
                      37.40209463900004,
                      7.77047527700006
                    ],
                    [
                      37.403704607000066,
                      7.800137926000048
                    ],
                    [
                      37.40484457800005,
                      7.827260347000049
                    ],
                    [
                      37.41177445400007,
                      7.85392272200005
                    ],
                    [
                      37.42424423600005,
                      7.877604839000071
                    ],
                    [
                      37.43440405800004,
                      7.898066667000023
                    ],
                    [
                      37.436714014000074,
                      7.91852848700006
                    ],
                    [
                      37.42885414600005,
                      7.930709570000033
                    ],
                    [
                      37.41661434900004,
                      7.943580719000067
                    ],
                    [
                      37.40381144300005,
                      7.95115768900007
                    ],
                    [
                      37.398973614000056,
                      7.954020795000076
                    ],
                    [
                      37.38981479700004,
                      7.961972350000053
                    ],
                    [
                      37.38773482800008,
                      7.974383455000066
                    ],
                    [
                      37.38981479100005,
                      7.984724375000042
                    ],
                    [
                      37.39179029300004,
                      7.9929005120000625
                    ],
                    [
                      37.39816086500008,
                      7.993256699000028
                    ],
                    [
                      37.404124479000075,
                      7.993590132000065
                    ],
                    [
                      37.40944778200003,
                      7.998311931000046
                    ],
                    [
                      37.41038039400007,
                      7.9986787780000554
                    ],
                    [
                      37.41668941200004,
                      8.001160459000062
                    ],
                    [
                      37.424539365000044,
                      8.002820525000061
                    ],
                    [
                      37.43261931500007,
                      8.00334054800004
                    ],
                    [
                      37.446019239000066,
                      8.005260624000073
                    ],
                    [
                      37.45964915500008,
                      8.007650717000047
                    ],
                    [
                      37.47717833000007,
                      8.01404298600005
                    ],
                    [
                      37.477639053000075,
                      8.014210995000042
                    ],
                    [
                      37.49079898100007,
                      8.017061117000026
                    ],
                    [
                      37.497048936000056,
                      8.01456100300004
                    ],
                    [
                      37.50168891200008,
                      8.011820873000033
                    ],
                    [
                      37.50679887300004,
                      8.007470677000072
                    ],
                    [
                      37.51399882700008,
                      7.999670325000068
                    ],
                    [
                      37.518428791000076,
                      7.991859969000075
                    ],
                    [
                      37.52033877400004,
                      7.983509595000044
                    ],
                    [
                      37.521728763000056,
                      7.977069308000068
                    ],
                    [
                      37.524958738000066,
                      7.972019076000038
                    ],
                    [
                      37.52692194200006,
                      7.96862585100007
                    ],
                    [
                      37.52841871800007,
                      7.966038807000075
                    ],
                    [
                      37.53280868100006,
                      7.95960851600006
                    ],
                    [
                      37.53927864000008,
                      7.95385826200004
                    ],
                    [
                      37.54943857500007,
                      7.949258044000032
                    ],
                    [
                      37.557518523000056,
                      7.948338000000035
                    ],
                    [
                      37.57276844000006,
                      7.9522381620000715
                    ],
                    [
                      37.58043193800006,
                      7.955767197000057
                    ],
                    [
                      37.58870834500004,
                      7.959578476000047
                    ],
                    [
                      37.60282978400005,
                      7.964857662000043
                    ],
                    [
                      37.601076223000064,
                      7.974108487000024
                    ],
                    [
                      37.601539915000046,
                      7.985992303000046
                    ],
                    [
                      37.60189120200005,
                      7.994995346000053
                    ],
                    [
                      37.601496617000066,
                      8.000267604000044
                    ],
                    [
                      37.601391215000035,
                      8.001675937000073
                    ],
                    [
                      37.601466138000035,
                      8.005221451000068
                    ],
                    [
                      37.60158120700004,
                      8.010666743000058
                    ],
                    [
                      37.59992123500007,
                      8.019877560000054
                    ],
                    [
                      37.597291272000064,
                      8.035998997000036
                    ],
                    [
                      37.59659035000004,
                      8.041120901000056
                    ],
                    [
                      37.596518067000034,
                      8.04164909800005
                    ],
                    [
                      37.594471931000044,
                      8.056600996000043
                    ],
                    [
                      37.594421315000034,
                      8.056970866000029
                    ],
                    [
                      37.591801358000055,
                      8.074012381000045
                    ],
                    [
                      37.591963821000036,
                      8.083258528000044
                    ],
                    [
                      37.59213734300005,
                      8.093134079000038
                    ],
                    [
                      37.595431285000075,
                      8.111725733000071
                    ],
                    [
                      37.59917121500007,
                      8.127077099000076
                    ],
                    [
                      37.59954584800005,
                      8.128402951000055
                    ],
                    [
                      37.60482394400003,
                      8.147082520000026
                    ],
                    [
                      37.60576109900006,
                      8.150399180000022
                    ],
                    [
                      37.60800457900007,
                      8.155763289000049
                    ],
                    [
                      37.61697090500007,
                      8.177201565000075
                    ],
                    [
                      37.623886783000046,
                      8.200043598000036
                    ],
                    [
                      37.62168081500005,
                      8.20903439400007
                    ],
                    [
                      37.61529691800007,
                      8.21146446900002
                    ],
                    [
                      37.61536900400006,
                      8.212131813000042
                    ],
                    [
                      37.61545356800008,
                      8.212677619000033
                    ],
                    [
                      37.615501520000066,
                      8.21341583700007
                    ],
                    [
                      37.615790279000066,
                      8.214927595000063
                    ],
                    [
                      37.61592451000007,
                      8.216255884000077
                    ],
                    [
                      37.616244366000046,
                      8.217331571000045
                    ],
                    [
                      37.61638527500003,
                      8.218250818000058
                    ],
                    [
                      37.616656815000056,
                      8.218897756000047
                    ],
                    [
                      37.61714355000004,
                      8.219818192000048
                    ],
                    [
                      37.617227918000026,
                      8.220421419000047
                    ],
                    [
                      37.61723454300005,
                      8.22065060400007
                    ],
                    [
                      37.61768682200005,
                      8.222064093000029
                    ],
                    [
                      37.617851752000036,
                      8.22284400500007
                    ],
                    [
                      37.61797037100007,
                      8.223404930000072
                    ],
                    [
                      37.61768267200006,
                      8.223973259000047
                    ],
                    [
                      37.617244922000054,
                      8.224838001000023
                    ],
                    [
                      37.61620559800008,
                      8.22674851100004
                    ],
                    [
                      37.61514606900005,
                      8.22755834800006
                    ],
                    [
                      37.615053104000026,
                      8.227616394000052
                    ],
                    [
                      37.614231464000056,
                      8.228129420000073
                    ],
                    [
                      37.61341441800005,
                      8.228270159000033
                    ],
                    [
                      37.611973454000065,
                      8.228265183000076
                    ],
                    [
                      37.60962121400007,
                      8.227874235000058
                    ],
                    [
                      37.60793942500004,
                      8.228059820000055
                    ],
                    [
                      37.606688587000065,
                      8.228629709000074
                    ],
                    [
                      37.606202746000065,
                      8.22895840800004
                    ],
                    [
                      37.605773802000044,
                      8.22924861100006
                    ],
                    [
                      37.60548176000003,
                      8.230348192000065
                    ],
                    [
                      37.605286619000026,
                      8.23120885000003
                    ],
                    [
                      37.60437082100003,
                      8.232114856000067
                    ],
                    [
                      37.60388915600004,
                      8.232495997000058
                    ],
                    [
                      37.60326205100006,
                      8.233259447000023
                    ],
                    [
                      37.602972513000054,
                      8.233641255000066
                    ],
                    [
                      37.60215310600006,
                      8.234451885000055
                    ],
                    [
                      37.60176817300004,
                      8.23464195200006
                    ],
                    [
                      37.60080802300007,
                      8.234495052000057
                    ],
                    [
                      37.59901319100004,
                      8.232670425000038
                    ],
                    [
                      37.59752789100003,
                      8.231612502000075
                    ],
                    [
                      37.596714880000036,
                      8.230604775000074
                    ],
                    [
                      37.59580429300007,
                      8.230027372000052
                    ],
                    [
                      37.594650681000076,
                      8.230262597000035
                    ],
                    [
                      37.59397654600008,
                      8.230738755000061
                    ],
                    [
                      37.59368750900006,
                      8.230977002000031
                    ],
                    [
                      37.593347401000074,
                      8.232076401000029
                    ],
                    [
                      37.591569364000065,
                      8.232309428000065
                    ],
                    [
                      37.59089640600007,
                      8.232450621000055
                    ],
                    [
                      37.59046140800007,
                      8.23321472200007
                    ],
                    [
                      37.590379953000024,
                      8.233242803000053
                    ],
                    [
                      37.58949957800007,
                      8.23354630600005
                    ],
                    [
                      37.588920648000055,
                      8.234262047000072
                    ],
                    [
                      37.58790891600006,
                      8.235119818000044
                    ],
                    [
                      37.58555838400008,
                      8.234250217000067
                    ],
                    [
                      37.583399652000026,
                      8.23347698300006
                    ],
                    [
                      37.58236883300003,
                      8.232946979000076
                    ],
                    [
                      37.58040207400006,
                      8.232222260000071
                    ],
                    [
                      37.57881753200007,
                      8.232073102000072
                    ],
                    [
                      37.577568703000054,
                      8.232068681000044
                    ],
                    [
                      37.576077834000046,
                      8.232589763000021
                    ],
                    [
                      37.57434372300003,
                      8.233971300000064
                    ],
                    [
                      37.57342837300007,
                      8.234733669000036
                    ],
                    [
                      37.573318863000054,
                      8.234784107000053
                    ],
                    [
                      37.572308124000074,
                      8.235249636000049
                    ],
                    [
                      37.57198500900006,
                      8.23539845700003
                    ],
                    [
                      37.57068247600006,
                      8.236972912000056
                    ],
                    [
                      37.56938079200006,
                      8.238308109000059
                    ],
                    [
                      37.56851259500007,
                      8.239309889000026
                    ],
                    [
                      37.568054231000076,
                      8.239722027000028
                    ],
                    [
                      37.567982517000075,
                      8.239786509000055
                    ],
                    [
                      37.566924422000056,
                      8.24016554000002
                    ],
                    [
                      37.56586804900007,
                      8.240066064000075
                    ],
                    [
                      37.56473980100003,
                      8.23991847700006
                    ],
                    [
                      37.56370859900005,
                      8.239722036000046
                    ],
                    [
                      37.56243579300008,
                      8.239479570000071
                    ],
                    [
                      37.56123446400005,
                      8.239618817000064
                    ],
                    [
                      37.56110988300003,
                      8.23972204100005
                    ],
                    [
                      37.55945189700003,
                      8.241095804000054
                    ],
                    [
                      37.557813070000066,
                      8.242668998000056
                    ],
                    [
                      37.556704153000055,
                      8.243813432000024
                    ],
                    [
                      37.55569285900003,
                      8.244527555000047
                    ],
                    [
                      37.554297819000055,
                      8.245096740000065
                    ],
                    [
                      37.553096821000054,
                      8.245140260000028
                    ],
                    [
                      37.552137033000065,
                      8.244897541000057
                    ],
                    [
                      37.551561683000045,
                      8.24460835900004
                    ],
                    [
                      37.551177421000034,
                      8.244606971000053
                    ],
                    [
                      37.55026531900006,
                      8.244460121000031
                    ],
                    [
                      37.54961167600004,
                      8.244921675000057
                    ],
                    [
                      37.549591117000034,
                      8.244936192000068
                    ],
                    [
                      37.54886765800006,
                      8.245747038000047
                    ],
                    [
                      37.54886479700008,
                      8.245761569000024
                    ],
                    [
                      37.54837825100003,
                      8.248233506000076
                    ],
                    [
                      37.54770089400006,
                      8.249570874000028
                    ],
                    [
                      37.546281462000024,
                      8.25023563800005
                    ],
                    [
                      37.544408160000046,
                      8.250228839000044
                    ],
                    [
                      37.54277607700004,
                      8.249935804000074
                    ],
                    [
                      37.54162240100004,
                      8.250170861000072
                    ],
                    [
                      37.540903306000075,
                      8.24978543900005
                    ],
                    [
                      37.54023154400005,
                      8.249591590000023
                    ],
                    [
                      37.53912449500007,
                      8.250209614000028
                    ],
                    [
                      37.53796747600006,
                      8.251353808000033
                    ],
                    [
                      37.537800256000025,
                      8.251666654000076
                    ],
                    [
                      37.53704850400004,
                      8.253073073000053
                    ],
                    [
                      37.53651273600008,
                      8.255080838000026
                    ],
                    [
                      37.536173328000075,
                      8.255940907000024
                    ],
                    [
                      37.53573520500004,
                      8.25751837000007
                    ],
                    [
                      37.53553971800005,
                      8.258426815000064
                    ],
                    [
                      37.53505726000003,
                      8.258999255000049
                    ],
                    [
                      37.534240501000056,
                      8.25904411700003
                    ],
                    [
                      37.53327434000005,
                      8.26052394100003
                    ],
                    [
                      37.53295752100007,
                      8.261766891000036
                    ],
                    [
                      37.53241487100007,
                      8.26316521800004
                    ],
                    [
                      37.532327061000046,
                      8.263391493000029
                    ],
                    [
                      37.53174834400005,
                      8.264011425000035
                    ],
                    [
                      37.53088159400005,
                      8.264582448000056
                    ],
                    [
                      37.53015788300007,
                      8.265441096000075
                    ],
                    [
                      37.52914773200007,
                      8.265820187000031
                    ],
                    [
                      37.527706684000066,
                      8.265814885000054
                    ],
                    [
                      37.52722562500003,
                      8.266004516000066
                    ],
                    [
                      37.52631509400004,
                      8.265426959000024
                    ],
                    [
                      37.52564473900003,
                      8.264850286000069
                    ],
                    [
                      37.52459348700006,
                      8.263363054000024
                    ],
                    [
                      37.52330242600004,
                      8.261779235000063
                    ],
                    [
                      37.520952489000024,
                      8.26076570400005
                    ],
                    [
                      37.51998736500008,
                      8.260531189000062
                    ],
                    [
                      37.51855292400006,
                      8.260182628000052
                    ],
                    [
                      37.516538713000045,
                      8.25931386800005
                    ],
                    [
                      37.51498119000007,
                      8.258351093000044
                    ],
                    [
                      37.512103110000055,
                      8.257287708000035
                    ],
                    [
                      37.51018571700007,
                      8.25622788000004
                    ],
                    [
                      37.50750052300003,
                      8.254973785000061
                    ],
                    [
                      37.506301852000036,
                      8.254395118000048
                    ],
                    [
                      37.50575921700005,
                      8.254476210000064
                    ],
                    [
                      37.504427484000075,
                      8.25467522300005
                    ],
                    [
                      37.50154351900005,
                      8.255190793000054
                    ],
                    [
                      37.49986037700006,
                      8.255710840000063
                    ],
                    [
                      37.49904309200008,
                      8.25589917600007
                    ],
                    [
                      37.49632832000003,
                      8.256128242000045
                    ],
                    [
                      37.49365728200007,
                      8.256329318000041
                    ],
                    [
                      37.49356176600003,
                      8.256152082000028
                    ],
                    [
                      37.49327597000007,
                      8.255603963000056
                    ],
                    [
                      37.490105741000036,
                      8.255592025000055
                    ],
                    [
                      37.489525882000066,
                      8.256498899000064
                    ],
                    [
                      37.489184187000035,
                      8.257932967000045
                    ],
                    [
                      37.487884174000044,
                      8.258741430000043
                    ],
                    [
                      37.48553214800006,
                      8.258301935000077
                    ],
                    [
                      37.48370795400007,
                      8.258007960000043
                    ],
                    [
                      37.48289119400005,
                      8.258052712000051
                    ],
                    [
                      37.480860937000045,
                      8.258579291000046
                    ],
                    [
                      37.47202332000006,
                      8.26608942200005
                    ],
                    [
                      37.46408344800005,
                      8.282420874000024
                    ],
                    [
                      37.46257347300008,
                      8.305932963000032
                    ],
                    [
                      37.46338772100006,
                      8.311693159000072
                    ],
                    [
                      37.46418011800006,
                      8.317315086000065
                    ],
                    [
                      37.464820270000075,
                      8.321856862000061
                    ],
                    [
                      37.46546154200007,
                      8.326406586000076
                    ],
                    [
                      37.46551600600003,
                      8.326793000000066
                    ],
                    [
                      37.46615340200003,
                      8.331315219000032
                    ],
                    [
                      37.47138331000008,
                      8.350706936000051
                    ],
                    [
                      37.473917103000076,
                      8.355818933000023
                    ],
                    [
                      37.481625214000076,
                      8.371370262000028
                    ],
                    [
                      37.48582305900004,
                      8.379839530000027
                    ],
                    [
                      37.485980968000035,
                      8.380134118000058
                    ],
                    [
                      37.49856962700005,
                      8.40361894800003
                    ],
                    [
                      37.51220915600004,
                      8.416968900000029
                    ],
                    [
                      37.516837605000035,
                      8.418317840000043
                    ],
                    [
                      37.524823120000065,
                      8.420645181000054
                    ],
                    [
                      37.53493350100007,
                      8.423591804000068
                    ],
                    [
                      37.557978897000055,
                      8.425509241000043
                    ],
                    [
                      37.57518409100004,
                      8.414634234000061
                    ],
                    [
                      37.57607877400005,
                      8.41406872500005
                    ],
                    [
                      37.582497870000054,
                      8.40011319000007
                    ],
                    [
                      37.58728869000004,
                      8.389697634000072
                    ],
                    [
                      37.59803861000006,
                      8.36531653700007
                    ],
                    [
                      37.603023043000064,
                      8.361298010000041
                    ],
                    [
                      37.606849314000044,
                      8.358213211000077
                    ],
                    [
                      37.61196851900007,
                      8.35408602800004
                    ],
                    [
                      37.63065841400004,
                      8.364556481000022
                    ],
                    [
                      37.66606321800003,
                      8.383537295000053
                    ],
                    [
                      37.67628323300005,
                      8.378825092000056
                    ],
                    [
                      37.67870814100007,
                      8.377707025000063
                    ],
                    [
                      37.683647559000065,
                      8.369312661000038
                    ],
                    [
                      37.68917472000004,
                      8.359157494000044
                    ],
                    [
                      37.69221803800008,
                      8.353565942000046
                    ],
                    [
                      37.70454795400008,
                      8.337035197000034
                    ],
                    [
                      37.71704788000005,
                      8.33409505800006
                    ],
                    [
                      37.73088780300003,
                      8.34315545100003
                    ],
                    [
                      37.74258773500003,
                      8.349055699000075
                    ],
                    [
                      37.74373126200004,
                      8.349631741000053
                    ],
                    [
                      37.74729157000007,
                      8.351425215000063
                    ],
                    [
                      37.74796771000007,
                      8.351765815000022
                    ],
                    [
                      37.76545245800003,
                      8.347116267000047
                    ],
                    [
                      37.76649801600007,
                      8.346543430000054
                    ],
                    [
                      37.77899751500007,
                      8.339695253000059
                    ],
                    [
                      37.79658740700006,
                      8.334715019000043
                    ],
                    [
                      37.81625728200004,
                      8.331804870000042
                    ],
                    [
                      37.83914714700006,
                      8.332144866000021
                    ],
                    [
                      37.86294700900004,
                      8.335705010000027
                    ],
                    [
                      37.88762687800005,
                      8.349875617000066
                    ],
                    [
                      37.90998676000004,
                      8.370486511000024
                    ],
                    [
                      37.927986659000055,
                      8.378166835000059
                    ],
                    [
                      37.945073716000024,
                      8.369157742000027
                    ],
                    [
                      37.948376531000065,
                      8.367416344000048
                    ],
                    [
                      37.97335637300006,
                      8.362916121000069
                    ],
                    [
                      37.97425276200005,
                      8.362710927000023
                    ],
                    [
                      37.988166285000034,
                      8.359525958000063
                    ],
                    [
                      38.00823617800006,
                      8.372506516000044
                    ],
                    [
                      38.01676967700007,
                      8.38016570800005
                    ],
                    [
                      38.022100429000034,
                      8.38495029400002
                    ],
                    [
                      38.02804107500003,
                      8.390282286000058
                    ],
                    [
                      38.03892600900008,
                      8.389217229000053
                    ],
                    [
                      38.052525123000066,
                      8.382430604000035
                    ],
                    [
                      38.059012849000055,
                      8.379473305000033
                    ],
                    [
                      38.06670582800007,
                      8.375966615000038
                    ],
                    [
                      38.07709576800005,
                      8.380616816000042
                    ],
                    [
                      38.08132485100003,
                      8.38482136400006
                    ],
                    [
                      38.08653572600008,
                      8.39009722700007
                    ],
                    [
                      38.10295562600004,
                      8.389007159000073
                    ],
                    [
                      38.10999997500005,
                      8.390368231000025
                    ],
                    [
                      38.11846058000003,
                      8.40195265500006
                    ],
                    [
                      38.12254552300004,
                      8.406587924000064
                    ],
                    [
                      38.13007137500006,
                      8.407885858000043
                    ],
                    [
                      38.13895542900008,
                      8.409418033000065
                    ],
                    [
                      38.15675532500006,
                      8.409248009000066
                    ],
                    [
                      38.16418088300003,
                      8.408050598000045
                    ],
                    [
                      38.180030170000066,
                      8.392867265000064
                    ],
                    [
                      38.19837506300007,
                      8.401337622000028
                    ],
                    [
                      38.21754495600004,
                      8.408777934000057
                    ],
                    [
                      38.238334836000035,
                      8.409307936000062
                    ],
                    [
                      38.26631466500004,
                      8.406637793000073
                    ],
                    [
                      38.282044566000025,
                      8.399557461000029
                    ],
                    [
                      38.28925450600008,
                      8.380696621000027
                    ],
                    [
                      38.299373055000046,
                      8.376900869000053
                    ],
                    [
                      38.30082443100008,
                      8.376356417000068
                    ],
                    [
                      38.311464357000034,
                      8.369946128000038
                    ],
                    [
                      38.31220433500005,
                      8.352445345000035
                    ],
                    [
                      38.30787434500007,
                      8.329864350000037
                    ],
                    [
                      38.30778659600003,
                      8.326712666000049
                    ],
                    [
                      38.30703432100006,
                      8.299693011000045
                    ],
                    [
                      38.32188420400007,
                      8.272341781000023
                    ],
                    [
                      38.32621958900006,
                      8.267046382000046
                    ],
                    [
                      38.333175065000034,
                      8.25855070700004
                    ],
                    [
                      38.347344031000034,
                      8.254240952000032
                    ],
                    [
                      38.366566496000075,
                      8.26265180200005
                    ],
                    [
                      38.36695392300004,
                      8.262821322000036
                    ],
                    [
                      38.375495037000064,
                      8.265936839000062
                    ],
                    [
                      38.38240384100004,
                      8.27347177400003
                    ],
                    [
                      38.40086373300005,
                      8.279512024000041
                    ],
                    [
                      38.421633616000065,
                      8.289022429000056
                    ],
                    [
                      38.430208726000046,
                      8.298750815000062
                    ],
                    [
                      38.43229992500005,
                      8.31121681600007
                    ],
                    [
                      38.432467157000076,
                      8.312213707000069
                    ],
                    [
                      38.43260741900008,
                      8.312605157000064
                    ],
                    [
                      38.440157088000035,
                      8.333675182000036
                    ],
                    [
                      38.44072701300007,
                      8.335265758000048
                    ],
                    [
                      38.447804451000025,
                      8.365366109000036
                    ],
                    [
                      38.451706827000066,
                      8.385030177000033
                    ],
                    [
                      38.461606663000055,
                      8.399791483000058
                    ],
                    [
                      38.46275380900005,
                      8.404916584000034
                    ],
                    [
                      38.462801873000046,
                      8.405131317000041
                    ],
                    [
                      38.465266593000024,
                      8.416142935000039
                    ],
                    [
                      38.467397825000035,
                      8.429446857000073
                    ],
                    [
                      38.46778035800003,
                      8.431834766000065
                    ],
                    [
                      38.46828823800007,
                      8.435005139000054
                    ],
                    [
                      38.47749388300008,
                      8.446857822000027
                    ],
                    [
                      38.47788344000003,
                      8.447359394000046
                    ],
                    [
                      38.48350102100005,
                      8.446551391000071
                    ],
                    [
                      38.50145251600003,
                      8.443969409000033
                    ],
                    [
                      38.51322248300005,
                      8.44951947100003
                    ],
                    [
                      38.52684252000006,
                      8.457619570000077
                    ],
                    [
                      38.548102294000046,
                      8.453069558000038
                    ],
                    [
                      38.56567218500004,
                      8.44827932800007
                    ],
                    [
                      38.57578418800006,
                      8.44489163000003
                    ]
                  ]
                ]
              ],
              "type": "MultiPolygon"
            },
            "median days-to-reply": 47.0,
            "per_resolved": 0.0,
            "referred": 3,
            "replied": 1
          },
          {
            "% replied": 0.5,
            "ADM1_EN": "Somali",
            "ADM1_PCODE": "ET05",
            "geometry": {
              "coordinates": [
                [
                  [
                    42.86263239800007,
                    10.984293875000049
                  ],
                  [
                    42.89097000000004,
                    10.982080000000053
                  ],
                  [
                    42.944090000000074,
                    11.002440000000036
                  ],
                  [
                    42.93731660000003,
                    10.990426704000072
                  ],
                  [
                    42.917500000000075,
                    10.955280000000073
                  ],
                  [
                    42.855000000000075,
                    10.892220000000066
                  ],
                  [
                    42.838610000000074,
                    10.873890000000074
                  ],
                  [
                    42.76416000000006,
                    10.78042000000005
                  ],
                  [
                    42.66479000000004,
                    10.632910000000038
                  ],
                  [
                    42.68111000000005,
                    10.58278000000007
                  ],
                  [
                    42.70944000000003,
                    10.536110000000065
                  ],
                  [
                    42.72222000000005,
                    10.51792000000006
                  ],
                  [
                    42.74666000000008,
                    10.495690000000025
                  ],
                  [
                    42.786110000000065,
                    10.455550000000073
                  ],
                  [
                    42.79708000000005,
                    10.422780000000046
                  ],
                  [
                    42.80099573000007,
                    10.396322197000075
                  ],
                  [
                    42.803330000000074,
                    10.380550000000028
                  ],
                  [
                    42.80611000000005,
                    10.350000000000023
                  ],
                  [
                    42.80695883900006,
                    10.34716975400005
                  ],
                  [
                    42.816940000000045,
                    10.313890000000072
                  ],
                  [
                    42.82102467900006,
                    10.302458951000062
                  ],
                  [
                    42.85069000000004,
                    10.219440000000077
                  ],
                  [
                    42.86416000000003,
                    10.200550000000021
                  ],
                  [
                    42.87997980200004,
                    10.183750681000049
                  ],
                  [
                    42.89097000000004,
                    10.17208000000005
                  ],
                  [
                    42.922780000000046,
                    10.147780000000068
                  ],
                  [
                    42.95326000000006,
                    10.13250000000005
                  ],
                  [
                    42.972883539000065,
                    10.121814555000071
                  ],
                  [
                    42.98055000000005,
                    10.117640000000051
                  ],
                  [
                    42.983329086000026,
                    10.11451630700003
                  ],
                  [
                    42.99969964600007,
                    10.096115798000028
                  ],
                  [
                    43.01305000000008,
                    10.081110000000024
                  ],
                  [
                    43.02511817000004,
                    10.049861961000033
                  ],
                  [
                    43.03472000000005,
                    10.025000000000034
                  ],
                  [
                    43.042770000000075,
                    9.99306000000007
                  ],
                  [
                    43.05166000000003,
                    9.96819000000005
                  ],
                  [
                    43.06305000000003,
                    9.948750000000075
                  ],
                  [
                    43.08430000000004,
                    9.924860000000024
                  ],
                  [
                    43.110280000000046,
                    9.908890000000042
                  ],
                  [
                    43.14784000000003,
                    9.902780000000064
                  ],
                  [
                    43.16192482000008,
                    9.902780000000064
                  ],
                  [
                    43.18041000000005,
                    9.902780000000064
                  ],
                  [
                    43.194665127000064,
                    9.896465123000041
                  ],
                  [
                    43.204090000000065,
                    9.89229000000006
                  ],
                  [
                    43.215927941000075,
                    9.875704344000042
                  ],
                  [
                    43.22044942200006,
                    9.869369481000035
                  ],
                  [
                    43.224860000000035,
                    9.863190000000031
                  ],
                  [
                    43.225048568000034,
                    9.862256802000047
                  ],
                  [
                    43.23777000000007,
                    9.799300000000073
                  ],
                  [
                    43.246380000000045,
                    9.750830000000065
                  ],
                  [
                    43.26055000000008,
                    9.684720000000027
                  ],
                  [
                    43.267220000000066,
                    9.66444000000007
                  ],
                  [
                    43.275280000000066,
                    9.645560000000046
                  ],
                  [
                    43.283330000000035,
                    9.634720000000073
                  ],
                  [
                    43.305270000000064,
                    9.628330000000062
                  ],
                  [
                    43.32847000000004,
                    9.619580000000042
                  ],
                  [
                    43.33290629000004,
                    9.614804451000055
                  ],
                  [
                    43.33307274500004,
                    9.614883055000064
                  ],
                  [
                    43.33380989900007,
                    9.615231159000075
                  ],
                  [
                    43.33384289300005,
                    9.615246739000042
                  ],
                  [
                    43.33904849000004,
                    9.608239352000055
                  ],
                  [
                    43.34830865600003,
                    9.598760170000048
                  ],
                  [
                    43.34931882400008,
                    9.597136791000025
                  ],
                  [
                    43.382886563000056,
                    9.561002006000024
                  ],
                  [
                    43.38666000000006,
                    9.556940000000054
                  ],
                  [
                    43.40060914900005,
                    9.532624845000043
                  ],
                  [
                    43.42735680200008,
                    9.486000258000047
                  ],
                  [
                    43.427770000000066,
                    9.485280000000046
                  ],
                  [
                    43.42707571300008,
                    9.478825506000021
                  ],
                  [
                    43.42668941000005,
                    9.475234208000074
                  ],
                  [
                    43.425140000000056,
                    9.460830000000044
                  ],
                  [
                    43.425830000000076,
                    9.43458000000004
                  ],
                  [
                    43.42713052000005,
                    9.433188287000064
                  ],
                  [
                    43.44166000000007,
                    9.417640000000063
                  ],
                  [
                    43.49311627700007,
                    9.38631150200007
                  ],
                  [
                    43.544849457000055,
                    9.354815453000072
                  ],
                  [
                    43.555270000000064,
                    9.348470000000077
                  ],
                  [
                    43.583060000000046,
                    9.336110000000076
                  ],
                  [
                    43.62342976100007,
                    9.35286674200006
                  ],
                  [
                    43.62722000000008,
                    9.354440000000068
                  ],
                  [
                    43.654838132000066,
                    9.32926619400007
                  ],
                  [
                    43.65669559300005,
                    9.327573126000061
                  ],
                  [
                    43.66318181300005,
                    9.321660964000046
                  ],
                  [
                    43.72778000000005,
                    9.26278000000002
                  ],
                  [
                    43.74924187200003,
                    9.243383331000075
                  ],
                  [
                    43.86071741200004,
                    9.142634705000035
                  ],
                  [
                    43.97640554600008,
                    9.038078849000044
                  ],
                  [
                    44.01055000000008,
                    9.007220000000075
                  ],
                  [
                    44.064478946000065,
                    8.989349590000074
                  ],
                  [
                    44.115113215000065,
                    8.972570935000022
                  ],
                  [
                    44.185769152000034,
                    8.949157709000076
                  ],
                  [
                    44.18744275700004,
                    8.94860312700007
                  ],
                  [
                    44.65047000000004,
                    8.795170000000041
                  ],
                  [
                    44.66145785500004,
                    8.791528936000077
                  ],
                  [
                    44.68521117600005,
                    8.783657757000071
                  ],
                  [
                    44.69712590200004,
                    8.779709554000021
                  ],
                  [
                    45.50435861900007,
                    8.50776208000002
                  ],
                  [
                    45.93556637100005,
                    8.365377520000038
                  ],
                  [
                    46.094442396000034,
                    8.312013318000027
                  ],
                  [
                    46.100326505000055,
                    8.310035793000054
                  ],
                  [
                    46.31872457000003,
                    8.236580085000071
                  ],
                  [
                    46.406719526000074,
                    8.206898292000062
                  ],
                  [
                    46.406649482000034,
                    8.206785983000032
                  ],
                  [
                    46.432264917000055,
                    8.198100367000052
                  ],
                  [
                    46.45171271400005,
                    8.191505068000026
                  ],
                  [
                    46.552770000000066,
                    8.157220000000052
                  ],
                  [
                    46.747747341000036,
                    8.091018124000072
                  ],
                  [
                    46.79083000000003,
                    8.07639000000006
                  ],
                  [
                    46.84066209000008,
                    8.059213094000029
                  ],
                  [
                    46.88942949500006,
                    8.042408697000042
                  ],
                  [
                    46.99472000000003,
                    8.006110000000035
                  ],
                  [
                    47.01194000000004,
                    8.00111000000004
                  ],
                  [
                    47.04902323600004,
                    8.001522198000032
                  ],
                  [
                    47.08693000000005,
                    8.001940000000047
                  ],
                  [
                    47.51896437200003,
                    8.003093597000031
                  ],
                  [
                    47.60750000000007,
                    8.003330000000062
                  ],
                  [
                    47.746380000000045,
                    8.003610000000037
                  ],
                  [
                    47.850550000000055,
                    8.00305000000003
                  ],
                  [
                    47.90249000000006,
                    8.00305000000003
                  ],
                  [
                    47.94979744500006,
                    8.00363479200007
                  ],
                  [
                    47.988240000000076,
                    8.004110000000026
                  ],
                  [
                    47.987220000000036,
                    8.00111000000004
                  ],
                  [
                    47.98410000000007,
                    7.998080000000073
                  ],
                  [
                    47.96287502300004,
                    7.977505829000052
                  ],
                  [
                    47.960124465000035,
                    7.974838463000026
                  ],
                  [
                    47.939545020000025,
                    7.954881454000031
                  ],
                  [
                    47.929682607000075,
                    7.945317335000027
                  ],
                  [
                    47.90405000000004,
                    7.920460000000048
                  ],
                  [
                    47.89878982500005,
                    7.915508312000043
                  ],
                  [
                    47.88121633900005,
                    7.8989654350000365
                  ],
                  [
                    47.84808296700004,
                    7.867775191000021
                  ],
                  [
                    47.84700139700004,
                    7.8667570500000465
                  ],
                  [
                    47.813676205000036,
                    7.835386237000023
                  ],
                  [
                    47.78517231300003,
                    7.808553974000063
                  ],
                  [
                    47.76184000000006,
                    7.7865900000000465
                  ],
                  [
                    47.75270779400006,
                    7.7779936370000655
                  ],
                  [
                    47.718277099000034,
                    7.745583203000024
                  ],
                  [
                    47.71297106800006,
                    7.740588510000066
                  ],
                  [
                    47.68556991600008,
                    7.714795153000068
                  ],
                  [
                    47.65805000000006,
                    7.688890000000072
                  ],
                  [
                    47.55555000000004,
                    7.592220000000054
                  ],
                  [
                    47.55009044600007,
                    7.587039927000035
                  ],
                  [
                    47.54374583900005,
                    7.581020108000075
                  ],
                  [
                    47.21903647700003,
                    7.273334872000021
                  ],
                  [
                    46.99139000000008,
                    7.056940000000054
                  ],
                  [
                    46.967642408000074,
                    7.0327782050000565
                  ],
                  [
                    46.965079639000066,
                    7.030170736000059
                  ],
                  [
                    46.77336997500004,
                    6.835117300000036
                  ],
                  [
                    46.561390000000074,
                    6.619440000000054
                  ],
                  [
                    46.304530759000045,
                    6.35704824000004
                  ],
                  [
                    46.15401740800007,
                    6.202962279000076
                  ],
                  [
                    46.113980000000026,
                    6.1620300000000725
                  ],
                  [
                    45.996488001000046,
                    6.0419072280000705
                  ],
                  [
                    45.990270000000066,
                    6.0355500000000575
                  ],
                  [
                    45.98922750000003,
                    6.034448776000033
                  ],
                  [
                    45.95583000000005,
                    5.999170000000049
                  ],
                  [
                    45.89605031600007,
                    5.9340439620000325
                  ],
                  [
                    45.71666000000005,
                    5.738610000000051
                  ],
                  [
                    45.63371927700007,
                    5.647789799000066
                  ],
                  [
                    45.489400000000046,
                    5.489760000000047
                  ],
                  [
                    45.37922657800004,
                    5.369128108000041
                  ],
                  [
                    45.37447000000003,
                    5.363920000000064
                  ],
                  [
                    45.37179705200003,
                    5.361004301000037
                  ],
                  [
                    45.09611000000007,
                    5.060280000000034
                  ],
                  [
                    45.075514551000026,
                    5.037481979000063
                  ],
                  [
                    45.007840000000044,
                    4.962570000000028
                  ],
                  [
                    45.00000000000006,
                    4.954310000000021
                  ],
                  [
                    44.99006124500005,
                    4.943837621000057
                  ],
                  [
                    44.95083000000005,
                    4.902500000000032
                  ],
                  [
                    44.767366835000075,
                    4.914134495000042
                  ],
                  [
                    44.76947855800006,
                    4.920009745000073
                  ],
                  [
                    44.768852362000075,
                    4.920009863000075
                  ],
                  [
                    44.76681662800007,
                    4.914169387000072
                  ],
                  [
                    44.512770000000046,
                    4.930280000000039
                  ],
                  [
                    44.46690000000007,
                    4.933530000000076
                  ],
                  [
                    44.32596500900007,
                    4.942019771000048
                  ],
                  [
                    44.29027000000008,
                    4.944170000000042
                  ],
                  [
                    44.221670000000074,
                    4.948330000000055
                  ],
                  [
                    44.059030000000064,
                    4.9586100000000215
                  ],
                  [
                    43.981940000000066,
                    4.963050000000067
                  ],
                  [
                    43.95986000000005,
                    4.95139000000006
                  ],
                  [
                    43.92222000000004,
                    4.934440000000052
                  ],
                  [
                    43.88721000000004,
                    4.922780000000046
                  ],
                  [
                    43.855830000000026,
                    4.913890000000038
                  ],
                  [
                    43.83305000000007,
                    4.910280000000057
                  ],
                  [
                    43.82708475800007,
                    4.909497701000021
                  ],
                  [
                    43.82342463300006,
                    4.909017784000071
                  ],
                  [
                    43.79863192000005,
                    4.86921770500004
                  ],
                  [
                    43.53971904400004,
                    4.78974217800004
                  ],
                  [
                    43.51273194200007,
                    4.821180155000036
                  ],
                  [
                    43.50854576000006,
                    4.829276613000047
                  ],
                  [
                    43.505815417000065,
                    4.828205973000024
                  ],
                  [
                    43.49055000000004,
                    4.822220000000073
                  ],
                  [
                    43.41666782400006,
                    4.790267614000072
                  ],
                  [
                    43.38969655500006,
                    4.778603145000034
                  ],
                  [
                    43.37536834100007,
                    4.772406513000021
                  ],
                  [
                    43.35889000000003,
                    4.765280000000075
                  ],
                  [
                    43.358204501000046,
                    4.76497306300007
                  ],
                  [
                    43.321660000000065,
                    4.748610000000042
                  ],
                  [
                    43.19360000000006,
                    4.687780000000032
                  ],
                  [
                    43.15819000000005,
                    4.666390000000035
                  ],
                  [
                    43.08083000000005,
                    4.604170000000067
                  ],
                  [
                    43.075800972000025,
                    4.600008479000053
                  ],
                  [
                    42.985690000000034,
                    4.525420000000054
                  ],
                  [
                    42.96888000000007,
                    4.504310000000032
                  ],
                  [
                    42.95722000000006,
                    4.481110000000058
                  ],
                  [
                    42.94652000000008,
                    4.446110000000033
                  ],
                  [
                    42.933610000000044,
                    4.388750000000073
                  ],
                  [
                    42.93001606900003,
                    4.382227095000076
                  ],
                  [
                    42.91999000000004,
                    4.364030000000071
                  ],
                  [
                    42.87666000000007,
                    4.31833000000006
                  ],
                  [
                    42.85569000000004,
                    4.304720000000032
                  ],
                  [
                    42.83167000000003,
                    4.295280000000048
                  ],
                  [
                    42.82252735800006,
                    4.2928225350000275
                  ],
                  [
                    42.80404961100004,
                    4.287855871000033
                  ],
                  [
                    42.77357404000003,
                    4.279664293000053
                  ],
                  [
                    42.76861000000008,
                    4.2783300000000395
                  ],
                  [
                    42.740830000000074,
                    4.272780000000068
                  ],
                  [
                    42.726530000000025,
                    4.271190000000047
                  ],
                  [
                    42.65611000000007,
                    4.264720000000068
                  ],
                  [
                    42.62229000000008,
                    4.260420000000067
                  ],
                  [
                    42.563789384000074,
                    4.246906929000033
                  ],
                  [
                    42.566458657000055,
                    4.244940942000028
                  ],
                  [
                    42.58508733100007,
                    4.214725171000055
                  ],
                  [
                    42.57394027700008,
                    4.212010860000021
                  ],
                  [
                    42.56571579000007,
                    4.20983886700003
                  ],
                  [
                    42.55453109700005,
                    4.206250191000038
                  ],
                  [
                    42.54262924200003,
                    4.204951763000054
                  ],
                  [
                    42.527348192000034,
                    4.2030047670000386
                  ],
                  [
                    42.51674795500003,
                    4.202878518000034
                  ],
                  [
                    42.49411861200008,
                    4.202609002000031
                  ],
                  [
                    42.48582839900007,
                    4.2033200260000285
                  ],
                  [
                    42.47552108800005,
                    4.202731133000043
                  ],
                  [
                    42.472099392000075,
                    4.202346753000029
                  ],
                  [
                    42.45686223300004,
                    4.200635069000043
                  ],
                  [
                    42.445549011000026,
                    4.199364185000036
                  ],
                  [
                    42.41903606400007,
                    4.19525145800003
                  ],
                  [
                    42.37097930900006,
                    4.189451217000055
                  ],
                  [
                    42.32699824900004,
                    4.186269788000061
                  ],
                  [
                    42.26615120400004,
                    4.182680943000037
                  ],
                  [
                    42.19344320300007,
                    4.178970202000073
                  ],
                  [
                    42.138561303000074,
                    4.179476101000034
                  ],
                  [
                    42.117179871000076,
                    4.179673195000021
                  ],
                  [
                    42.097740173000034,
                    4.179727078000042
                  ],
                  [
                    42.08766937300004,
                    4.179365158000053
                  ],
                  [
                    42.08454637300008,
                    4.17779770900006
                  ],
                  [
                    42.08440662600003,
                    4.177624005000041
                  ],
                  [
                    42.080158234000066,
                    4.175356865000026
                  ],
                  [
                    42.06902313200004,
                    4.168312073000038
                  ],
                  [
                    42.061088562000066,
                    4.1615390780000325
                  ],
                  [
                    42.05113983200005,
                    4.151518822000071
                  ],
                  [
                    42.04315948500005,
                    4.141767979000065
                  ],
                  [
                    42.03534698500005,
                    4.132223129000067
                  ],
                  [
                    42.00870895400004,
                    4.101514816000076
                  ],
                  [
                    42.00000000000006,
                    4.093367100000023
                  ],
                  [
                    41.97904968300003,
                    4.095186234000039
                  ],
                  [
                    41.97422027600004,
                    4.080558777000022
                  ],
                  [
                    41.972679138000046,
                    4.079374790000031
                  ],
                  [
                    41.96691131600005,
                    4.080088138000065
                  ],
                  [
                    41.94622039800004,
                    4.0556640630000516
                  ],
                  [
                    41.94599151600005,
                    4.04458999600007
                  ],
                  [
                    41.946090698000035,
                    4.044024944000057
                  ],
                  [
                    41.946910366000054,
                    4.039404215000047
                  ],
                  [
                    41.94895553600003,
                    4.0278749470000434
                  ],
                  [
                    41.94345855700004,
                    4.016658783000025
                  ],
                  [
                    41.93146298500005,
                    4.006779268000059
                  ],
                  [
                    41.92639923100006,
                    4.002608776000045
                  ],
                  [
                    41.92142486600005,
                    3.9941170210000223
                  ],
                  [
                    41.91370127500005,
                    3.9910006380000596
                  ],
                  [
                    41.913089752000076,
                    3.990753889000075
                  ],
                  [
                    41.91244657800007,
                    3.989429833000031
                  ],
                  [
                    41.90689849900008,
                    3.978008032000048
                  ],
                  [
                    41.89907836900005,
                    3.9754939080000327
                  ],
                  [
                    41.89907133600008,
                    3.9754982840000253
                  ],
                  [
                    41.893829346000075,
                    3.978760004000037
                  ],
                  [
                    41.89009094200003,
                    3.9784390920000305
                  ],
                  [
                    41.88243744700003,
                    3.971598934000042
                  ],
                  [
                    41.88144118200006,
                    3.970708542000068
                  ],
                  [
                    41.87815094000007,
                    3.9677679540000668
                  ],
                  [
                    41.87042480700006,
                    3.9655982670000753
                  ],
                  [
                    41.86386489800003,
                    3.9637560840000674
                  ],
                  [
                    41.860458374000075,
                    3.9612181180000334
                  ],
                  [
                    41.86009491300007,
                    3.960564049000027
                  ],
                  [
                    41.85731766600003,
                    3.9555662460000462
                  ],
                  [
                    41.85668182400008,
                    3.954421997000054
                  ],
                  [
                    41.852069855000025,
                    3.9501869680000254
                  ],
                  [
                    41.84545135500008,
                    3.950052023000069
                  ],
                  [
                    41.84502069600006,
                    3.9504891670000575
                  ],
                  [
                    41.84055709900008,
                    3.955019951000054
                  ],
                  [
                    41.83811569200003,
                    3.9523580070000435
                  ],
                  [
                    41.83674880800004,
                    3.9495101790000717
                  ],
                  [
                    41.83555603000008,
                    3.9470250610000335
                  ],
                  [
                    41.83348846400003,
                    3.9458808890000228
                  ],
                  [
                    41.82936096200007,
                    3.946814060000065
                  ],
                  [
                    41.82431030300006,
                    3.9445290560000217
                  ],
                  [
                    41.82064819300007,
                    3.9461500650000403
                  ],
                  [
                    41.819969177000075,
                    3.9482231140000295
                  ],
                  [
                    41.82250976600005,
                    3.9537370210000518
                  ],
                  [
                    41.82232439000006,
                    3.9539476240000226
                  ],
                  [
                    41.82215327100005,
                    3.954142030000071
                  ],
                  [
                    41.82068252600004,
                    3.9558129310000254
                  ],
                  [
                    41.81588126400004,
                    3.955929728000058
                  ],
                  [
                    41.80990982000003,
                    3.9560749530000408
                  ],
                  [
                    41.805778503000056,
                    3.9574680330000547
                  ],
                  [
                    41.80210876500007,
                    3.955409050000071
                  ],
                  [
                    41.798213958000076,
                    3.9568009380000717
                  ],
                  [
                    41.79478836100003,
                    3.9602620600000478
                  ],
                  [
                    41.79298019400005,
                    3.9690101140000706
                  ],
                  [
                    41.792989308000074,
                    3.9690607100000648
                  ],
                  [
                    41.794139862000065,
                    3.975447893000023
                  ],
                  [
                    41.79254913300008,
                    3.979363918000047
                  ],
                  [
                    41.78726959200003,
                    3.97707891400006
                  ],
                  [
                    41.785459667000055,
                    3.9772241910000616
                  ],
                  [
                    41.78429031400003,
                    3.9773180490000755
                  ],
                  [
                    41.78223419200003,
                    3.979393959000049
                  ],
                  [
                    41.77808761600005,
                    3.973886013000026
                  ],
                  [
                    41.77257919300007,
                    3.9722909930000583
                  ],
                  [
                    41.754024506000064,
                    3.976717949000033
                  ],
                  [
                    41.75376892000003,
                    3.978400946000022
                  ],
                  [
                    41.753570557000046,
                    3.9797101020000696
                  ],
                  [
                    41.75542068500005,
                    3.9847660060000294
                  ],
                  [
                    41.75152587900004,
                    3.9854669570000283
                  ],
                  [
                    41.74693298300008,
                    3.9834098820000463
                  ],
                  [
                    41.74419021600005,
                    3.9859490390000474
                  ],
                  [
                    41.74074935900006,
                    3.9845790860000534
                  ],
                  [
                    41.73571014400005,
                    3.9868938920000687
                  ],
                  [
                    41.734119415000066,
                    3.9914999010000543
                  ],
                  [
                    41.73020553600003,
                    3.9866800310000485
                  ],
                  [
                    41.72356033300008,
                    3.987159967000025
                  ],
                  [
                    41.72058868500005,
                    3.9924600120000378
                  ],
                  [
                    41.71369171200007,
                    3.9832780360000584
                  ],
                  [
                    41.69258117700008,
                    3.978048086000058
                  ],
                  [
                    41.68751144400005,
                    3.9697799680000685
                  ],
                  [
                    41.684070587000065,
                    3.970710039000039
                  ],
                  [
                    41.68062973000008,
                    3.969340086000045
                  ],
                  [
                    41.67441177400008,
                    3.95992493600005
                  ],
                  [
                    41.66387939400005,
                    3.965707064000071
                  ],
                  [
                    41.65516662600004,
                    3.9655020240000454
                  ],
                  [
                    41.63159942600004,
                    3.982362032000026
                  ],
                  [
                    41.627700806000064,
                    3.9832940100000656
                  ],
                  [
                    41.61782074000007,
                    3.973889113000041
                  ],
                  [
                    41.608184814000026,
                    3.972995997000055
                  ],
                  [
                    41.602230072000054,
                    3.974852085000066
                  ],
                  [
                    41.59327316300005,
                    3.970046043000025
                  ],
                  [
                    41.58800125100004,
                    3.969369888000074
                  ],
                  [
                    41.58203887900004,
                    3.9712269310000465
                  ],
                  [
                    41.57630920400004,
                    3.9707829960000254
                  ],
                  [
                    41.56977462700007,
                    3.9679250710000247
                  ],
                  [
                    41.56689834600007,
                    3.9666669370000704
                  ],
                  [
                    41.56026077200005,
                    3.9708271030000333
                  ],
                  [
                    41.55706405700005,
                    3.975897074000045
                  ],
                  [
                    41.55445098800004,
                    3.9782528880000427
                  ],
                  [
                    41.55332961900007,
                    3.979262292000044
                  ],
                  [
                    41.550659179000036,
                    3.981666088000054
                  ],
                  [
                    41.545158386000026,
                    3.9821400640000206
                  ],
                  [
                    41.53152771800006,
                    3.9750518020000527
                  ],
                  [
                    41.52403259300007,
                    3.9711539750000497
                  ],
                  [
                    41.518268585000044,
                    3.959666968000022
                  ],
                  [
                    41.50976944000007,
                    3.954627991000052
                  ],
                  [
                    41.50519180300006,
                    3.9548709390000454
                  ],
                  [
                    41.50680923500005,
                    3.9619979860000285
                  ],
                  [
                    41.50566864000007,
                    3.964761972000076
                  ],
                  [
                    41.499710083000025,
                    3.9636271000000534
                  ],
                  [
                    41.48937988200004,
                    3.957902908000051
                  ],
                  [
                    41.48432922300003,
                    3.9586069580000753
                  ],
                  [
                    41.48204040600007,
                    3.9574620730000447
                  ],
                  [
                    41.48035835600007,
                    3.9536102130000472
                  ],
                  [
                    41.479732513000044,
                    3.952177048000067
                  ],
                  [
                    41.47717580400007,
                    3.9525255120000224
                  ],
                  [
                    41.47629165700005,
                    3.9526460170000632
                  ],
                  [
                    41.47536687200005,
                    3.953330167000047
                  ],
                  [
                    41.47285842900004,
                    3.955185891000042
                  ],
                  [
                    41.46930268400007,
                    3.953590535000046
                  ],
                  [
                    41.468269348000035,
                    3.953126907000069
                  ],
                  [
                    41.466438640000035,
                    3.953920000000039
                  ],
                  [
                    41.46025466900005,
                    3.9565989970000714
                  ],
                  [
                    41.458957672000054,
                    3.9563429360000555
                  ],
                  [
                    41.446718719000046,
                    3.953920000000039
                  ],
                  [
                    41.44533920300006,
                    3.9536468990000344
                  ],
                  [
                    41.44341749100005,
                    3.953920000000039
                  ],
                  [
                    41.437091827000074,
                    3.954818964000026
                  ],
                  [
                    41.43556463200008,
                    3.9479040220000456
                  ],
                  [
                    41.43546676600005,
                    3.947460890000059
                  ],
                  [
                    41.430187226000044,
                    3.944943905000059
                  ],
                  [
                    41.42766013000005,
                    3.945288891000075
                  ],
                  [
                    41.426750183000024,
                    3.945413113000029
                  ],
                  [
                    41.425914773000045,
                    3.946063956000046
                  ],
                  [
                    41.42416790800007,
                    3.9474248940000507
                  ],
                  [
                    41.42171478300003,
                    3.949336052000035
                  ],
                  [
                    41.41918945300006,
                    3.9479629990000262
                  ],
                  [
                    41.41368866000005,
                    3.9488968850000674
                  ],
                  [
                    41.40544891300004,
                    3.9532890320000433
                  ],
                  [
                    41.39469528200004,
                    3.9622879030000604
                  ],
                  [
                    41.39125442500006,
                    3.962757110000041
                  ],
                  [
                    41.378616333000025,
                    3.951745987000038
                  ],
                  [
                    41.37540011400006,
                    3.9516077240000413
                  ],
                  [
                    41.373569488000044,
                    3.9515290260000597
                  ],
                  [
                    41.36992078500003,
                    3.9528318150000246
                  ],
                  [
                    41.36578369100005,
                    3.954308987000047
                  ],
                  [
                    41.359603882000044,
                    3.9589250090000405
                  ],
                  [
                    41.35938263000003,
                    3.9609959130000334
                  ],
                  [
                    41.354564667000034,
                    3.9603180890000544
                  ],
                  [
                    41.354190827000025,
                    3.9597589970000513
                  ],
                  [
                    41.34835052500006,
                    3.9509010310000576
                  ],
                  [
                    41.338939666000044,
                    3.946552992000022
                  ],
                  [
                    41.33535907700008,
                    3.9436931050000226
                  ],
                  [
                    41.333093903000076,
                    3.941883843000028
                  ],
                  [
                    41.332931314000064,
                    3.941790365000031
                  ],
                  [
                    41.33295325700004,
                    3.941771506000066
                  ],
                  [
                    41.32975006100003,
                    3.9392130370000586
                  ],
                  [
                    41.328063995000036,
                    3.9389919980000627
                  ],
                  [
                    41.32630920500003,
                    3.938761950000071
                  ],
                  [
                    41.322647095000036,
                    3.9406108860000586
                  ],
                  [
                    41.32072504200005,
                    3.9430781650000313
                  ],
                  [
                    41.32013320900006,
                    3.943837881000036
                  ],
                  [
                    41.31493377700008,
                    3.944274903000064
                  ],
                  [
                    41.30982971200007,
                    3.9478669160000663
                  ],
                  [
                    41.28655242900004,
                    3.9484291080000276
                  ],
                  [
                    41.28173828100006,
                    3.9485449790000757
                  ],
                  [
                    41.278068543000074,
                    3.9497940540000513
                  ],
                  [
                    41.27727508500004,
                    3.95173692700007
                  ],
                  [
                    41.27577590900006,
                    3.9554150110000705
                  ],
                  [
                    41.252189636000026,
                    3.9547019010000213
                  ],
                  [
                    41.23530197100007,
                    3.958884954000041
                  ],
                  [
                    41.23270416200006,
                    3.957459927000059
                  ],
                  [
                    41.230110169000056,
                    3.9560348990000307
                  ],
                  [
                    41.22707748400006,
                    3.9498910910000404
                  ],
                  [
                    41.21455001900006,
                    3.9535059930000216
                  ],
                  [
                    41.20887756400003,
                    3.9507269860000633
                  ],
                  [
                    41.20320892400008,
                    3.9479479790000482
                  ],
                  [
                    41.20287851200004,
                    3.9414310350000505
                  ],
                  [
                    41.20280642500006,
                    3.9400091180000345
                  ],
                  [
                    41.20275116000005,
                    3.938919068000075
                  ],
                  [
                    41.20098114000007,
                    3.9381060600000524
                  ],
                  [
                    41.194887694000045,
                    3.9394401070000526
                  ],
                  [
                    41.19489848300003,
                    3.9395355120000204
                  ],
                  [
                    41.19454783800006,
                    3.9395145120000734
                  ],
                  [
                    41.18587112400007,
                    3.9414141180000684
                  ],
                  [
                    41.18157196000004,
                    3.939517975000058
                  ],
                  [
                    41.169265747000054,
                    3.942579985000066
                  ],
                  [
                    41.168042495000066,
                    3.9442522670000244
                  ],
                  [
                    41.16286087100008,
                    3.9513359070000433
                  ],
                  [
                    41.148891449000075,
                    3.9573490620000484
                  ],
                  [
                    41.135879517000035,
                    3.964741945000071
                  ],
                  [
                    41.13262939500004,
                    3.9665880210000637
                  ],
                  [
                    41.13562011700003,
                    3.9714119440000673
                  ],
                  [
                    41.13333892800006,
                    3.974178076000044
                  ],
                  [
                    41.124855042000036,
                    3.974195957000063
                  ],
                  [
                    41.122581482000044,
                    3.9824829100000443
                  ],
                  [
                    41.11800384500003,
                    3.987095117000024
                  ],
                  [
                    41.11181640600006,
                    3.9875679020000234
                  ],
                  [
                    41.10538864100005,
                    3.985281945000054
                  ],
                  [
                    41.10401916500007,
                    3.9891951080000467
                  ],
                  [
                    41.10013198900003,
                    3.99343800500003
                  ],
                  [
                    41.09852981600005,
                    3.995188952000035
                  ],
                  [
                    41.09186935400004,
                    4.013317108000024
                  ],
                  [
                    41.07265091000005,
                    4.022595882000076
                  ],
                  [
                    41.065368652000075,
                    4.036427975000038
                  ],
                  [
                    41.06069946300005,
                    4.0430397990000415
                  ],
                  [
                    41.057388306000064,
                    4.047733784000059
                  ],
                  [
                    41.05285543800005,
                    4.0515943940000625
                  ],
                  [
                    41.04436111500007,
                    4.058828831000028
                  ],
                  [
                    41.04071044900007,
                    4.064825058000054
                  ],
                  [
                    41.03522872900004,
                    4.070367813000075
                  ],
                  [
                    41.03179931600005,
                    4.071531773000061
                  ],
                  [
                    41.026065826000035,
                    4.070864201000063
                  ],
                  [
                    41.02310943600003,
                    4.076626777000058
                  ],
                  [
                    41.00986099200003,
                    4.0893330580000224
                  ],
                  [
                    41.00142288200004,
                    4.102709771000036
                  ],
                  [
                    40.99341964700005,
                    4.107801915000039
                  ],
                  [
                    40.98219299400006,
                    4.110606193000024
                  ],
                  [
                    40.97716903700007,
                    4.11637687700005
                  ],
                  [
                    40.97215652500006,
                    4.125369072000069
                  ],
                  [
                    40.965080261000026,
                    4.132068157000049
                  ],
                  [
                    40.947910308000075,
                    4.140876770000034
                  ],
                  [
                    40.929805756000064,
                    4.144166947000031
                  ],
                  [
                    40.91378021200006,
                    4.1511287690000245
                  ],
                  [
                    40.90821708900006,
                    4.152197181000076
                  ],
                  [
                    40.90644836400003,
                    4.152536869000073
                  ],
                  [
                    40.90415954600007,
                    4.154615879000062
                  ],
                  [
                    40.90355549800006,
                    4.156334378000054
                  ],
                  [
                    40.898490905000074,
                    4.170742989000075
                  ],
                  [
                    40.88320541400003,
                    4.19265699400006
                  ],
                  [
                    40.881401062000066,
                    4.19885778400004
                  ],
                  [
                    40.883781433000024,
                    4.206212998000069
                  ],
                  [
                    40.88401031500007,
                    4.206934929000056
                  ],
                  [
                    40.88259718000006,
                    4.212056303000054
                  ],
                  [
                    40.882381440000074,
                    4.212838173000023
                  ],
                  [
                    40.87321853700007,
                    4.22088909200005
                  ],
                  [
                    40.870175549000066,
                    4.221903534000035
                  ],
                  [
                    40.85576629700006,
                    4.2267069810000635
                  ],
                  [
                    40.84879373800004,
                    4.238392882000028
                  ],
                  [
                    40.844100952000076,
                    4.246257782000043
                  ],
                  [
                    40.83696514300004,
                    4.24741337100005
                  ],
                  [
                    40.83068847700008,
                    4.248429775000034
                  ],
                  [
                    40.81384277400008,
                    4.25515079500002
                  ],
                  [
                    40.802509308000026,
                    4.262080193000031
                  ],
                  [
                    40.78464126600005,
                    4.273006916000043
                  ],
                  [
                    40.77838897700008,
                    4.280996800000025
                  ],
                  [
                    40.77492141700003,
                    4.281918049000069
                  ],
                  [
                    40.77434162900005,
                    4.28149813400006
                  ],
                  [
                    40.77338413700005,
                    4.282452356000022
                  ],
                  [
                    40.771104223000066,
                    4.281238923000046
                  ],
                  [
                    40.68256176300008,
                    4.234114173000023
                  ],
                  [
                    40.67222000000004,
                    4.22861000000006
                  ],
                  [
                    40.51380768300004,
                    4.167436986000041
                  ],
                  [
                    40.39889000000005,
                    4.123060000000066
                  ],
                  [
                    40.39354322600008,
                    4.110488839000027
                  ],
                  [
                    40.38861000000003,
                    4.09889000000004
                  ],
                  [
                    40.18250000000006,
                    4.022500000000036
                  ],
                  [
                    40.00000000000006,
                    3.9285800000000677
                  ],
                  [
                    39.982768864000036,
                    3.920937512000023
                  ],
                  [
                    39.97099224900006,
                    3.91571465800007
                  ],
                  [
                    39.96104284100005,
                    3.911301963000028
                  ],
                  [
                    39.93345827500008,
                    3.8990668940000432
                  ],
                  [
                    39.88622861500005,
                    3.8781192250000345
                  ],
                  [
                    39.866660000000024,
                    3.869440000000054
                  ],
                  [
                    39.82436466100006,
                    3.773075405000043
                  ],
                  [
                    39.81304742000003,
                    3.74729049900003
                  ],
                  [
                    39.80539066700004,
                    3.729845553000075
                  ],
                  [
                    39.78278000000006,
                    3.6783300000000736
                  ],
                  [
                    39.71641582600006,
                    3.6156022670000425
                  ],
                  [
                    39.59499000000005,
                    3.5008300000000645
                  ],
                  [
                    39.58952508700003,
                    3.4860092570000347
                  ],
                  [
                    39.56027000000006,
                    3.4066700000000765
                  ],
                  [
                    39.550229597000055,
                    3.407312586000046
                  ],
                  [
                    39.51902000000007,
                    3.409310000000062
                  ],
                  [
                    39.51778349400007,
                    3.4102830000000495
                  ],
                  [
                    39.51778235200004,
                    3.410283899000035
                  ],
                  [
                    39.502080000000035,
                    3.422640000000058
                  ],
                  [
                    39.499752898000054,
                    3.4482381190000524
                  ],
                  [
                    39.49958000000004,
                    3.450140000000033
                  ],
                  [
                    39.49932057700005,
                    3.4502057740000396
                  ],
                  [
                    39.45865826000005,
                    3.4605152350000594
                  ],
                  [
                    39.45083000000005,
                    3.462500000000034
                  ],
                  [
                    39.43013704200007,
                    3.4606745800000454
                  ],
                  [
                    39.42249000000004,
                    3.4600000000000364
                  ],
                  [
                    39.331380000000024,
                    3.4691700000000765
                  ],
                  [
                    39.328640000000064,
                    3.499650000000031
                  ],
                  [
                    39.29613000000006,
                    3.476500000000044
                  ],
                  [
                    39.29500000000007,
                    3.4752800000000548
                  ],
                  [
                    39.248890000000074,
                    3.471390000000042
                  ],
                  [
                    39.19694000000004,
                    3.47861000000006
                  ],
                  [
                    39.13000000000005,
                    3.5108300000000554
                  ],
                  [
                    39.10323938700003,
                    3.5247835790000295
                  ],
                  [
                    39.091924395000035,
                    3.5306834680000634
                  ],
                  [
                    39.09111795800004,
                    3.5311039620000315
                  ],
                  [
                    39.09791769800006,
                    3.5366900940000505
                  ],
                  [
                    39.220496129000026,
                    3.6024785880000536
                  ],
                  [
                    39.284696387000054,
                    3.623078557000042
                  ],
                  [
                    39.29077054500004,
                    3.632201425000062
                  ],
                  [
                    39.34541782900004,
                    3.714266007000049
                  ],
                  [
                    39.34966786700005,
                    3.720648433000065
                  ],
                  [
                    39.353099609000026,
                    3.7258019960000297
                  ],
                  [
                    39.36923700700004,
                    3.750037763000023
                  ],
                  [
                    39.39961698500008,
                    3.795658718000027
                  ],
                  [
                    39.42375441000007,
                    3.8386711070000388
                  ],
                  [
                    39.43181716500004,
                    3.8530387690000225
                  ],
                  [
                    39.43569826100003,
                    3.8598046060000684
                  ],
                  [
                    39.458120816000076,
                    3.8988933960000622
                  ],
                  [
                    39.482847451000055,
                    3.9419988430000217
                  ],
                  [
                    39.499677537000025,
                    3.9657288600000697
                  ],
                  [
                    39.47827754200006,
                    4.040328985000031
                  ],
                  [
                    39.50909773700005,
                    4.114419055000042
                  ],
                  [
                    39.51667173900006,
                    4.1345444710000265
                  ],
                  [
                    39.52744189900005,
                    4.163162708000073
                  ],
                  [
                    39.52878786900004,
                    4.1667390980000505
                  ],
                  [
                    39.539687995000065,
                    4.235169173000031
                  ],
                  [
                    39.56331884200006,
                    4.260653644000058
                  ],
                  [
                    39.56696812600006,
                    4.264589181000076
                  ],
                  [
                    39.57504469700007,
                    4.278307684000026
                  ],
                  [
                    39.585778238000046,
                    4.296539195000037
                  ],
                  [
                    39.60320834700008,
                    4.333769220000022
                  ],
                  [
                    39.61881844100003,
                    4.36846924200006
                  ],
                  [
                    39.63145853000003,
                    4.402709266000045
                  ],
                  [
                    39.640575958000056,
                    4.431291346000023
                  ],
                  [
                    39.64205861100004,
                    4.435939291000068
                  ],
                  [
                    39.655588703000035,
                    4.468889319000027
                  ],
                  [
                    39.67464882000007,
                    4.505189332000043
                  ],
                  [
                    39.69014892800004,
                    4.543289350000066
                  ],
                  [
                    39.70326900400005,
                    4.568169368000042
                  ],
                  [
                    39.70982907200005,
                    4.597369385000036
                  ],
                  [
                    39.71700912000006,
                    4.615679399000044
                  ],
                  [
                    39.72512917300003,
                    4.63305940500004
                  ],
                  [
                    39.735543422000035,
                    4.648537887000032
                  ],
                  [
                    39.73970925200007,
                    4.654729407000048
                  ],
                  [
                    39.745899293000036,
                    4.666579411000043
                  ],
                  [
                    39.74434780000007,
                    4.704307050000068
                  ],
                  [
                    39.74412461400004,
                    4.7097342750000735
                  ],
                  [
                    39.74355936300003,
                    4.723479474000044
                  ],
                  [
                    39.74525422700003,
                    4.73227567400005
                  ],
                  [
                    39.74678797400003,
                    4.74023569000002
                  ],
                  [
                    39.752802607000035,
                    4.771451120000052
                  ],
                  [
                    39.756001121000054,
                    4.7880511310000315
                  ],
                  [
                    39.75610838100005,
                    4.788607804000037
                  ],
                  [
                    39.75850952300004,
                    4.8010695250000595
                  ],
                  [
                    39.765069607000044,
                    4.846849563000035
                  ],
                  [
                    39.771414149000066,
                    4.861517027000048
                  ],
                  [
                    39.78398973600008,
                    4.890589574000046
                  ],
                  [
                    39.804449899000076,
                    4.9514796030000525
                  ],
                  [
                    39.812860002000036,
                    5.002069636000044
                  ],
                  [
                    39.83359012600005,
                    5.032769630000075
                  ],
                  [
                    39.83945657500004,
                    5.046849793000035
                  ],
                  [
                    39.845612826000036,
                    5.061625516000049
                  ],
                  [
                    39.85871599600006,
                    5.093074659000024
                  ],
                  [
                    39.878400448000036,
                    5.140319646000023
                  ],
                  [
                    39.888627995000036,
                    5.16837971800004
                  ],
                  [
                    39.907300672000076,
                    5.219609665000064
                  ],
                  [
                    39.916527134000034,
                    5.236849504000077
                  ],
                  [
                    39.94229090700003,
                    5.284989659000075
                  ],
                  [
                    39.97981280700003,
                    5.330890985000053
                  ],
                  [
                    39.98897237600005,
                    5.342096078000054
                  ],
                  [
                    39.99265890000004,
                    5.3466058790000375
                  ],
                  [
                    40.03368142100004,
                    5.396789590000026
                  ],
                  [
                    40.06340150500006,
                    5.378549535000047
                  ],
                  [
                    40.09795160800007,
                    5.364879467000037
                  ],
                  [
                    40.10930395200006,
                    5.362707515000068
                  ],
                  [
                    40.13459173700005,
                    5.3578694070000665
                  ],
                  [
                    40.17443187500004,
                    5.353379345000064
                  ],
                  [
                    40.19513529900007,
                    5.354703788000052
                  ],
                  [
                    40.19815364100003,
                    5.354522167000027
                  ],
                  [
                    40.19854340300003,
                    5.354921812000043
                  ],
                  [
                    40.20835200100004,
                    5.355549289000066
                  ],
                  [
                    40.22471038300006,
                    5.3608854820000715
                  ],
                  [
                    40.22785768700004,
                    5.361912150000023
                  ],
                  [
                    40.24063214200004,
                    5.366079246000027
                  ],
                  [
                    40.244375269000045,
                    5.366296307000027
                  ],
                  [
                    40.276672279000024,
                    5.368169189000071
                  ],
                  [
                    40.31037241300004,
                    5.376309137000021
                  ],
                  [
                    40.314027612000075,
                    5.3769334740000545
                  ],
                  [
                    40.329301685000075,
                    5.379542406000041
                  ],
                  [
                    40.35809602300003,
                    5.384460706000027
                  ],
                  [
                    40.36950264200004,
                    5.38640904600004
                  ],
                  [
                    40.38378435000004,
                    5.388440758000058
                  ],
                  [
                    40.386448277000056,
                    5.388819727000055
                  ],
                  [
                    40.409236117000034,
                    5.392061519000038
                  ],
                  [
                    40.40931312500004,
                    5.392072476000067
                  ],
                  [
                    40.455892980000044,
                    5.398698912000043
                  ],
                  [
                    40.46132659400007,
                    5.399542324000038
                  ],
                  [
                    40.50116563300003,
                    5.405726189000063
                  ],
                  [
                    40.53289327700003,
                    5.4106487920000745
                  ],
                  [
                    40.548037891000035,
                    5.426678073000062
                  ],
                  [
                    40.54898336100007,
                    5.427678773000025
                  ],
                  [
                    40.54939275900006,
                    5.42841833500006
                  ],
                  [
                    40.563503454000056,
                    5.4539087610000365
                  ],
                  [
                    40.581043554000075,
                    5.475948735000031
                  ],
                  [
                    40.58154146900006,
                    5.476242082000056
                  ],
                  [
                    40.59405146900008,
                    5.483612344000051
                  ],
                  [
                    40.60538367000004,
                    5.490288706000058
                  ],
                  [
                    40.607219274000045,
                    5.49317048100005
                  ],
                  [
                    40.60722571100007,
                    5.49318058700004
                  ],
                  [
                    40.61445358200007,
                    5.504527858000074
                  ],
                  [
                    40.61596373100008,
                    5.50689869100006
                  ],
                  [
                    40.63305383200003,
                    5.530068672000027
                  ],
                  [
                    40.63363480100003,
                    5.530200646000026
                  ],
                  [
                    40.641530998000064,
                    5.531994368000028
                  ],
                  [
                    40.67958401800007,
                    5.540638594000029
                  ],
                  [
                    40.68146918300005,
                    5.544020140000043
                  ],
                  [
                    40.69437411500007,
                    5.567168583000068
                  ],
                  [
                    40.69592657100003,
                    5.5678910760000235
                  ],
                  [
                    40.705704842000046,
                    5.572441753000021
                  ],
                  [
                    40.716297575000056,
                    5.577371471000049
                  ],
                  [
                    40.752884376000054,
                    5.594398484000067
                  ],
                  [
                    40.76096990700006,
                    5.599756170000035
                  ],
                  [
                    40.78344451500004,
                    5.614648437000028
                  ],
                  [
                    40.81148465700005,
                    5.634908392000057
                  ],
                  [
                    40.83220476500003,
                    5.65589836700002
                  ],
                  [
                    40.83741811300007,
                    5.6579836880000585
                  ],
                  [
                    40.86500490100008,
                    5.669018307000044
                  ],
                  [
                    40.922295132000045,
                    5.683378211000047
                  ],
                  [
                    40.921324162000076,
                    5.685999190000075
                  ],
                  [
                    40.90127515700004,
                    5.740118263000056
                  ],
                  [
                    40.89309699800003,
                    5.761051677000069
                  ],
                  [
                    40.88752624800003,
                    5.775310975000025
                  ],
                  [
                    40.88630201700005,
                    5.778444605000061
                  ],
                  [
                    40.87479519000004,
                    5.807898320000049
                  ],
                  [
                    40.87573528200005,
                    5.854648328000053
                  ],
                  [
                    40.87645534500007,
                    5.89048832900005
                  ],
                  [
                    40.87753544800006,
                    5.9443483360000755
                  ],
                  [
                    40.87837379400003,
                    5.985943386000031
                  ],
                  [
                    40.87840553700005,
                    5.987518345000069
                  ],
                  [
                    40.87118564100007,
                    6.055768359000069
                  ],
                  [
                    40.86667566400007,
                    6.0766383690000225
                  ],
                  [
                    40.86951570600007,
                    6.094498368000075
                  ],
                  [
                    40.866435737000074,
                    6.113768378000032
                  ],
                  [
                    40.86642898400004,
                    6.133653443000071
                  ],
                  [
                    40.86787581100003,
                    6.151288376000025
                  ],
                  [
                    40.87350087000004,
                    6.1698783660000345
                  ],
                  [
                    40.87797591800006,
                    6.187668358000053
                  ],
                  [
                    40.88002598800006,
                    6.217228355000032
                  ],
                  [
                    40.88162104500003,
                    6.244343346000051
                  ],
                  [
                    40.879696083000056,
                    6.266508351000027
                  ],
                  [
                    40.87299610500003,
                    6.290858366000066
                  ],
                  [
                    40.86450613000005,
                    6.320258382000077
                  ],
                  [
                    40.861946173000035,
                    6.345718391000048
                  ],
                  [
                    40.86396238900005,
                    6.351030137000066
                  ],
                  [
                    40.86443619500005,
                    6.352278384000044
                  ],
                  [
                    40.86100619900003,
                    6.361108386000069
                  ],
                  [
                    40.85674623600005,
                    6.385908396000048
                  ],
                  [
                    40.858716306000076,
                    6.413352058000044
                  ],
                  [
                    40.86035635200005,
                    6.436198390000072
                  ],
                  [
                    40.88561652000004,
                    6.472118329000068
                  ],
                  [
                    40.900056653000036,
                    6.511638298000037
                  ],
                  [
                    40.93614686900003,
                    6.551158222000026
                  ],
                  [
                    40.97223707100005,
                    6.58707813500007
                  ],
                  [
                    40.98996717700004,
                    6.604238101000021
                  ],
                  [
                    41.01553735400006,
                    6.644558033000067
                  ],
                  [
                    41.071207651000066,
                    6.687897910000061
                  ],
                  [
                    41.07207766500005,
                    6.694327906000069
                  ],
                  [
                    41.07557823700006,
                    6.694145596000055
                  ],
                  [
                    41.07617520500003,
                    6.693472919000044
                  ],
                  [
                    41.07739052100004,
                    6.693207204000032
                  ],
                  [
                    41.08034386800006,
                    6.693043274000047
                  ],
                  [
                    41.080776273000026,
                    6.693018776000031
                  ],
                  [
                    41.08095885200004,
                    6.693001739000067
                  ],
                  [
                    41.08229170000004,
                    6.692877359000022
                  ],
                  [
                    41.08254937400005,
                    6.69378253900004
                  ],
                  [
                    41.13102787300005,
                    6.691257776000043
                  ],
                  [
                    41.156287934000034,
                    6.676887730000033
                  ],
                  [
                    41.17432796200006,
                    6.65892769200002
                  ],
                  [
                    41.180220415000065,
                    6.655018252000048
                  ],
                  [
                    41.228468081000074,
                    6.623007581000024
                  ],
                  [
                    41.28304822000007,
                    6.598857471000031
                  ],
                  [
                    41.318538311000054,
                    6.583157400000061
                  ],
                  [
                    41.35838841800006,
                    6.565527316000043
                  ],
                  [
                    41.380038496000054,
                    6.565527269000029
                  ],
                  [
                    41.43778865400003,
                    6.543967151000061
                  ],
                  [
                    41.469340128000056,
                    6.516326801000048
                  ],
                  [
                    41.476268713000024,
                    6.5102570820000665
                  ],
                  [
                    41.488507077000065,
                    6.499537270000076
                  ],
                  [
                    41.49602841800004,
                    6.492949187000022
                  ],
                  [
                    41.519907782000075,
                    6.4720328060000725
                  ],
                  [
                    41.528008793000026,
                    6.464936979000072
                  ],
                  [
                    41.54753089700006,
                    6.442959027000029
                  ],
                  [
                    41.57188883900005,
                    6.415536896000049
                  ],
                  [
                    41.61936425300007,
                    6.362082337000061
                  ],
                  [
                    41.61968888300004,
                    6.361716810000075
                  ],
                  [
                    41.61974870200004,
                    6.361846744000047
                  ],
                  [
                    41.63334899200004,
                    6.391386771000043
                  ],
                  [
                    41.65086779000006,
                    6.405067936000023
                  ],
                  [
                    41.65612911000005,
                    6.409176722000041
                  ],
                  [
                    41.666244575000064,
                    6.414573512000061
                  ],
                  [
                    41.66774838400005,
                    6.415375822000044
                  ],
                  [
                    41.68416923700005,
                    6.424136654000051
                  ],
                  [
                    41.69032926800003,
                    6.429416634000063
                  ],
                  [
                    41.69105198600005,
                    6.430589191000024
                  ],
                  [
                    41.69285204400006,
                    6.433509654000034
                  ],
                  [
                    41.70449937300003,
                    6.452406599000028
                  ],
                  [
                    41.71819182100006,
                    6.479250394000076
                  ],
                  [
                    41.731962088000046,
                    6.506247960000053
                  ],
                  [
                    41.738929635000034,
                    6.519906501000037
                  ],
                  [
                    41.75787974700006,
                    6.540536444000054
                  ],
                  [
                    41.798769924000055,
                    6.557466345000023
                  ],
                  [
                    41.81966002100006,
                    6.570476295000049
                  ],
                  [
                    41.85366585000003,
                    6.568909076000068
                  ],
                  [
                    41.86073008300008,
                    6.535341221000067
                  ],
                  [
                    41.88798017100004,
                    6.53534615500007
                  ],
                  [
                    41.89499871800007,
                    6.53771536000005
                  ],
                  [
                    41.896974828000054,
                    6.53838242300003
                  ],
                  [
                    41.90845025600004,
                    6.54225610900005
                  ],
                  [
                    41.91368027900006,
                    6.5440160950000745
                  ],
                  [
                    41.936410376000026,
                    6.553176036000025
                  ],
                  [
                    41.96470050600004,
                    6.570275970000068
                  ],
                  [
                    41.987920614000075,
                    6.582395904000066
                  ],
                  [
                    41.999540669000055,
                    6.589845874000048
                  ],
                  [
                    42.00106244500006,
                    6.592476831000056
                  ],
                  [
                    42.00404070400003,
                    6.597625860000051
                  ],
                  [
                    42.00648074800006,
                    6.614385852000055
                  ],
                  [
                    42.00038076200008,
                    6.628645853000023
                  ],
                  [
                    41.999180790000025,
                    6.641615850000051
                  ],
                  [
                    42.01017130300005,
                    6.654691985000056
                  ],
                  [
                    42.01346087600007,
                    6.6586058060000255
                  ],
                  [
                    42.01464093100003,
                    6.680445797000061
                  ],
                  [
                    42.025491026000054,
                    6.706415755000023
                  ],
                  [
                    42.05553122900005,
                    6.748755663000054
                  ],
                  [
                    42.059545007000054,
                    6.790908986000034
                  ],
                  [
                    42.059632657000066,
                    6.7918295050000665
                  ],
                  [
                    42.06288076000004,
                    6.825923126000021
                  ],
                  [
                    42.06692148800005,
                    6.841085574000033
                  ],
                  [
                    42.075521568000056,
                    6.863985540000044
                  ],
                  [
                    42.07623162900006,
                    6.886735528000031
                  ],
                  [
                    42.09213714100008,
                    6.907235781000054
                  ],
                  [
                    42.093134786000064,
                    6.90852162300007
                  ],
                  [
                    42.09873177500003,
                    6.915735454000071
                  ],
                  [
                    42.10605182900008,
                    6.930215429000043
                  ],
                  [
                    42.10855831500004,
                    6.932350960000065
                  ],
                  [
                    42.12460435600008,
                    6.946022219000042
                  ],
                  [
                    42.13416198700003,
                    6.954165340000031
                  ],
                  [
                    42.13473136300007,
                    6.9554557800000225
                  ],
                  [
                    42.136088243000074,
                    6.958531030000074
                  ],
                  [
                    42.13994203500005,
                    6.967265314000031
                  ],
                  [
                    42.140465007000046,
                    6.968179821000035
                  ],
                  [
                    42.14758209800004,
                    6.980625287000066
                  ],
                  [
                    42.161018942000055,
                    7.004259986000022
                  ],
                  [
                    42.16264221300003,
                    7.007115234000025
                  ],
                  [
                    42.160810078000054,
                    7.0232186270000625
                  ],
                  [
                    42.15778441900005,
                    7.049812394000071
                  ],
                  [
                    42.15761230000004,
                    7.051325216000066
                  ],
                  [
                    42.167696629000034,
                    7.066810609000072
                  ],
                  [
                    42.17679596200003,
                    7.080783452000048
                  ],
                  [
                    42.17827919800004,
                    7.083061094000072
                  ],
                  [
                    42.18696251700004,
                    7.0963951090000705
                  ],
                  [
                    42.196998525000026,
                    7.12164890400004
                  ],
                  [
                    42.19925732400003,
                    7.127332761000048
                  ],
                  [
                    42.204702686000076,
                    7.1410350270000436
                  ],
                  [
                    42.20442273000003,
                    7.1592250090000675
                  ],
                  [
                    42.20411226200008,
                    7.170606028000066
                  ],
                  [
                    42.20396355400004,
                    7.1760573040000395
                  ],
                  [
                    42.20345682000004,
                    7.1946329880000235
                  ],
                  [
                    42.20632653200005,
                    7.208015739000075
                  ],
                  [
                    42.20838289100004,
                    7.217604953000034
                  ],
                  [
                    42.209842922000064,
                    7.226904943000022
                  ],
                  [
                    42.20984508600003,
                    7.23485972900005
                  ],
                  [
                    42.20985301500008,
                    7.264004914000054
                  ],
                  [
                    42.19911009600003,
                    7.2914401790000625
                  ],
                  [
                    42.18697743300004,
                    7.2957934030000615
                  ],
                  [
                    42.17493299100005,
                    7.300114973000063
                  ],
                  [
                    42.15550295000003,
                    7.308725014000061
                  ],
                  [
                    42.145992926000076,
                    7.313235039000062
                  ],
                  [
                    42.13358289400003,
                    7.317335062000041
                  ],
                  [
                    42.12285860000003,
                    7.321668999000053
                  ],
                  [
                    42.111262846000045,
                    7.326355113000034
                  ],
                  [
                    42.10056802400004,
                    7.330683732000068
                  ],
                  [
                    42.07074274400003,
                    7.342755206000049
                  ],
                  [
                    41.96523248900007,
                    7.3841154430000415
                  ],
                  [
                    41.89612231700005,
                    7.411205596000059
                  ],
                  [
                    41.893602325000074,
                    7.41868560000006
                  ],
                  [
                    41.88273240500007,
                    7.465485593000039
                  ],
                  [
                    41.87275248000003,
                    7.508465585000067
                  ],
                  [
                    41.870089359000076,
                    7.519924188000061
                  ],
                  [
                    41.86746099100003,
                    7.5312332140000535
                  ],
                  [
                    41.867102525000064,
                    7.5327755800000205
                  ],
                  [
                    41.86779253900005,
                    7.538175568000042
                  ],
                  [
                    41.87807264500003,
                    7.562615526000059
                  ],
                  [
                    41.88835275500003,
                    7.591125472000044
                  ],
                  [
                    41.90480293500008,
                    7.635925389000022
                  ],
                  [
                    41.92946318400004,
                    7.697015270000065
                  ],
                  [
                    41.93893617700007,
                    7.719152584000028
                  ],
                  [
                    41.94249331300006,
                    7.727465209000059
                  ],
                  [
                    41.95714348700005,
                    7.77478512600004
                  ],
                  [
                    41.91240351600004,
                    7.844395182000028
                  ],
                  [
                    41.913023545000044,
                    7.853815171000065
                  ],
                  [
                    41.915163634000066,
                    7.883345133000034
                  ],
                  [
                    41.917133722000074,
                    7.912875103000033
                  ],
                  [
                    41.918425729000035,
                    7.929892407000068
                  ],
                  [
                    41.91888379200003,
                    7.9359250790000715
                  ],
                  [
                    41.92216392000006,
                    7.9781050220000225
                  ],
                  [
                    41.92304329700005,
                    7.994629941000028
                  ],
                  [
                    41.92324875300005,
                    7.998491482000077
                  ],
                  [
                    41.925444103000075,
                    8.039744952000035
                  ],
                  [
                    41.92634422000003,
                    8.080564910000021
                  ],
                  [
                    41.92981429500003,
                    8.101394877000075
                  ],
                  [
                    41.93747444400003,
                    8.143574812000054
                  ],
                  [
                    41.94840464200007,
                    8.200894719000075
                  ],
                  [
                    41.96260476100008,
                    8.223604649000038
                  ],
                  [
                    42.00879008600003,
                    8.294749593000063
                  ],
                  [
                    42.027053755000054,
                    8.323024846000067
                  ],
                  [
                    42.02600558600005,
                    8.425834241000075
                  ],
                  [
                    42.04130570500007,
                    8.447464167000021
                  ],
                  [
                    42.05196163200003,
                    8.464902641000037
                  ],
                  [
                    42.059406411000055,
                    8.477086056000076
                  ],
                  [
                    42.06972595000008,
                    8.493974029000071
                  ],
                  [
                    42.097746132000054,
                    8.518988912000054
                  ],
                  [
                    42.09936320500003,
                    8.520254007000062
                  ],
                  [
                    42.175911634000045,
                    8.580140612000037
                  ],
                  [
                    42.183756937000055,
                    8.58627827600003
                  ],
                  [
                    42.184009478000064,
                    8.58647584800002
                  ],
                  [
                    42.19052931700003,
                    8.591576554000028
                  ],
                  [
                    42.19174710100003,
                    8.592529271000046
                  ],
                  [
                    42.19834646600003,
                    8.597692193000057
                  ],
                  [
                    42.21561685200004,
                    8.611203440000054
                  ],
                  [
                    42.21964049400003,
                    8.61682373800005
                  ],
                  [
                    42.22937711600008,
                    8.630424034000043
                  ],
                  [
                    42.23267698500007,
                    8.63503335300004
                  ],
                  [
                    42.23966702600006,
                    8.639883325000028
                  ],
                  [
                    42.26307710000003,
                    8.635953264000023
                  ],
                  [
                    42.27499707700008,
                    8.61510325200004
                  ],
                  [
                    42.276829451000026,
                    8.612398890000065
                  ],
                  [
                    42.278063978000034,
                    8.610576880000053
                  ],
                  [
                    42.29468705900007,
                    8.586043233000055
                  ],
                  [
                    42.30714702400007,
                    8.559643230000063
                  ],
                  [
                    42.32303701300003,
                    8.536773208000056
                  ],
                  [
                    42.33138424300006,
                    8.534695218000024
                  ],
                  [
                    42.335502587000065,
                    8.533669983000038
                  ],
                  [
                    42.33647290000005,
                    8.533428430000072
                  ],
                  [
                    42.34009599800004,
                    8.532526482000037
                  ],
                  [
                    42.40605339900003,
                    8.516106807000028
                  ],
                  [
                    42.416553957000076,
                    8.513492760000076
                  ],
                  [
                    42.42114742000007,
                    8.512349247000031
                  ],
                  [
                    42.44755453700003,
                    8.505775363000055
                  ],
                  [
                    42.50255751800006,
                    8.492082721000031
                  ],
                  [
                    42.520137541000054,
                    8.478712686000051
                  ],
                  [
                    42.52976750400006,
                    8.454832691000036
                  ],
                  [
                    42.532366601000035,
                    8.440678835000028
                  ],
                  [
                    42.534510484000066,
                    8.429003928000043
                  ],
                  [
                    42.53872735900006,
                    8.397222738000039
                  ],
                  [
                    42.55007725400003,
                    8.35050276800007
                  ],
                  [
                    42.55664147600004,
                    8.31178524400002
                  ],
                  [
                    42.55999711100003,
                    8.29199281800004
                  ],
                  [
                    42.56548268200004,
                    8.263604839000038
                  ],
                  [
                    42.56702702100006,
                    8.25561284500003
                  ],
                  [
                    42.578096982000034,
                    8.228532848000043
                  ],
                  [
                    42.594776943000056,
                    8.197842839000032
                  ],
                  [
                    42.60478040100003,
                    8.179798825000034
                  ],
                  [
                    42.61597690200006,
                    8.159602825000036
                  ],
                  [
                    42.63062689700007,
                    8.140432805000046
                  ],
                  [
                    42.65140693300003,
                    8.129672756000048
                  ],
                  [
                    42.658568725000066,
                    8.13011179700004
                  ],
                  [
                    42.66135697300007,
                    8.130282726000075
                  ],
                  [
                    42.67851708100005,
                    8.14732265200007
                  ],
                  [
                    42.67936166800007,
                    8.14850425700007
                  ],
                  [
                    42.70159725600007,
                    8.179612544000065
                  ],
                  [
                    42.711157367000055,
                    8.206762476000051
                  ],
                  [
                    42.71914751600008,
                    8.24566240200005
                  ],
                  [
                    42.73487772100003,
                    8.29437228300003
                  ],
                  [
                    42.74753285300005,
                    8.322727206000025
                  ],
                  [
                    42.75110878400005,
                    8.330751347000046
                  ],
                  [
                    42.75394791800005,
                    8.33712216500004
                  ],
                  [
                    42.768168047000074,
                    8.36317208500003
                  ],
                  [
                    42.77937811900006,
                    8.373262037000075
                  ],
                  [
                    42.79818817000006,
                    8.370071980000034
                  ],
                  [
                    42.800407636000045,
                    8.370823379000058
                  ],
                  [
                    42.830918315000076,
                    8.381151867000028
                  ],
                  [
                    42.85809844200003,
                    8.391691759000025
                  ],
                  [
                    42.87210748100006,
                    8.395323076000068
                  ],
                  [
                    42.88440855700003,
                    8.398511668000026
                  ],
                  [
                    42.89884863900005,
                    8.40910160900006
                  ],
                  [
                    42.89883463600006,
                    8.410142723000035
                  ],
                  [
                    42.89876749900003,
                    8.41513436400004
                  ],
                  [
                    42.89857870000003,
                    8.429171581000048
                  ],
                  [
                    42.89702878200006,
                    8.457751538000025
                  ],
                  [
                    42.901050361000046,
                    8.46970826200004
                  ],
                  [
                    42.90203685600005,
                    8.472641432000046
                  ],
                  [
                    42.91082896300003,
                    8.498781437000048
                  ],
                  [
                    42.912369041000034,
                    8.52210139300007
                  ],
                  [
                    42.911675890000026,
                    8.526022997000041
                  ],
                  [
                    42.907609114000024,
                    8.54903137100007
                  ],
                  [
                    42.90531921100006,
                    8.582221324000045
                  ],
                  [
                    42.89878926000006,
                    8.602671316000055
                  ],
                  [
                    42.88402924900004,
                    8.61584633900003
                  ],
                  [
                    42.861830086000055,
                    8.634649030000048
                  ],
                  [
                    42.86132030300007,
                    8.635080802000061
                  ],
                  [
                    42.85987923300007,
                    8.63630138800005
                  ],
                  [
                    42.83841924600006,
                    8.664391413000033
                  ],
                  [
                    42.83198932400006,
                    8.695231381000042
                  ],
                  [
                    42.837129454000035,
                    8.727831313000024
                  ],
                  [
                    42.84391957400004,
                    8.75792124700007
                  ],
                  [
                    42.85754371400003,
                    8.785123158000033
                  ],
                  [
                    42.85990238000005,
                    8.79092558800005
                  ],
                  [
                    42.86535980200006,
                    8.804351102000055
                  ],
                  [
                    42.865342318000046,
                    8.816455476000044
                  ],
                  [
                    42.86532986700007,
                    8.82511106800007
                  ],
                  [
                    42.859779873000036,
                    8.831861078000031
                  ],
                  [
                    42.84954988100003,
                    8.844291089000023
                  ],
                  [
                    42.82806984200005,
                    8.855791142000044
                  ],
                  [
                    42.823381006000034,
                    8.858705716000031
                  ],
                  [
                    42.80515980900003,
                    8.870031190000077
                  ],
                  [
                    42.80121370000006,
                    8.874285014000066
                  ],
                  [
                    42.78399981100006,
                    8.892841228000066
                  ],
                  [
                    42.761179809000055,
                    8.917711263000058
                  ],
                  [
                    42.73063980400008,
                    8.948021313000027
                  ],
                  [
                    42.70306981200008,
                    8.980911350000042
                  ],
                  [
                    42.68012984100005,
                    9.015021373000025
                  ],
                  [
                    42.67406272200003,
                    9.02847851200005
                  ],
                  [
                    42.67248423400008,
                    9.031224831000031
                  ],
                  [
                    42.66228989100006,
                    9.048961372000065
                  ],
                  [
                    42.64681389300006,
                    9.069682339000053
                  ],
                  [
                    42.64434990700005,
                    9.072981394000067
                  ],
                  [
                    42.61929987100007,
                    9.089281451000033
                  ],
                  [
                    42.59934556800005,
                    9.106174348000025
                  ],
                  [
                    42.60207495900005,
                    9.10949991800004
                  ],
                  [
                    42.602561758000036,
                    9.110093049000056
                  ],
                  [
                    42.60942993200007,
                    9.118461437000065
                  ],
                  [
                    42.61567880400003,
                    9.123649285000056
                  ],
                  [
                    42.61902999300003,
                    9.126431394000065
                  ],
                  [
                    42.62596003800007,
                    9.132081361000076
                  ],
                  [
                    42.627461210000035,
                    9.134032040000022
                  ],
                  [
                    42.62907220900007,
                    9.136125434000064
                  ],
                  [
                    42.63511011000003,
                    9.143971312000076
                  ],
                  [
                    42.63470016100007,
                    9.158521290000067
                  ],
                  [
                    42.62477014900003,
                    9.166031309000061
                  ],
                  [
                    42.614300135000065,
                    9.173961327000029
                  ],
                  [
                    42.59548013700004,
                    9.193591358000049
                  ],
                  [
                    42.58359016500003,
                    9.21538136700002
                  ],
                  [
                    42.57961022200004,
                    9.237501343000076
                  ],
                  [
                    42.57099025900004,
                    9.258181333000039
                  ],
                  [
                    42.56108026800007,
                    9.270301348000032
                  ],
                  [
                    42.551360282000076,
                    9.28657135700007
                  ],
                  [
                    42.54695033100006,
                    9.30523133500003
                  ],
                  [
                    42.556290423000064,
                    9.321051281000052
                  ],
                  [
                    42.554818245000035,
                    9.328612303000057
                  ],
                  [
                    42.551580485000045,
                    9.345241258000044
                  ],
                  [
                    42.54543305100003,
                    9.357312561000072
                  ],
                  [
                    42.543519213000025,
                    9.361070637000068
                  ],
                  [
                    42.53745334200005,
                    9.372981780000032
                  ],
                  [
                    42.539139609000074,
                    9.374025646000064
                  ],
                  [
                    42.547719990000076,
                    9.379337242000076
                  ],
                  [
                    42.55218188400005,
                    9.382099331000063
                  ],
                  [
                    42.56712217900008,
                    9.39610568300003
                  ],
                  [
                    42.58486376600007,
                    9.409178266000026
                  ],
                  [
                    42.603539099000045,
                    9.416648284000075
                  ],
                  [
                    42.61754561400005,
                    9.42691959800004
                  ],
                  [
                    42.64088981900005,
                    9.447462242000029
                  ],
                  [
                    42.655830094000066,
                    9.455866032000074
                  ],
                  [
                    42.666101523000066,
                    9.458667278000064
                  ],
                  [
                    42.681975572000056,
                    9.469872345000056
                  ],
                  [
                    42.70065088600006,
                    9.471739800000023
                  ],
                  [
                    42.71465737500006,
                    9.474541032000047
                  ],
                  [
                    42.72866388500006,
                    9.482944825000061
                  ],
                  [
                    42.73613405100008,
                    9.49508368100004
                  ],
                  [
                    42.73644752400003,
                    9.495266538000067
                  ],
                  [
                    42.74733925700008,
                    9.501619963000053
                  ],
                  [
                    42.776286019000054,
                    9.51189122300002
                  ],
                  [
                    42.787491242000044,
                    9.523096305000024
                  ],
                  [
                    42.80149781500006,
                    9.549241540000025
                  ],
                  [
                    42.813636848000044,
                    9.57258550000006
                  ],
                  [
                    42.84071607900006,
                    9.582856765000031
                  ],
                  [
                    42.86406022400007,
                    9.586591722000037
                  ],
                  [
                    42.879934228000025,
                    9.584724145000052
                  ],
                  [
                    42.89207313900005,
                    9.574452741000073
                  ],
                  [
                    42.90888087400003,
                    9.563247560000036
                  ],
                  [
                    42.921019829000045,
                    9.565115037000055
                  ],
                  [
                    42.929003857000055,
                    9.573534234000022
                  ],
                  [
                    42.930194279000034,
                    9.574789555000052
                  ],
                  [
                    42.938441590000025,
                    9.583486372000039
                  ],
                  [
                    42.94343027700006,
                    9.587525199000027
                  ],
                  [
                    42.968641956000056,
                    9.59219390800007
                  ],
                  [
                    42.97984719400006,
                    9.607134029000065
                  ],
                  [
                    42.97797974200006,
                    9.628610517000027
                  ],
                  [
                    42.96397336200005,
                    9.655689608000046
                  ],
                  [
                    42.95090071000004,
                    9.672497336000049
                  ],
                  [
                    42.935026727000036,
                    9.679967474000023
                  ],
                  [
                    42.92568904700005,
                    9.672497427000053
                  ],
                  [
                    42.917285105000076,
                    9.65755729700004
                  ],
                  [
                    42.90794742400004,
                    9.65008725000007
                  ],
                  [
                    42.89767600600004,
                    9.650087287000076
                  ],
                  [
                    42.85378908000007,
                    9.662226324000073
                  ],
                  [
                    42.82297486900006,
                    9.674365316000035
                  ],
                  [
                    42.790293150000025,
                    9.693040634000056
                  ],
                  [
                    42.779087986000036,
                    9.698643236000066
                  ],
                  [
                    42.75014130400007,
                    9.710782220000056
                  ],
                  [
                    42.74005850400005,
                    9.716063703000032
                  ],
                  [
                    42.73053226900004,
                    9.721053651000034
                  ],
                  [
                    42.72707040600005,
                    9.72509259100002
                  ],
                  [
                    42.71372456300003,
                    9.740662673000031
                  ],
                  [
                    42.71338015100008,
                    9.741257568000037
                  ],
                  [
                    42.70345320700005,
                    9.758404151000036
                  ],
                  [
                    42.69411559200006,
                    9.768675546000054
                  ],
                  [
                    42.681042896000065,
                    9.774278154000058
                  ],
                  [
                    42.663794574000065,
                    9.776549058000057
                  ],
                  [
                    42.64742734400005,
                    9.77521203300006
                  ],
                  [
                    42.618480555000076,
                    9.758404454000072
                  ],
                  [
                    42.59513638300007,
                    9.748133176000067
                  ],
                  [
                    42.56805714500007,
                    9.73692815000004
                  ],
                  [
                    42.52977272900006,
                    9.727590683000074
                  ],
                  [
                    42.49895844500003,
                    9.72105447000007
                  ],
                  [
                    42.474680543000034,
                    9.72105455600007
                  ],
                  [
                    42.44853511400004,
                    9.721988407000026
                  ],
                  [
                    42.424257201000046,
                    9.719187212000065
                  ],
                  [
                    42.400769069000035,
                    9.716156585000022
                  ],
                  [
                    42.39531045800004,
                    9.71545227100006
                  ],
                  [
                    42.392640750000055,
                    9.715222509000057
                  ],
                  [
                    42.376572174000046,
                    9.713839606000022
                  ],
                  [
                    42.363219558000026,
                    9.71641995400006
                  ],
                  [
                    42.35576103100004,
                    9.71786128900004
                  ],
                  [
                    42.34619100300006,
                    9.72136131600007
                  ],
                  [
                    42.33977280800008,
                    9.719617623000033
                  ],
                  [
                    42.29352092700003,
                    9.757491440000024
                  ],
                  [
                    42.262913799000046,
                    9.776202633000025
                  ],
                  [
                    42.25099084900006,
                    9.783491543000025
                  ],
                  [
                    42.21515083700007,
                    9.783729707000077
                  ],
                  [
                    42.21335069400004,
                    9.783741669000051
                  ],
                  [
                    42.18577054800005,
                    9.773561785000027
                  ],
                  [
                    42.16531226300003,
                    9.753088583000022
                  ],
                  [
                    42.15688264200003,
                    9.744651489000034
                  ],
                  [
                    42.12605666700006,
                    9.713801622000062
                  ],
                  [
                    42.122286074000044,
                    9.710028106000038
                  ],
                  [
                    42.11720861200007,
                    9.704946822000068
                  ],
                  [
                    42.032832781000025,
                    9.620507476000057
                  ],
                  [
                    42.03080939300003,
                    9.618482565000022
                  ],
                  [
                    42.01890934200003,
                    9.617922606000036
                  ],
                  [
                    42.00838931800007,
                    9.622162633000073
                  ],
                  [
                    41.996429301000035,
                    9.631162655000026
                  ],
                  [
                    41.96609831000006,
                    9.64733601100005
                  ],
                  [
                    41.95819172500006,
                    9.65155203200004
                  ],
                  [
                    41.95233919800006,
                    9.654672767000022
                  ],
                  [
                    41.946301842000025,
                    9.657891393000057
                  ],
                  [
                    41.93584896300007,
                    9.663464016000034
                  ],
                  [
                    41.926148657000056,
                    9.668059854000035
                  ],
                  [
                    41.90613909500007,
                    9.679302884000037
                  ],
                  [
                    41.87323897700003,
                    9.683882986000071
                  ],
                  [
                    41.862040197000056,
                    9.678193904000068
                  ],
                  [
                    41.853278860000046,
                    9.673743065000053
                  ],
                  [
                    41.837746207000066,
                    9.662184271000058
                  ],
                  [
                    41.830951636000066,
                    9.657128017000048
                  ],
                  [
                    41.82454467400004,
                    9.652360206000026
                  ],
                  [
                    41.81565247100008,
                    9.645742976000065
                  ],
                  [
                    41.80867856300006,
                    9.64055326600004
                  ],
                  [
                    41.808388784000044,
                    9.640623815000026
                  ],
                  [
                    41.804599376000056,
                    9.641546376000065
                  ],
                  [
                    41.801038541000025,
                    9.642413289000046
                  ],
                  [
                    41.799580227000035,
                    9.643374848000065
                  ],
                  [
                    41.79911125800004,
                    9.643684069000074
                  ],
                  [
                    41.79099852300004,
                    9.64903330900006
                  ],
                  [
                    41.77382847000007,
                    9.653703360000065
                  ],
                  [
                    41.76067970200006,
                    9.643972814000051
                  ],
                  [
                    41.755748348000054,
                    9.640323441000021
                  ],
                  [
                    41.74860187400003,
                    9.636353472000053
                  ],
                  [
                    41.748869710000065,
                    9.615786713000034
                  ],
                  [
                    41.74906819100005,
                    9.60055352300003
                  ],
                  [
                    41.731694323000056,
                    9.508467590000066
                  ],
                  [
                    41.72802773800004,
                    9.489033754000047
                  ],
                  [
                    41.73461770200004,
                    9.471483758000034
                  ],
                  [
                    41.73072294600007,
                    9.470269549000022
                  ],
                  [
                    41.72396511200003,
                    9.46816276100003
                  ],
                  [
                    41.72194764100004,
                    9.467533805000073
                  ],
                  [
                    41.70342189100006,
                    9.466705059000049
                  ],
                  [
                    41.70227755600007,
                    9.466653867000048
                  ],
                  [
                    41.70065036200003,
                    9.466855749000047
                  ],
                  [
                    41.670197435000034,
                    9.470633967000026
                  ],
                  [
                    41.668936545000065,
                    9.471467225000026
                  ],
                  [
                    41.65415740700007,
                    9.481234004000044
                  ],
                  [
                    41.642597468000076,
                    9.515143991000059
                  ],
                  [
                    41.634416189000035,
                    9.513633890000051
                  ],
                  [
                    41.63273742400003,
                    9.513324024000042
                  ],
                  [
                    41.620836997000026,
                    9.512674829000048
                  ],
                  [
                    41.59772727500007,
                    9.511414141000046
                  ],
                  [
                    41.56415712200004,
                    9.506944249000071
                  ],
                  [
                    41.540606997000054,
                    9.499584337000044
                  ],
                  [
                    41.52206687200004,
                    9.485324414000047
                  ],
                  [
                    41.506656761000045,
                    9.470504481000035
                  ],
                  [
                    41.50032132500007,
                    9.465222994000044
                  ],
                  [
                    41.49096665500008,
                    9.457424547000073
                  ],
                  [
                    41.479036618000066,
                    9.460024588000067
                  ],
                  [
                    41.46326508800007,
                    9.465383488000043
                  ],
                  [
                    41.45887655100006,
                    9.466874639000025
                  ],
                  [
                    41.43261647400004,
                    9.475854707000053
                  ],
                  [
                    41.393086338000046,
                    9.485754821000057
                  ],
                  [
                    41.38536397300004,
                    9.486746224000058
                  ],
                  [
                    41.35903620600004,
                    9.490124918000049
                  ],
                  [
                    41.33695735500004,
                    9.494542697000043
                  ],
                  [
                    41.33649613000006,
                    9.494634984000072
                  ],
                  [
                    41.30869603700006,
                    9.50307506200005
                  ],
                  [
                    41.27967590500003,
                    9.501535149000063
                  ],
                  [
                    41.26755585300003,
                    9.499365192000027
                  ],
                  [
                    41.26744166200007,
                    9.499378474000025
                  ],
                  [
                    41.262980914000025,
                    9.499897322000038
                  ],
                  [
                    41.26050582600004,
                    9.500185209000051
                  ],
                  [
                    41.258260042000074,
                    9.500238267000043
                  ],
                  [
                    41.25225078700004,
                    9.500380239000037
                  ],
                  [
                    41.239315729000054,
                    9.49879528100007
                  ],
                  [
                    41.23058568000005,
                    9.495680310000068
                  ],
                  [
                    41.219885617000045,
                    9.490715353000041
                  ],
                  [
                    41.21496558300004,
                    9.486095373000069
                  ],
                  [
                    41.21157000000005,
                    9.48099316500003
                  ],
                  [
                    41.19522887900007,
                    9.462767746000054
                  ],
                  [
                    41.19480542600007,
                    9.462295465000068
                  ],
                  [
                    41.19184354200007,
                    9.459754477000047
                  ],
                  [
                    41.181427185000075,
                    9.450818795000032
                  ],
                  [
                    41.170455255000036,
                    9.441405560000021
                  ],
                  [
                    41.145445100000074,
                    9.42462566100005
                  ],
                  [
                    41.11471493400006,
                    9.414055770000061
                  ],
                  [
                    41.083544768000024,
                    9.40441587500004
                  ],
                  [
                    41.05648461700008,
                    9.391065970000056
                  ],
                  [
                    41.030084447000036,
                    9.372456071000045
                  ],
                  [
                    41.014074331000074,
                    9.357206139000027
                  ],
                  [
                    41.000577820000046,
                    9.354880502000071
                  ],
                  [
                    40.99608424400003,
                    9.354106196000032
                  ],
                  [
                    40.97634272400006,
                    9.351964826000028
                  ],
                  [
                    40.97071412500003,
                    9.351506276000066
                  ],
                  [
                    40.95355400500006,
                    9.335576340000046
                  ],
                  [
                    40.92697385500003,
                    9.323126438000031
                  ],
                  [
                    40.902963734000025,
                    9.318216515000074
                  ],
                  [
                    40.874103588000025,
                    9.309446605000062
                  ],
                  [
                    40.84410344300005,
                    9.304796701000043
                  ],
                  [
                    40.824753361000035,
                    9.305356758000073
                  ],
                  [
                    40.81256332600003,
                    9.310926782000024
                  ],
                  [
                    40.80851335300008,
                    9.32675677900005
                  ],
                  [
                    40.80032337400007,
                    9.345126786000037
                  ],
                  [
                    40.79262340300005,
                    9.367396777000067
                  ],
                  [
                    40.78882344700003,
                    9.386896769000032
                  ],
                  [
                    40.79205604500004,
                    9.390070692000052
                  ],
                  [
                    40.79764350800008,
                    9.39555673700005
                  ],
                  [
                    40.82806363100008,
                    9.39309664800004
                  ],
                  [
                    40.843133685000055,
                    9.389236610000069
                  ],
                  [
                    40.858223742000064,
                    9.385366568000052
                  ],
                  [
                    40.891213899000036,
                    9.389536466000038
                  ],
                  [
                    40.91385401700006,
                    9.397196392000069
                  ],
                  [
                    40.927514099000064,
                    9.405136336000055
                  ],
                  [
                    40.92685914200007,
                    9.406231212000023
                  ],
                  [
                    40.917524111000034,
                    9.421836350000035
                  ],
                  [
                    40.88999406900007,
                    9.448646402000065
                  ],
                  [
                    40.86218399100005,
                    9.46301647000007
                  ],
                  [
                    40.84236390800004,
                    9.463586528000064
                  ],
                  [
                    40.81576375600008,
                    9.45273661400006
                  ],
                  [
                    40.78322359800006,
                    9.447886716000028
                  ],
                  [
                    40.748603443000036,
                    9.444866825000076
                  ],
                  [
                    40.71953330700006,
                    9.44387690800005
                  ],
                  [
                    40.70709326300005,
                    9.446226944000045
                  ],
                  [
                    40.69856323100004,
                    9.447646966000036
                  ],
                  [
                    40.69773184400003,
                    9.44710450100007
                  ],
                  [
                    40.69613891500006,
                    9.446065145000034
                  ],
                  [
                    40.69684205600004,
                    9.44947032400006
                  ],
                  [
                    40.69540202500008,
                    9.448040457000047
                  ],
                  [
                    40.69665205800004,
                    9.450810208000064
                  ],
                  [
                    40.69618218200003,
                    9.502225672000066
                  ],
                  [
                    40.70220239300005,
                    9.536092664000023
                  ],
                  [
                    40.71772282000006,
                    9.569319691000032
                  ],
                  [
                    40.72502303700003,
                    9.59357753100005
                  ],
                  [
                    40.73373326500007,
                    9.61013605100004
                  ],
                  [
                    40.73852340700006,
                    9.625044720000062
                  ],
                  [
                    40.751893772000074,
                    9.654612077000024
                  ],
                  [
                    40.76629413000006,
                    9.670790614000055
                  ],
                  [
                    40.77178788500004,
                    9.679458907000026
                  ],
                  [
                    40.77949113200003,
                    9.691613434000033
                  ],
                  [
                    40.77874891400006,
                    9.692106471000045
                  ],
                  [
                    40.801474530000064,
                    9.726746336000076
                  ],
                  [
                    40.82556475100006,
                    9.763456219000034
                  ],
                  [
                    40.84733493200008,
                    9.790326117000063
                  ],
                  [
                    40.877535151000075,
                    9.818305988000077
                  ],
                  [
                    40.913045416000045,
                    9.850935833000051
                  ],
                  [
                    40.94667565800006,
                    9.88035569300007
                  ],
                  [
                    40.97874590400005,
                    9.911545552000064
                  ],
                  [
                    40.99655603300005,
                    9.928695472000072
                  ],
                  [
                    41.01393614400007,
                    9.939205401000038
                  ],
                  [
                    41.015872503000026,
                    9.942514021000022
                  ],
                  [
                    41.01956620100003,
                    9.948825373000034
                  ],
                  [
                    41.01335621000004,
                    9.95999537800003
                  ],
                  [
                    40.99893616800006,
                    9.967835412000056
                  ],
                  [
                    40.98065609100007,
                    9.969045466000068
                  ],
                  [
                    40.96580603500007,
                    9.971685510000043
                  ],
                  [
                    40.95347603500005,
                    9.987495526000032
                  ],
                  [
                    40.94603604500003,
                    10.001315531000046
                  ],
                  [
                    40.93655611200006,
                    10.035245519000057
                  ],
                  [
                    40.94868627200003,
                    10.067755434000048
                  ],
                  [
                    40.95384638200005,
                    10.095725380000033
                  ],
                  [
                    40.97467667400008,
                    10.156645228000059
                  ],
                  [
                    40.97882682000005,
                    10.194675160000031
                  ],
                  [
                    40.989947020000045,
                    10.23990506000007
                  ],
                  [
                    40.999827227000026,
                    10.289214956000023
                  ],
                  [
                    41.00509735500003,
                    10.318844901000034
                  ],
                  [
                    41.01502748100006,
                    10.343174830000066
                  ],
                  [
                    41.03043774400004,
                    10.400444692000065
                  ],
                  [
                    41.03184782300008,
                    10.422004654000034
                  ],
                  [
                    41.037638499000025,
                    10.443543797000075
                  ],
                  [
                    41.03844793600007,
                    10.44655460000007
                  ],
                  [
                    41.047148080000056,
                    10.477624518000027
                  ],
                  [
                    41.05697820100005,
                    10.500284453000063
                  ],
                  [
                    41.06137827800006,
                    10.516654411000047
                  ],
                  [
                    41.07130840600007,
                    10.540984345000027
                  ],
                  [
                    41.08032856400007,
                    10.57436425800006
                  ],
                  [
                    41.08703868600003,
                    10.60056419800003
                  ],
                  [
                    41.08244877800007,
                    10.632514160000028
                  ],
                  [
                    41.07788878000008,
                    10.639474169000039
                  ],
                  [
                    41.07898885600008,
                    10.65884413200007
                  ],
                  [
                    41.07726892300008,
                    10.681154098000036
                  ],
                  [
                    41.089979034000066,
                    10.69697403400005
                  ],
                  [
                    41.11486923700005,
                    10.720313912000051
                  ],
                  [
                    41.13310940300005,
                    10.744083808000028
                  ],
                  [
                    41.14271515900003,
                    10.753425944000071
                  ],
                  [
                    41.14270835800005,
                    10.753433103000077
                  ],
                  [
                    41.14921946000004,
                    10.75976478800004
                  ],
                  [
                    41.16642968700006,
                    10.779713638000032
                  ],
                  [
                    41.16675804000005,
                    10.779937909000068
                  ],
                  [
                    41.19087985700003,
                    10.796413524000059
                  ],
                  [
                    41.19702566700005,
                    10.805269494000072
                  ],
                  [
                    41.20746002000004,
                    10.820303423000041
                  ],
                  [
                    41.22006012700007,
                    10.834463355000025
                  ],
                  [
                    41.23198029300005,
                    10.863653268000064
                  ],
                  [
                    41.233600394000064,
                    10.89118321500007
                  ],
                  [
                    41.24075053800004,
                    10.92136313800006
                  ],
                  [
                    41.26816080000003,
                    10.957852979000052
                  ],
                  [
                    41.26942003400006,
                    10.958096629000067
                  ],
                  [
                    41.280460865000066,
                    10.960232930000075
                  ],
                  [
                    41.30028097600007,
                    10.96406285200004
                  ],
                  [
                    41.348581194000076,
                    10.962532683000063
                  ],
                  [
                    41.39222140600003,
                    10.96631252000003
                  ],
                  [
                    41.41008146200005,
                    10.958472469000071
                  ],
                  [
                    41.484071837000045,
                    10.966902183000059
                  ],
                  [
                    41.58223227000008,
                    10.962071839000032
                  ],
                  [
                    41.595424440000045,
                    10.962892010000076
                  ],
                  [
                    41.634182519000035,
                    10.965301641000053
                  ],
                  [
                    41.68083272600006,
                    10.963881473000072
                  ],
                  [
                    41.699542834000056,
                    10.969311391000076
                  ],
                  [
                    41.71761289600005,
                    10.964781335000055
                  ],
                  [
                    41.739543010000034,
                    10.968331248000027
                  ],
                  [
                    41.760453151000036,
                    10.98194114200004
                  ],
                  [
                    41.76336320100006,
                    10.990871113000026
                  ],
                  [
                    41.76891322500006,
                    10.991211091000025
                  ],
                  [
                    41.770138822000035,
                    10.991000302000032
                  ],
                  [
                    41.785965574000045,
                    10.98827827100007
                  ],
                  [
                    41.789509922000036,
                    10.987668725000049
                  ],
                  [
                    41.810752527000034,
                    10.984015183000054
                  ],
                  [
                    41.81170458500003,
                    10.983851437000055
                  ],
                  [
                    41.811854098000026,
                    10.983788144000073
                  ],
                  [
                    41.81360115800004,
                    10.983048561000032
                  ],
                  [
                    41.83722000000006,
                    10.973050000000057
                  ],
                  [
                    41.88194000000004,
                    10.960830000000044
                  ],
                  [
                    41.91805000000005,
                    10.953610000000026
                  ],
                  [
                    41.94028000000003,
                    10.950000000000045
                  ],
                  [
                    41.991940000000056,
                    10.942220000000077
                  ],
                  [
                    42.01972000000006,
                    10.944720000000075
                  ],
                  [
                    42.080340000000035,
                    10.977430000000027
                  ],
                  [
                    42.12555000000003,
                    10.99944000000005
                  ],
                  [
                    42.17166000000003,
                    11.000280000000032
                  ],
                  [
                    42.300550000000044,
                    11.011390000000063
                  ],
                  [
                    42.35889000000003,
                    11.019160000000056
                  ],
                  [
                    42.50111000000004,
                    11.06361000000004
                  ],
                  [
                    42.60824000000008,
                    11.091580000000022
                  ],
                  [
                    42.62467138200003,
                    11.09438922000004
                  ],
                  [
                    42.639881356000046,
                    11.096989619000055
                  ],
                  [
                    42.64041000000003,
                    11.097080000000062
                  ],
                  [
                    42.746970160000046,
                    11.078136850000021
                  ],
                  [
                    42.74819000000008,
                    11.077920000000063
                  ],
                  [
                    42.759790000000066,
                    11.059100000000058
                  ],
                  [
                    42.769300000000044,
                    11.023190000000056
                  ],
                  [
                    42.79222000000004,
                    10.997780000000034
                  ],
                  [
                    42.792710328000055,
                    10.997532875000047
                  ],
                  [
                    42.810970000000054,
                    10.988330000000076
                  ],
                  [
                    42.84541073200006,
                    10.98563931800004
                  ],
                  [
                    42.84770607300004,
                    10.985459994000053
                  ],
                  [
                    42.85842209600003,
                    10.984622805000072
                  ],
                  [
                    42.86263239800007,
                    10.984293875000049
                  ]
                ]
              ],
              "type": "Polygon"
            },
            "median days-to-reply": 35.0,
            "per_resolved": 0.5,
            "referred": 2,
            "replied": 1
          },
          {
            "% replied": 0.0,
            "ADM1_EN": "Tigray",
            "ADM1_PCODE": "ET01",
            "geometry": {
              "coordinates": [
                [
                  [
                    37.94370588500004,
                    14.841414523000026
                  ],
                  [
                    37.945332251000025,
                    14.835183630000074
                  ],
                  [
                    37.94793047400003,
                    14.836063505000027
                  ],
                  [
                    37.94925445000007,
                    14.837267291000046
                  ],
                  [
                    37.95101399400005,
                    14.838867071000038
                  ],
                  [
                    37.95331397800004,
                    14.837650178000047
                  ],
                  [
                    37.95367203500007,
                    14.83475074300003
                  ],
                  [
                    37.953680192000036,
                    14.833053792000044
                  ],
                  [
                    37.953682929000024,
                    14.832484320000049
                  ],
                  [
                    37.95918640200006,
                    14.832969202000072
                  ],
                  [
                    37.971047991000034,
                    14.830449088000023
                  ],
                  [
                    37.973029722000035,
                    14.824549004000062
                  ],
                  [
                    37.97485576200006,
                    14.81800497200004
                  ],
                  [
                    37.97454340100006,
                    14.809850453000024
                  ],
                  [
                    37.97452405100006,
                    14.809345299000029
                  ],
                  [
                    37.974465774000066,
                    14.80162709800004
                  ],
                  [
                    37.97850172200003,
                    14.803608806000057
                  ],
                  [
                    37.98136641200006,
                    14.805015410000067
                  ],
                  [
                    37.987922264000076,
                    14.807947037000076
                  ],
                  [
                    37.99001741400008,
                    14.799577439000075
                  ],
                  [
                    37.99228301000005,
                    14.792003606000037
                  ],
                  [
                    37.99275746600006,
                    14.786928493000062
                  ],
                  [
                    37.99199610000005,
                    14.779187186000058
                  ],
                  [
                    37.99418999900007,
                    14.773459063000075
                  ],
                  [
                    37.999636406000036,
                    14.77540139000007
                  ],
                  [
                    38.00364753200006,
                    14.771606534000057
                  ],
                  [
                    38.004679388000056,
                    14.766749540000035
                  ],
                  [
                    38.004776942000035,
                    14.76629034900003
                  ],
                  [
                    38.00586963100005,
                    14.766248071000064
                  ],
                  [
                    38.010146115000055,
                    14.766082605000065
                  ],
                  [
                    38.015824585000075,
                    14.765212359000031
                  ],
                  [
                    38.02053812500003,
                    14.760782508000034
                  ],
                  [
                    38.021206894000045,
                    14.756619274000059
                  ],
                  [
                    38.02147011400007,
                    14.754980674000024
                  ],
                  [
                    38.02046186700005,
                    14.74924899000007
                  ],
                  [
                    38.01741230500005,
                    14.742636144000073
                  ],
                  [
                    38.01808480700004,
                    14.737901615000055
                  ],
                  [
                    38.018264385000066,
                    14.736637359000042
                  ],
                  [
                    38.02138821500006,
                    14.734505539000054
                  ],
                  [
                    38.02498546100003,
                    14.732050642000047
                  ],
                  [
                    38.03006459000005,
                    14.72786781800005
                  ],
                  [
                    38.03499637800007,
                    14.722041258000047
                  ],
                  [
                    38.03809655800006,
                    14.71890336000007
                  ],
                  [
                    38.04036925400004,
                    14.716603013000054
                  ],
                  [
                    38.046722756000065,
                    14.713377738000077
                  ],
                  [
                    38.05348955900007,
                    14.710827755000025
                  ],
                  [
                    38.058788553000056,
                    14.710774263000076
                  ],
                  [
                    38.06463032700003,
                    14.711330790000034
                  ],
                  [
                    38.07073593000007,
                    14.709557503000042
                  ],
                  [
                    38.07786269800005,
                    14.70742023300005
                  ],
                  [
                    38.086127117000046,
                    14.707864530000052
                  ],
                  [
                    38.08832811900004,
                    14.707362494000051
                  ],
                  [
                    38.090032465000036,
                    14.70697374200006
                  ],
                  [
                    38.09154474700006,
                    14.706628799000043
                  ],
                  [
                    38.09537000500006,
                    14.70144233800005
                  ],
                  [
                    38.098917131000064,
                    14.700567981000063
                  ],
                  [
                    38.10094690900007,
                    14.700067646000036
                  ],
                  [
                    38.10556253400006,
                    14.697506350000026
                  ],
                  [
                    38.10648306100006,
                    14.695608790000051
                  ],
                  [
                    38.10915959100004,
                    14.690091432000031
                  ],
                  [
                    38.114888947000054,
                    14.68792327400007
                  ],
                  [
                    38.120149033000075,
                    14.68382071800005
                  ],
                  [
                    38.12709846700005,
                    14.682044781000059
                  ],
                  [
                    38.127568447000044,
                    14.68192467700004
                  ],
                  [
                    38.13208241500007,
                    14.678524118000041
                  ],
                  [
                    38.133068481000066,
                    14.676028849000033
                  ],
                  [
                    38.13444339400007,
                    14.672549592000053
                  ],
                  [
                    38.13926619800003,
                    14.667294295000033
                  ],
                  [
                    38.146118982000075,
                    14.668634908000058
                  ],
                  [
                    38.14770822600008,
                    14.67096115000004
                  ],
                  [
                    38.14857381000007,
                    14.672228141000062
                  ],
                  [
                    38.14957411300003,
                    14.673692325000047
                  ],
                  [
                    38.14955940800007,
                    14.673809435000067
                  ],
                  [
                    38.149657080000054,
                    14.673813768000059
                  ],
                  [
                    38.150304928000025,
                    14.674762049000037
                  ],
                  [
                    38.152330937000045,
                    14.675341368000034
                  ],
                  [
                    38.15621349200006,
                    14.676451550000024
                  ],
                  [
                    38.16200115300006,
                    14.675854921000052
                  ],
                  [
                    38.16890712500003,
                    14.677523528000052
                  ],
                  [
                    38.17383455200007,
                    14.679814968000073
                  ],
                  [
                    38.17999939900005,
                    14.67657465600007
                  ],
                  [
                    38.18226718600005,
                    14.678296999000054
                  ],
                  [
                    38.18356194000006,
                    14.679280341000037
                  ],
                  [
                    38.18381482700005,
                    14.680251633000069
                  ],
                  [
                    38.18494009600005,
                    14.684573575000059
                  ],
                  [
                    38.18534858500004,
                    14.685332740000035
                  ],
                  [
                    38.18690557100007,
                    14.688226348000057
                  ],
                  [
                    38.187405288000036,
                    14.689155056000061
                  ],
                  [
                    38.19488390400005,
                    14.687552254000025
                  ],
                  [
                    38.20268765700007,
                    14.685909069000047
                  ],
                  [
                    38.21002743400004,
                    14.686837317000027
                  ],
                  [
                    38.21503227200003,
                    14.682755214000053
                  ],
                  [
                    38.22179182800005,
                    14.683571139000037
                  ],
                  [
                    38.22824022700007,
                    14.685774297000023
                  ],
                  [
                    38.23705261500004,
                    14.683138794000058
                  ],
                  [
                    38.24306050400003,
                    14.67793057700004
                  ],
                  [
                    38.25161596800007,
                    14.675043686000038
                  ],
                  [
                    38.25620764400003,
                    14.669771173000072
                  ],
                  [
                    38.26108313100008,
                    14.667144000000064
                  ],
                  [
                    38.26172019400008,
                    14.66049087500005
                  ],
                  [
                    38.26373132500004,
                    14.652508729000033
                  ],
                  [
                    38.26433899600005,
                    14.644555180000054
                  ],
                  [
                    38.264505937000024,
                    14.638769564000029
                  ],
                  [
                    38.269062622000035,
                    14.634375875000046
                  ],
                  [
                    38.266276755000035,
                    14.627811516000065
                  ],
                  [
                    38.26511391100007,
                    14.62114332300007
                  ],
                  [
                    38.26450586900006,
                    14.614130603000035
                  ],
                  [
                    38.27113449500007,
                    14.610534974000075
                  ],
                  [
                    38.278402922000055,
                    14.609675614000025
                  ],
                  [
                    38.28608100300005,
                    14.60750637600006
                  ],
                  [
                    38.29196070300003,
                    14.602391209000075
                  ],
                  [
                    38.29313649200003,
                    14.594806033000054
                  ],
                  [
                    38.29778388300008,
                    14.59135703800007
                  ],
                  [
                    38.30259963700007,
                    14.588139923000028
                  ],
                  [
                    38.30792224900006,
                    14.585116137000057
                  ],
                  [
                    38.31038463100003,
                    14.578732026000068
                  ],
                  [
                    38.31531819200006,
                    14.573471492000067
                  ],
                  [
                    38.313432239000065,
                    14.56813105200007
                  ],
                  [
                    38.31391828100004,
                    14.559106203000056
                  ],
                  [
                    38.315242314000045,
                    14.550672305000035
                  ],
                  [
                    38.32015558900008,
                    14.544411758000024
                  ],
                  [
                    38.325132008000026,
                    14.537629610000067
                  ],
                  [
                    38.32971004400008,
                    14.531527335000021
                  ],
                  [
                    38.33640297300008,
                    14.528856408000024
                  ],
                  [
                    38.34094388400007,
                    14.522012228000051
                  ],
                  [
                    38.33980937900003,
                    14.513749806000021
                  ],
                  [
                    38.34320816300004,
                    14.507703961000061
                  ],
                  [
                    38.34931256100003,
                    14.509538161000023
                  ],
                  [
                    38.35591982500006,
                    14.506738546000065
                  ],
                  [
                    38.35614163900004,
                    14.499258772000076
                  ],
                  [
                    38.36021015400007,
                    14.492326400000024
                  ],
                  [
                    38.36082020200007,
                    14.490649974000064
                  ],
                  [
                    38.36223350800003,
                    14.48676617500007
                  ],
                  [
                    38.36891703900005,
                    14.484397709000064
                  ],
                  [
                    38.37344312300007,
                    14.480230984000059
                  ],
                  [
                    38.380417513000054,
                    14.480797048000056
                  ],
                  [
                    38.38839285900008,
                    14.479635451000036
                  ],
                  [
                    38.39480763600005,
                    14.481472588000031
                  ],
                  [
                    38.398146100000076,
                    14.476507214000037
                  ],
                  [
                    38.39889129800008,
                    14.470138559000077
                  ],
                  [
                    38.401517640000066,
                    14.464957259000073
                  ],
                  [
                    38.40820721100005,
                    14.46373700600003
                  ],
                  [
                    38.41390565100005,
                    14.463888505000057
                  ],
                  [
                    38.42078183900003,
                    14.46374772200005
                  ],
                  [
                    38.422165316000076,
                    14.45686715200003
                  ],
                  [
                    38.42503369900004,
                    14.45035445800005
                  ],
                  [
                    38.42809532900003,
                    14.441256769000063
                  ],
                  [
                    38.42912566700005,
                    14.434670249000021
                  ],
                  [
                    38.43217395800008,
                    14.427998714000069
                  ],
                  [
                    38.43266742600008,
                    14.427906379000035
                  ],
                  [
                    38.435684801000036,
                    14.427341781000052
                  ],
                  [
                    38.438729429000034,
                    14.426772085000039
                  ],
                  [
                    38.442660481000075,
                    14.422215952000045
                  ],
                  [
                    38.44273906300003,
                    14.416140246000055
                  ],
                  [
                    38.44741137800003,
                    14.410416756000075
                  ],
                  [
                    38.456184172000064,
                    14.409444929000074
                  ],
                  [
                    38.46481972000004,
                    14.411815329000035
                  ],
                  [
                    38.47229136800007,
                    14.413054747000047
                  ],
                  [
                    38.474956614000064,
                    14.414826125000047
                  ],
                  [
                    38.47655207400004,
                    14.415886500000056
                  ],
                  [
                    38.47759443000007,
                    14.416579272000035
                  ],
                  [
                    38.48369845900004,
                    14.418195981000054
                  ],
                  [
                    38.491493631000026,
                    14.414591182000038
                  ],
                  [
                    38.49856237900008,
                    14.411938752000026
                  ],
                  [
                    38.50603651000006,
                    14.413252574000069
                  ],
                  [
                    38.51023185200006,
                    14.409897705000049
                  ],
                  [
                    38.51585853800003,
                    14.405079012000044
                  ],
                  [
                    38.51709716900007,
                    14.406484314000068
                  ],
                  [
                    38.51832666300004,
                    14.407879250000065
                  ],
                  [
                    38.52053518300005,
                    14.410384949000047
                  ],
                  [
                    38.52095747300007,
                    14.41086406200003
                  ],
                  [
                    38.52202747200005,
                    14.411571946000038
                  ],
                  [
                    38.52686561100006,
                    14.414772732000074
                  ],
                  [
                    38.53182952000003,
                    14.417272792000063
                  ],
                  [
                    38.53735205600003,
                    14.420139784000071
                  ],
                  [
                    38.54363851200003,
                    14.422524442000054
                  ],
                  [
                    38.54910591600003,
                    14.422264471000062
                  ],
                  [
                    38.55205559700005,
                    14.424086769000041
                  ],
                  [
                    38.55359036700003,
                    14.425034942000025
                  ],
                  [
                    38.55465403000005,
                    14.425692067000057
                  ],
                  [
                    38.561059245000024,
                    14.426037035000036
                  ],
                  [
                    38.56609889200007,
                    14.428349686000047
                  ],
                  [
                    38.566982868000025,
                    14.428755335000062
                  ],
                  [
                    38.56752534700007,
                    14.42920248200005
                  ],
                  [
                    38.56852667700008,
                    14.430027844000051
                  ],
                  [
                    38.569635782000034,
                    14.430942041000037
                  ],
                  [
                    38.57208183500006,
                    14.432958239000072
                  ],
                  [
                    38.57897721200004,
                    14.433635157000026
                  ],
                  [
                    38.58645834600003,
                    14.436027910000064
                  ],
                  [
                    38.594375083000045,
                    14.438576193000074
                  ],
                  [
                    38.60129284000004,
                    14.439298343000075
                  ],
                  [
                    38.60831913100003,
                    14.438639989000023
                  ],
                  [
                    38.614899672000035,
                    14.434128756000064
                  ],
                  [
                    38.61577435800007,
                    14.433529122000039
                  ],
                  [
                    38.61922094400006,
                    14.434895316000052
                  ],
                  [
                    38.620833385000026,
                    14.435534473000075
                  ],
                  [
                    38.623899513000026,
                    14.436749857000052
                  ],
                  [
                    38.63127500200005,
                    14.440539415000046
                  ],
                  [
                    38.63912398100007,
                    14.439488160000053
                  ],
                  [
                    38.646768576000056,
                    14.441177682000045
                  ],
                  [
                    38.654217810000034,
                    14.444993122000028
                  ],
                  [
                    38.66164275300008,
                    14.445474585000056
                  ],
                  [
                    38.662636819000056,
                    14.44697885000005
                  ],
                  [
                    38.66319683900008,
                    14.447826297000063
                  ],
                  [
                    38.66490894700007,
                    14.450417135000066
                  ],
                  [
                    38.66663064000005,
                    14.451191738000034
                  ],
                  [
                    38.66742374700004,
                    14.451548563000074
                  ],
                  [
                    38.66993062700004,
                    14.452676428000075
                  ],
                  [
                    38.67509824000007,
                    14.452990921000037
                  ],
                  [
                    38.68025072100005,
                    14.456757921000076
                  ],
                  [
                    38.68722008900005,
                    14.460192908000067
                  ],
                  [
                    38.695414947000074,
                    14.462306622000028
                  ],
                  [
                    38.70294283800007,
                    14.465288096000052
                  ],
                  [
                    38.70996440700003,
                    14.463716784000042
                  ],
                  [
                    38.71576706900004,
                    14.460991964000073
                  ],
                  [
                    38.723234467000054,
                    14.460665593000044
                  ],
                  [
                    38.73054768600008,
                    14.458896300000049
                  ],
                  [
                    38.73633906600003,
                    14.460357602000045
                  ],
                  [
                    38.74319126900008,
                    14.46208761400004
                  ],
                  [
                    38.75018031600007,
                    14.465081069000064
                  ],
                  [
                    38.75892438400007,
                    14.464626837000026
                  ],
                  [
                    38.76801297900005,
                    14.466069264000055
                  ],
                  [
                    38.77484981600003,
                    14.466887417000066
                  ],
                  [
                    38.78097383900007,
                    14.465621214000066
                  ],
                  [
                    38.78663857500004,
                    14.463962601000048
                  ],
                  [
                    38.79404033700007,
                    14.463219068000058
                  ],
                  [
                    38.79875547100005,
                    14.46636028100005
                  ],
                  [
                    38.80009341700003,
                    14.467251618000034
                  ],
                  [
                    38.80169099400007,
                    14.468315921000055
                  ],
                  [
                    38.80898552800005,
                    14.471929113000044
                  ],
                  [
                    38.81516246100006,
                    14.474335912000072
                  ],
                  [
                    38.815205639000055,
                    14.474541559000045
                  ],
                  [
                    38.81554676400003,
                    14.476166249000073
                  ],
                  [
                    38.816586080000036,
                    14.481116249000024
                  ],
                  [
                    38.81671498400004,
                    14.481730188000029
                  ],
                  [
                    38.81672192600007,
                    14.481763252000064
                  ],
                  [
                    38.81674917300006,
                    14.481893022000065
                  ],
                  [
                    38.81678858500004,
                    14.481893408000076
                  ],
                  [
                    38.82446323700003,
                    14.481968548000054
                  ],
                  [
                    38.83021761300006,
                    14.483691333000024
                  ],
                  [
                    38.835186656000076,
                    14.485279862000027
                  ],
                  [
                    38.83575465600006,
                    14.485819051000021
                  ],
                  [
                    38.836063582000065,
                    14.48471584400005
                  ],
                  [
                    38.83616236200004,
                    14.485257279000052
                  ],
                  [
                    38.83623739800004,
                    14.48575235800007
                  ],
                  [
                    38.83633915400003,
                    14.486373901000036
                  ],
                  [
                    38.83725681400006,
                    14.487245014000052
                  ],
                  [
                    38.83921734200004,
                    14.489106097000047
                  ],
                  [
                    38.84125449100003,
                    14.491039915000044
                  ],
                  [
                    38.841263285000025,
                    14.491045640000038
                  ],
                  [
                    38.841607655000075,
                    14.491269818000035
                  ],
                  [
                    38.84839416800003,
                    14.495687701000065
                  ],
                  [
                    38.85662482400005,
                    14.494514440000046
                  ],
                  [
                    38.86423141800003,
                    14.494046852000054
                  ],
                  [
                    38.87024994600006,
                    14.495046252000066
                  ],
                  [
                    38.87730540100006,
                    14.496608652000077
                  ],
                  [
                    38.88344403000008,
                    14.497590140000057
                  ],
                  [
                    38.89019121900003,
                    14.499216184000034
                  ],
                  [
                    38.89677345800004,
                    14.499652296000022
                  ],
                  [
                    38.904877260000035,
                    14.501192779000064
                  ],
                  [
                    38.91393423400007,
                    14.506016134000049
                  ],
                  [
                    38.92009092400008,
                    14.510649547000071
                  ],
                  [
                    38.920968892000076,
                    14.51131029000004
                  ],
                  [
                    38.92206401100003,
                    14.512503503000062
                  ],
                  [
                    38.924564814000064,
                    14.515228313000023
                  ],
                  [
                    38.92768838400008,
                    14.518631673000073
                  ],
                  [
                    38.92808519500005,
                    14.51906402800006
                  ],
                  [
                    38.929796484000065,
                    14.521249326000031
                  ],
                  [
                    38.932555541000056,
                    14.524772613000039
                  ],
                  [
                    38.933424021000064,
                    14.525881654000045
                  ],
                  [
                    38.93351781100006,
                    14.526001423000025
                  ],
                  [
                    38.935729811000044,
                    14.529591826000058
                  ],
                  [
                    38.93726709500004,
                    14.532087065000042
                  ],
                  [
                    38.94356445200003,
                    14.531187963000036
                  ],
                  [
                    38.945772986000065,
                    14.53117019800004
                  ],
                  [
                    38.94963745000007,
                    14.531139113000052
                  ],
                  [
                    38.95104298600006,
                    14.532654470000068
                  ],
                  [
                    38.952551683000024,
                    14.534281050000061
                  ],
                  [
                    38.95321299400007,
                    14.534994032000043
                  ],
                  [
                    38.953490929000054,
                    14.534960246000026
                  ],
                  [
                    38.95355429500006,
                    14.535362000000077
                  ],
                  [
                    38.954141951000054,
                    14.535995573000037
                  ],
                  [
                    38.96037192800003,
                    14.538173672000028
                  ],
                  [
                    38.96730625400005,
                    14.538468307000073
                  ],
                  [
                    38.97176346400005,
                    14.540345867000042
                  ],
                  [
                    38.97326246500006,
                    14.540977308000038
                  ],
                  [
                    38.97473321600006,
                    14.54159684900003
                  ],
                  [
                    38.974974177000036,
                    14.54202807300004
                  ],
                  [
                    38.97545475100003,
                    14.542888109000046
                  ],
                  [
                    38.97800636200003,
                    14.547454472000027
                  ],
                  [
                    38.98093269200007,
                    14.552697285000022
                  ],
                  [
                    38.981217652000055,
                    14.552999596000063
                  ],
                  [
                    38.98246480000006,
                    14.554322682000077
                  ],
                  [
                    38.98429428800006,
                    14.556263566000041
                  ],
                  [
                    38.98766856100008,
                    14.559843295000064
                  ],
                  [
                    38.989254634000076,
                    14.561314691000064
                  ],
                  [
                    38.99184170700005,
                    14.56371471400007
                  ],
                  [
                    38.99386226300004,
                    14.565589180000075
                  ],
                  [
                    38.99387602200005,
                    14.565640366000025
                  ],
                  [
                    38.99553646800007,
                    14.571817316000022
                  ],
                  [
                    38.99902194900005,
                    14.57720832700005
                  ],
                  [
                    39.00116954600003,
                    14.585778537000067
                  ],
                  [
                    39.00185797300003,
                    14.586130592000075
                  ],
                  [
                    39.00389533100008,
                    14.58717247800007
                  ],
                  [
                    39.00996374400006,
                    14.590275806000022
                  ],
                  [
                    39.01015520100003,
                    14.591126603000077
                  ],
                  [
                    39.01061773200007,
                    14.593182005000074
                  ],
                  [
                    39.01143606200003,
                    14.596818513000073
                  ],
                  [
                    39.01267403300005,
                    14.603448957000069
                  ],
                  [
                    39.010616119000076,
                    14.609183574000042
                  ],
                  [
                    39.008468608000044,
                    14.616238802000055
                  ],
                  [
                    39.010633288000065,
                    14.61907796500003
                  ],
                  [
                    39.01303879300008,
                    14.622232990000043
                  ],
                  [
                    39.013190122000026,
                    14.622431471000027
                  ],
                  [
                    39.01320640200004,
                    14.622530951000044
                  ],
                  [
                    39.01333039800005,
                    14.622615455000073
                  ],
                  [
                    39.01428657400004,
                    14.623869562000039
                  ],
                  [
                    39.017540988000064,
                    14.626518820000058
                  ],
                  [
                    39.01941561700005,
                    14.628044862000024
                  ],
                  [
                    39.020053516000075,
                    14.628564144000052
                  ],
                  [
                    39.02193529700003,
                    14.630630668000038
                  ],
                  [
                    39.023111046000054,
                    14.631921845000022
                  ],
                  [
                    39.02351901500003,
                    14.632369865000044
                  ],
                  [
                    39.02461171600004,
                    14.63281485400006
                  ],
                  [
                    39.02688408700004,
                    14.633740250000074
                  ],
                  [
                    39.02866851400006,
                    14.63446693700007
                  ],
                  [
                    39.03429109500007,
                    14.633311108000044
                  ],
                  [
                    39.041394463000074,
                    14.631632599000056
                  ],
                  [
                    39.048418222000066,
                    14.635490076000053
                  ],
                  [
                    39.05519289400007,
                    14.63618731300005
                  ],
                  [
                    39.06147022600004,
                    14.636277005000068
                  ],
                  [
                    39.06749792900007,
                    14.633722919000036
                  ],
                  [
                    39.075328858000034,
                    14.633416390000036
                  ],
                  [
                    39.08073694700005,
                    14.636514033000026
                  ],
                  [
                    39.08684172400007,
                    14.633338327000047
                  ],
                  [
                    39.09173624500005,
                    14.632802619000074
                  ],
                  [
                    39.097596364000026,
                    14.633373262000077
                  ],
                  [
                    39.10438230400007,
                    14.630032119000077
                  ],
                  [
                    39.10959903100007,
                    14.622569573000021
                  ],
                  [
                    39.11282808100003,
                    14.618901404000042
                  ],
                  [
                    39.11395285200007,
                    14.617623675000061
                  ],
                  [
                    39.124664419000055,
                    14.613430921000031
                  ],
                  [
                    39.131879930000025,
                    14.615162660000067
                  ],
                  [
                    39.133428855000034,
                    14.615534406000052
                  ],
                  [
                    39.157450433000065,
                    14.620278210000038
                  ],
                  [
                    39.16947027600003,
                    14.619750875000022
                  ],
                  [
                    39.17767757800004,
                    14.618530823000071
                  ],
                  [
                    39.18705932700004,
                    14.615971212000034
                  ],
                  [
                    39.194172828000035,
                    14.613412968000034
                  ],
                  [
                    39.20032289200003,
                    14.611037689000057
                  ],
                  [
                    39.20372349100006,
                    14.607638963000056
                  ],
                  [
                    39.20805241700003,
                    14.603312423000034
                  ],
                  [
                    39.21233452400003,
                    14.597535343000061
                  ],
                  [
                    39.21587038700005,
                    14.591470591000075
                  ],
                  [
                    39.21865262100005,
                    14.584996107000052
                  ],
                  [
                    39.22098471400005,
                    14.579569139000057
                  ],
                  [
                    39.22103383000007,
                    14.57893645300004
                  ],
                  [
                    39.221536713000035,
                    14.572458615000073
                  ],
                  [
                    39.22646718300007,
                    14.568218710000053
                  ],
                  [
                    39.23055438700004,
                    14.568184557000052
                  ],
                  [
                    39.23318216400003,
                    14.568162599000061
                  ],
                  [
                    39.23863151300003,
                    14.565882257000055
                  ],
                  [
                    39.238159937000034,
                    14.560682188000044
                  ],
                  [
                    39.24012713900004,
                    14.555666364000047
                  ],
                  [
                    39.23956062900004,
                    14.552800512000033
                  ],
                  [
                    39.23854180700005,
                    14.54764651000005
                  ],
                  [
                    39.23625686300005,
                    14.544956485000057
                  ],
                  [
                    39.23364699900003,
                    14.541883939000058
                  ],
                  [
                    39.233157091000066,
                    14.541307179000057
                  ],
                  [
                    39.23231393700007,
                    14.540314548000026
                  ],
                  [
                    39.23202440800003,
                    14.530971578000049
                  ],
                  [
                    39.23145288300003,
                    14.51916675800004
                  ],
                  [
                    39.22790438000004,
                    14.511649431000023
                  ],
                  [
                    39.22305240000003,
                    14.50490860800005
                  ],
                  [
                    39.21988004700006,
                    14.500354147000053
                  ],
                  [
                    39.21760728500004,
                    14.49728605100006
                  ],
                  [
                    39.216707959000075,
                    14.49607201200007
                  ],
                  [
                    39.21186189500003,
                    14.494292123000037
                  ],
                  [
                    39.20848612900005,
                    14.49305225300003
                  ],
                  [
                    39.21154648300006,
                    14.487516619000075
                  ],
                  [
                    39.214479966000056,
                    14.482848699000044
                  ],
                  [
                    39.21913150100005,
                    14.47818563900006
                  ],
                  [
                    39.21889285000003,
                    14.470759147000024
                  ],
                  [
                    39.219341851000024,
                    14.468555984000034
                  ],
                  [
                    39.22087514300006,
                    14.46103241000003
                  ],
                  [
                    39.22100254800006,
                    14.453800363000028
                  ],
                  [
                    39.22311181800006,
                    14.448807679000026
                  ],
                  [
                    39.22418321200007,
                    14.443325086000073
                  ],
                  [
                    39.22738951200006,
                    14.436938433000023
                  ],
                  [
                    39.23179212200006,
                    14.43076132300007
                  ],
                  [
                    39.23445161300003,
                    14.423301962000039
                  ],
                  [
                    39.23552415300003,
                    14.420546587000047
                  ],
                  [
                    39.23975500700004,
                    14.411598403000028
                  ],
                  [
                    39.24664974600006,
                    14.405436267000027
                  ],
                  [
                    39.24676384300005,
                    14.405334293000067
                  ],
                  [
                    39.246904519000054,
                    14.404719690000036
                  ],
                  [
                    39.24812166400005,
                    14.399418756000046
                  ],
                  [
                    39.249747945000024,
                    14.392260046000047
                  ],
                  [
                    39.25543069400004,
                    14.392346763000035
                  ],
                  [
                    39.260725094000065,
                    14.393100468000057
                  ],
                  [
                    39.267903861000036,
                    14.397342639000044
                  ],
                  [
                    39.26820871600006,
                    14.397522779000042
                  ],
                  [
                    39.268457725000076,
                    14.397673831000077
                  ],
                  [
                    39.27584525200007,
                    14.402154977000066
                  ],
                  [
                    39.275971662000075,
                    14.402184833000035
                  ],
                  [
                    39.28323934600007,
                    14.40390136800005
                  ],
                  [
                    39.29024481700003,
                    14.404734747000077
                  ],
                  [
                    39.29289428000004,
                    14.410583641000073
                  ],
                  [
                    39.30083248300008,
                    14.411389074000056
                  ],
                  [
                    39.30087197800003,
                    14.412589061000062
                  ],
                  [
                    39.30105748900007,
                    14.418225191000033
                  ],
                  [
                    39.29788537400003,
                    14.42420278000003
                  ],
                  [
                    39.29735304600007,
                    14.430105498000046
                  ],
                  [
                    39.29771405500003,
                    14.436182551000059
                  ],
                  [
                    39.30750468700006,
                    14.436180870000044
                  ],
                  [
                    39.314812946000075,
                    14.437557153000057
                  ],
                  [
                    39.31991736500004,
                    14.441938657000037
                  ],
                  [
                    39.32019680800005,
                    14.442609118000064
                  ],
                  [
                    39.32329159200003,
                    14.450034359000028
                  ],
                  [
                    39.31915974800006,
                    14.45215750500006
                  ],
                  [
                    39.317828947000066,
                    14.452841337000052
                  ],
                  [
                    39.31837567400004,
                    14.453589399000066
                  ],
                  [
                    39.31889641300006,
                    14.45430189800004
                  ],
                  [
                    39.321948389000056,
                    14.458477784000024
                  ],
                  [
                    39.32235863900007,
                    14.459039095000037
                  ],
                  [
                    39.31680461600007,
                    14.459774659000061
                  ],
                  [
                    39.31630741500004,
                    14.459840507000024
                  ],
                  [
                    39.314345168000045,
                    14.465759974000036
                  ],
                  [
                    39.314334372000076,
                    14.47330412100007
                  ],
                  [
                    39.31433431200003,
                    14.47334610300004
                  ],
                  [
                    39.31410771900005,
                    14.475925034000056
                  ],
                  [
                    39.31384799400007,
                    14.478881045000037
                  ],
                  [
                    39.31424750600007,
                    14.478912999000045
                  ],
                  [
                    39.31450812500003,
                    14.47893384400004
                  ],
                  [
                    39.315792318000035,
                    14.47903655500005
                  ],
                  [
                    39.32198434900005,
                    14.479531802000054
                  ],
                  [
                    39.32942325700003,
                    14.480372719000059
                  ],
                  [
                    39.32992836300008,
                    14.480429818000061
                  ],
                  [
                    39.32998226900003,
                    14.48043591100003
                  ],
                  [
                    39.329972879000024,
                    14.480452585000023
                  ],
                  [
                    39.32655491300005,
                    14.486521983000046
                  ],
                  [
                    39.323517974000026,
                    14.492404129000022
                  ],
                  [
                    39.323574646000054,
                    14.493034089000048
                  ],
                  [
                    39.32365521200006,
                    14.493929697000056
                  ],
                  [
                    39.324045667000064,
                    14.49826994800003
                  ],
                  [
                    39.33024704500008,
                    14.50325113200006
                  ],
                  [
                    39.33583475800003,
                    14.507164739000075
                  ],
                  [
                    39.340012122000076,
                    14.511309453000024
                  ],
                  [
                    39.34003720100003,
                    14.511298623000073
                  ],
                  [
                    39.346988647000046,
                    14.508296846000064
                  ],
                  [
                    39.353389794000066,
                    14.505012485000066
                  ],
                  [
                    39.35803436600003,
                    14.500519620000034
                  ],
                  [
                    39.36471566700004,
                    14.496262090000073
                  ],
                  [
                    39.37114900600005,
                    14.494614945000023
                  ],
                  [
                    39.369377376000045,
                    14.499794964000046
                  ],
                  [
                    39.36464812000003,
                    14.505821387000026
                  ],
                  [
                    39.364783739000075,
                    14.51183899800003
                  ],
                  [
                    39.368577188000074,
                    14.518689579000068
                  ],
                  [
                    39.36765272500003,
                    14.526647714000035
                  ],
                  [
                    39.36460143000005,
                    14.533988573000045
                  ],
                  [
                    39.36869857900007,
                    14.538313897000023
                  ],
                  [
                    39.37473435900006,
                    14.53677242200007
                  ],
                  [
                    39.37894591400004,
                    14.536310471000036
                  ],
                  [
                    39.38363392500003,
                    14.535796259000051
                  ],
                  [
                    39.38470119800007,
                    14.535965615000066
                  ],
                  [
                    39.38562336100006,
                    14.536111942000048
                  ],
                  [
                    39.39123198300007,
                    14.537001917000055
                  ],
                  [
                    39.392216724000036,
                    14.537165231000074
                  ],
                  [
                    39.398463254000035,
                    14.538201182000023
                  ],
                  [
                    39.40427817500006,
                    14.535543463000067
                  ],
                  [
                    39.40545997700008,
                    14.535003319000054
                  ],
                  [
                    39.412185528000066,
                    14.531004735000067
                  ],
                  [
                    39.41999606600007,
                    14.53068057300004
                  ],
                  [
                    39.42531295400005,
                    14.530673701000069
                  ],
                  [
                    39.42821942900008,
                    14.530669945000056
                  ],
                  [
                    39.42872564800007,
                    14.52703443200005
                  ],
                  [
                    39.42909890300007,
                    14.524353825000048
                  ],
                  [
                    39.42943281000004,
                    14.524087699000063
                  ],
                  [
                    39.432944690000056,
                    14.521288703000039
                  ],
                  [
                    39.43547703300004,
                    14.519270406000032
                  ],
                  [
                    39.43733764700005,
                    14.520213644000023
                  ],
                  [
                    39.43811430400007,
                    14.520607363000067
                  ],
                  [
                    39.44553828800008,
                    14.524370931000021
                  ],
                  [
                    39.44580036000008,
                    14.524455656000043
                  ],
                  [
                    39.45326340300005,
                    14.526868381000043
                  ],
                  [
                    39.45234083100007,
                    14.519809090000024
                  ],
                  [
                    39.45209317900003,
                    14.510938678000059
                  ],
                  [
                    39.45708247500005,
                    14.50724294500003
                  ],
                  [
                    39.46186507500005,
                    14.513045958000077
                  ],
                  [
                    39.469320279000044,
                    14.515609184000027
                  ],
                  [
                    39.467769229000055,
                    14.508399233000034
                  ],
                  [
                    39.471021360000066,
                    14.504413501000045
                  ],
                  [
                    39.472642061000045,
                    14.498251100000061
                  ],
                  [
                    39.47887689700008,
                    14.49895095100004
                  ],
                  [
                    39.48509653200006,
                    14.501425029000075
                  ],
                  [
                    39.48784743600004,
                    14.50397887400004
                  ],
                  [
                    39.48815579200004,
                    14.504128898000033
                  ],
                  [
                    39.48823760100004,
                    14.504341089000036
                  ],
                  [
                    39.48872396400003,
                    14.505602582000051
                  ],
                  [
                    39.49079847000007,
                    14.507071990000043
                  ],
                  [
                    39.49212093800003,
                    14.508911391000026
                  ],
                  [
                    39.49325313200006,
                    14.509462223000071
                  ],
                  [
                    39.494969999000034,
                    14.516880439000033
                  ],
                  [
                    39.496734622000076,
                    14.526917309000055
                  ],
                  [
                    39.499173960000064,
                    14.536829990000058
                  ],
                  [
                    39.50038652500007,
                    14.543799707000062
                  ],
                  [
                    39.49876629700003,
                    14.550771170000075
                  ],
                  [
                    39.49661329400004,
                    14.55667124200005
                  ],
                  [
                    39.49440129000004,
                    14.564362904000063
                  ],
                  [
                    39.49316778100007,
                    14.574088635000066
                  ],
                  [
                    39.491679530000056,
                    14.582474713000067
                  ],
                  [
                    39.48585447500005,
                    14.58911930000005
                  ],
                  [
                    39.48181512000008,
                    14.594009435000032
                  ],
                  [
                    39.47777239700008,
                    14.597611129000029
                  ],
                  [
                    39.47753421600004,
                    14.60362931900005
                  ],
                  [
                    39.48208578400005,
                    14.610129958000073
                  ],
                  [
                    39.48577646900003,
                    14.617767449000041
                  ],
                  [
                    39.49007884900004,
                    14.625035714000035
                  ],
                  [
                    39.48761518300006,
                    14.63274817100006
                  ],
                  [
                    39.48657955900006,
                    14.640238542000077
                  ],
                  [
                    39.48668225600005,
                    14.640527434000035
                  ],
                  [
                    39.488369231000036,
                    14.645272977000047
                  ],
                  [
                    39.49031144400004,
                    14.647006157000021
                  ],
                  [
                    39.492207275000055,
                    14.648697947000073
                  ],
                  [
                    39.492749487000026,
                    14.649322638000058
                  ],
                  [
                    39.49460417900008,
                    14.651459456000055
                  ],
                  [
                    39.49656175900003,
                    14.653714812000032
                  ],
                  [
                    39.49711092100006,
                    14.654347510000036
                  ],
                  [
                    39.49974630500003,
                    14.664130593000039
                  ],
                  [
                    39.50049272900003,
                    14.670714334000024
                  ],
                  [
                    39.50267493900003,
                    14.67701014100004
                  ],
                  [
                    39.50294606400007,
                    14.676816245000055
                  ],
                  [
                    39.509986414000025,
                    14.671781313000054
                  ],
                  [
                    39.511733211000035,
                    14.673371788000054
                  ],
                  [
                    39.512116725000055,
                    14.673720982000077
                  ],
                  [
                    39.51466732800003,
                    14.676043332000063
                  ],
                  [
                    39.51578644400007,
                    14.677062298000067
                  ],
                  [
                    39.51653168000007,
                    14.67674289300004
                  ],
                  [
                    39.52283713200006,
                    14.67404040200006
                  ],
                  [
                    39.530300846000046,
                    14.671040517000051
                  ],
                  [
                    39.53744321500005,
                    14.669518097000037
                  ],
                  [
                    39.54411879300005,
                    14.670351953000022
                  ],
                  [
                    39.54927500100007,
                    14.669644719000075
                  ],
                  [
                    39.55551308300005,
                    14.668780316000039
                  ],
                  [
                    39.56347679500004,
                    14.66984990900005
                  ],
                  [
                    39.569630818000064,
                    14.669904329000076
                  ],
                  [
                    39.575182287000075,
                    14.669890578000036
                  ],
                  [
                    39.580042941000045,
                    14.667793331000041
                  ],
                  [
                    39.58556284300005,
                    14.664767611000059
                  ],
                  [
                    39.591224960000034,
                    14.662146833000065
                  ],
                  [
                    39.59558258000004,
                    14.657483938000041
                  ],
                  [
                    39.60082321100003,
                    14.651987372000065
                  ],
                  [
                    39.60582939300008,
                    14.647109107000063
                  ],
                  [
                    39.61101626200008,
                    14.643678247000025
                  ],
                  [
                    39.618086970000036,
                    14.638273008000056
                  ],
                  [
                    39.62268647900004,
                    14.635943927000028
                  ],
                  [
                    39.624466158000075,
                    14.628467578000027
                  ],
                  [
                    39.62579911100005,
                    14.619719051000061
                  ],
                  [
                    39.628808599000024,
                    14.608764478000069
                  ],
                  [
                    39.633692437000036,
                    14.602901373000066
                  ],
                  [
                    39.63768775400007,
                    14.598433770000042
                  ],
                  [
                    39.64299966200008,
                    14.595809659000054
                  ],
                  [
                    39.65007620500006,
                    14.593067764000068
                  ],
                  [
                    39.65742630600005,
                    14.589822925000021
                  ],
                  [
                    39.66294203600006,
                    14.591232005000052
                  ],
                  [
                    39.66654451100004,
                    14.592152314000032
                  ],
                  [
                    39.666768940000054,
                    14.59203039700003
                  ],
                  [
                    39.67383329100005,
                    14.58819281500007
                  ],
                  [
                    39.67683170000004,
                    14.588453064000078
                  ],
                  [
                    39.67794776300008,
                    14.588549933000024
                  ],
                  [
                    39.68028972600007,
                    14.588753205000046
                  ],
                  [
                    39.684798261000026,
                    14.583218762000058
                  ],
                  [
                    39.68958133500007,
                    14.577259067000057
                  ],
                  [
                    39.69675707000005,
                    14.569013244000075
                  ],
                  [
                    39.69904877500005,
                    14.56200980500006
                  ],
                  [
                    39.704860877000044,
                    14.55578341200004
                  ],
                  [
                    39.709332679000056,
                    14.551368027000024
                  ],
                  [
                    39.71519684000003,
                    14.55165899800005
                  ],
                  [
                    39.72219233000004,
                    14.549011790000066
                  ],
                  [
                    39.72879554300005,
                    14.54679033900004
                  ],
                  [
                    39.73452188500005,
                    14.547004037000022
                  ],
                  [
                    39.74195591600005,
                    14.546169638000038
                  ],
                  [
                    39.75027488100005,
                    14.545216330000073
                  ],
                  [
                    39.758059969000044,
                    14.543492206000053
                  ],
                  [
                    39.76678566700008,
                    14.540761419000034
                  ],
                  [
                    39.76849076700006,
                    14.533188418000066
                  ],
                  [
                    39.77452876000007,
                    14.527145003000044
                  ],
                  [
                    39.77687347800003,
                    14.522542392000048
                  ],
                  [
                    39.77995925400006,
                    14.518912237000052
                  ],
                  [
                    39.78544922800006,
                    14.51108458300007
                  ],
                  [
                    39.79154355600008,
                    14.506339999000033
                  ],
                  [
                    39.79261010000005,
                    14.50019201200007
                  ],
                  [
                    39.79784599200008,
                    14.49958947500005
                  ],
                  [
                    39.799472810000054,
                    14.499402264000025
                  ],
                  [
                    39.801009677000025,
                    14.499225404000072
                  ],
                  [
                    39.80671807300007,
                    14.493372778000037
                  ],
                  [
                    39.81010288900006,
                    14.487477216000059
                  ],
                  [
                    39.81318087400007,
                    14.482371486000034
                  ],
                  [
                    39.81998072600004,
                    14.478950498000074
                  ],
                  [
                    39.825682792000066,
                    14.48014325500003
                  ],
                  [
                    39.83131514100006,
                    14.484855217000074
                  ],
                  [
                    39.841410074000066,
                    14.479400372000043
                  ],
                  [
                    39.84684096700005,
                    14.474487311000075
                  ],
                  [
                    39.856616114000076,
                    14.47202603200003
                  ],
                  [
                    39.86191796000003,
                    14.465819361000058
                  ],
                  [
                    39.86673883800006,
                    14.46349620500007
                  ],
                  [
                    39.87255345300008,
                    14.461897605000047
                  ],
                  [
                    39.879821830000026,
                    14.452104808000058
                  ],
                  [
                    39.89041900400008,
                    14.443637146000071
                  ],
                  [
                    39.89050024200003,
                    14.443572233000054
                  ],
                  [
                    39.89523720300008,
                    14.435850166000023
                  ],
                  [
                    39.90029778100006,
                    14.431827508000026
                  ],
                  [
                    39.91140632500003,
                    14.422928815000034
                  ],
                  [
                    39.923756024000056,
                    14.414994941000032
                  ],
                  [
                    39.93203969500007,
                    14.41205119600005
                  ],
                  [
                    39.93846445600008,
                    14.408749577000037
                  ],
                  [
                    39.94465840000004,
                    14.409453125000027
                  ],
                  [
                    39.949863675000074,
                    14.410645311000053
                  ],
                  [
                    39.95445917400008,
                    14.41402314100003
                  ],
                  [
                    39.95633320500008,
                    14.416079449000051
                  ],
                  [
                    39.95798398200003,
                    14.417890788000022
                  ],
                  [
                    39.958715244000075,
                    14.418309519000047
                  ],
                  [
                    39.96464540200003,
                    14.421705210000027
                  ],
                  [
                    39.97000771100005,
                    14.425401455000042
                  ],
                  [
                    39.97135219000006,
                    14.42632820600005
                  ],
                  [
                    39.97149884500004,
                    14.431584838000049
                  ],
                  [
                    39.97238320500003,
                    14.432454415000052
                  ],
                  [
                    39.97459895000003,
                    14.434633119000068
                  ],
                  [
                    39.97806105500007,
                    14.43803734900007
                  ],
                  [
                    39.98085004700005,
                    14.440779718000044
                  ],
                  [
                    39.98425632200008,
                    14.432340698000075
                  ],
                  [
                    39.983846775000075,
                    14.423607623000066
                  ],
                  [
                    39.981084158000044,
                    14.41488492600007
                  ],
                  [
                    39.979576327000075,
                    14.40987599400006
                  ],
                  [
                    39.981146188000025,
                    14.400812009000049
                  ],
                  [
                    39.981734145000075,
                    14.393773224000029
                  ],
                  [
                    39.988085252000076,
                    14.388105119000045
                  ],
                  [
                    39.99081117500003,
                    14.382039932000055
                  ],
                  [
                    39.990843734000066,
                    14.381967487000054
                  ],
                  [
                    39.98595792100008,
                    14.378227208000055
                  ],
                  [
                    39.979777701000046,
                    14.370973838000054
                  ],
                  [
                    39.972222438000074,
                    14.37015640800007
                  ],
                  [
                    39.967136019000066,
                    14.36762956900003
                  ],
                  [
                    39.95650880100004,
                    14.362416345000042
                  ],
                  [
                    39.95026941200007,
                    14.360418709000044
                  ],
                  [
                    39.94470123600007,
                    14.360926994000067
                  ],
                  [
                    39.938513718000024,
                    14.36143647700004
                  ],
                  [
                    39.93381774900007,
                    14.36339657600007
                  ],
                  [
                    39.926893653000036,
                    14.365364775000046
                  ],
                  [
                    39.92096141400003,
                    14.367813730000023
                  ],
                  [
                    39.91626741600004,
                    14.370258854000042
                  ],
                  [
                    39.90832472000005,
                    14.365376514000047
                  ],
                  [
                    39.90148005300006,
                    14.366676004000055
                  ],
                  [
                    39.89547097600007,
                    14.370581121000043
                  ],
                  [
                    39.88989434300004,
                    14.369146663000038
                  ],
                  [
                    39.88420503900005,
                    14.370502698000053
                  ],
                  [
                    39.88348001500003,
                    14.370316708000075
                  ],
                  [
                    39.87767846100007,
                    14.368828346000043
                  ],
                  [
                    39.862779028000034,
                    14.36815572100005
                  ],
                  [
                    39.85311879000005,
                    14.367098800000065
                  ],
                  [
                    39.85462750900007,
                    14.373158967000052
                  ],
                  [
                    39.84741302300006,
                    14.375045330000034
                  ],
                  [
                    39.838065835000066,
                    14.380497410000032
                  ],
                  [
                    39.827575316000036,
                    14.382718520000026
                  ],
                  [
                    39.81999766900003,
                    14.382502372000033
                  ],
                  [
                    39.80886310400007,
                    14.384724351000045
                  ],
                  [
                    39.80094810700007,
                    14.387177744000041
                  ],
                  [
                    39.795991506000064,
                    14.385981934000029
                  ],
                  [
                    39.78767114400006,
                    14.378730258000076
                  ],
                  [
                    39.77754016700004,
                    14.37533455700003
                  ],
                  [
                    39.77204903900008,
                    14.373850666000067
                  ],
                  [
                    39.77268421900004,
                    14.362922156000025
                  ],
                  [
                    39.77487093800005,
                    14.351449856000045
                  ],
                  [
                    39.77970587100003,
                    14.335798183000065
                  ],
                  [
                    39.77920407800008,
                    14.330532193000067
                  ],
                  [
                    39.771334523000064,
                    14.319853774000023
                  ],
                  [
                    39.76263600200008,
                    14.31869615900007
                  ],
                  [
                    39.75061559100004,
                    14.312821622000058
                  ],
                  [
                    39.74533139500005,
                    14.308649345000049
                  ],
                  [
                    39.73326439500005,
                    14.306593751000037
                  ],
                  [
                    39.726247716000046,
                    14.302962213000058
                  ],
                  [
                    39.72639233500007,
                    14.300770111000077
                  ],
                  [
                    39.726837182000054,
                    14.294027228000061
                  ],
                  [
                    39.72943200800006,
                    14.29175236900005
                  ],
                  [
                    39.733614715000044,
                    14.28808543100007
                  ],
                  [
                    39.733772411000075,
                    14.28794718000006
                  ],
                  [
                    39.73622831800003,
                    14.285956772000077
                  ],
                  [
                    39.742011054000045,
                    14.281270110000037
                  ],
                  [
                    39.752119322000055,
                    14.27825979000005
                  ],
                  [
                    39.757605709000075,
                    14.277177362000032
                  ],
                  [
                    39.75703111400003,
                    14.26376149500004
                  ],
                  [
                    39.75591275700003,
                    14.250040694000063
                  ],
                  [
                    39.75730409100004,
                    14.239843563000022
                  ],
                  [
                    39.75304904600006,
                    14.237048523000055
                  ],
                  [
                    39.742216588000076,
                    14.234941699000046
                  ],
                  [
                    39.73272872300004,
                    14.236949442000025
                  ],
                  [
                    39.718284260000075,
                    14.240053670000066
                  ],
                  [
                    39.70647482700008,
                    14.24206259400006
                  ],
                  [
                    39.694087480000064,
                    14.241311387000053
                  ],
                  [
                    39.687898251000036,
                    14.231344489000037
                  ],
                  [
                    39.68572239500003,
                    14.216176396000037
                  ],
                  [
                    39.679932189000056,
                    14.21069177000004
                  ],
                  [
                    39.67629928800005,
                    14.207100875000037
                  ],
                  [
                    39.672269655000036,
                    14.200334724000072
                  ],
                  [
                    39.664695918000064,
                    14.197247038000057
                  ],
                  [
                    39.663890699000035,
                    14.196918764000031
                  ],
                  [
                    39.65838353200007,
                    14.198681656000076
                  ],
                  [
                    39.65643136500006,
                    14.192823762000046
                  ],
                  [
                    39.649962783000035,
                    14.188612418000048
                  ],
                  [
                    39.657768764000025,
                    14.182403519000047
                  ],
                  [
                    39.659851984000056,
                    14.182003835000046
                  ],
                  [
                    39.66405380100008,
                    14.181197679000036
                  ],
                  [
                    39.67352125800005,
                    14.17771607800006
                  ],
                  [
                    39.68199849500007,
                    14.164686730000028
                  ],
                  [
                    39.69357610000003,
                    14.16144547700003
                  ],
                  [
                    39.69913307400003,
                    14.159774103000075
                  ],
                  [
                    39.70050682900006,
                    14.159464394000054
                  ],
                  [
                    39.70349162800005,
                    14.158791480000048
                  ],
                  [
                    39.70557685000006,
                    14.158321373000035
                  ],
                  [
                    39.71504024500007,
                    14.156313964000049
                  ],
                  [
                    39.720936909000045,
                    14.15701841400005
                  ],
                  [
                    39.73148943100006,
                    14.155353277000074
                  ],
                  [
                    39.738326689000075,
                    14.154129991000048
                  ],
                  [
                    39.73999915300004,
                    14.15383076300003
                  ],
                  [
                    39.74954134600006,
                    14.151798413000051
                  ],
                  [
                    39.75800476100005,
                    14.145147949000034
                  ],
                  [
                    39.76713301700005,
                    14.140043372000036
                  ],
                  [
                    39.775421367000035,
                    14.139065078000044
                  ],
                  [
                    39.78558428500003,
                    14.14123268800006
                  ],
                  [
                    39.790722705000064,
                    14.142543071000034
                  ],
                  [
                    39.79780505100007,
                    14.14252883100005
                  ],
                  [
                    39.80954813100004,
                    14.151646325000058
                  ],
                  [
                    39.819101223000075,
                    14.153442506000033
                  ],
                  [
                    39.826833159000046,
                    14.154952390000062
                  ],
                  [
                    39.83762477300007,
                    14.154198463000057
                  ],
                  [
                    39.83711457000004,
                    14.141743594000047
                  ],
                  [
                    39.83815346800003,
                    14.12654223900006
                  ],
                  [
                    39.84155887900005,
                    14.115097991000027
                  ],
                  [
                    39.84310791000007,
                    14.10936666400005
                  ],
                  [
                    39.84190535700003,
                    14.10216076200004
                  ],
                  [
                    39.841935730000046,
                    14.098658002000036
                  ],
                  [
                    39.84194977100003,
                    14.097038693000059
                  ],
                  [
                    39.84323539500008,
                    14.089869669000052
                  ],
                  [
                    39.84826845200007,
                    14.077961123000023
                  ],
                  [
                    39.847068542000045,
                    14.071584191000056
                  ],
                  [
                    39.84448089700004,
                    14.060108898000067
                  ],
                  [
                    39.84428355800003,
                    14.05609176400003
                  ],
                  [
                    39.84399702300004,
                    14.050258584000062
                  ],
                  [
                    39.84708242000005,
                    14.044208968000078
                  ],
                  [
                    39.84945974400006,
                    14.038635824000039
                  ],
                  [
                    39.85472990900007,
                    14.030980888000045
                  ],
                  [
                    39.86066167700005,
                    14.02823164800003
                  ],
                  [
                    39.86632472800005,
                    14.021599262000052
                  ],
                  [
                    39.882301047000055,
                    14.016060535000065
                  ],
                  [
                    39.885936994000076,
                    14.012203097000054
                  ],
                  [
                    39.87915570600006,
                    14.003136010000048
                  ],
                  [
                    39.874032449000026,
                    13.999185587000056
                  ],
                  [
                    39.868489228000044,
                    13.99224171000003
                  ],
                  [
                    39.86905795000007,
                    13.982923424000035
                  ],
                  [
                    39.85859366300008,
                    13.973186820000024
                  ],
                  [
                    39.85916443800005,
                    13.965772858000037
                  ],
                  [
                    39.84791760200005,
                    13.970564487000047
                  ],
                  [
                    39.83564405800007,
                    13.975646382000036
                  ],
                  [
                    39.829200986000046,
                    13.97428271800004
                  ],
                  [
                    39.82313744000004,
                    13.971907508000072
                  ],
                  [
                    39.81565090600003,
                    13.968239547000053
                  ],
                  [
                    39.81276582800007,
                    13.960216152000044
                  ],
                  [
                    39.80746944100008,
                    13.953728346000048
                  ],
                  [
                    39.80458871600007,
                    13.949700077000045
                  ],
                  [
                    39.801657988000045,
                    13.945601886000077
                  ],
                  [
                    39.81257801600003,
                    13.94486087100006
                  ],
                  [
                    39.817633132000026,
                    13.942581124000071
                  ],
                  [
                    39.82791902300005,
                    13.931626359000063
                  ],
                  [
                    39.825606132000075,
                    13.926570043000027
                  ],
                  [
                    39.826091501000064,
                    13.921377619000054
                  ],
                  [
                    39.83327865100006,
                    13.918403375000025
                  ],
                  [
                    39.83351141500003,
                    13.907842471000038
                  ],
                  [
                    39.82941241800006,
                    13.899620527000025
                  ],
                  [
                    39.828181193000034,
                    13.887951389000023
                  ],
                  [
                    39.82856302700003,
                    13.880294624000044
                  ],
                  [
                    39.82876861300008,
                    13.875015071000064
                  ],
                  [
                    39.82902222000007,
                    13.868502307000028
                  ],
                  [
                    39.837846797000054,
                    13.864210250000042
                  ],
                  [
                    39.836303231000045,
                    13.854130258000055
                  ],
                  [
                    39.84105538600005,
                    13.847112606000053
                  ],
                  [
                    39.842246326000065,
                    13.83840288500005
                  ],
                  [
                    39.83938468200006,
                    13.833594886000071
                  ],
                  [
                    39.83681433500004,
                    13.829276310000068
                  ],
                  [
                    39.83661511300005,
                    13.828941587000031
                  ],
                  [
                    39.83370132500005,
                    13.821384023000064
                  ],
                  [
                    39.83629697200007,
                    13.81135349300007
                  ],
                  [
                    39.837496345000034,
                    13.809559210000032
                  ],
                  [
                    39.84154952100005,
                    13.803495586000054
                  ],
                  [
                    39.84837008000005,
                    13.799994467000033
                  ],
                  [
                    39.85227309800007,
                    13.794897904000038
                  ],
                  [
                    39.85293370800008,
                    13.790978084000074
                  ],
                  [
                    39.85373345600004,
                    13.786232673000029
                  ],
                  [
                    39.85301251000004,
                    13.775928170000043
                  ],
                  [
                    39.85319733600005,
                    13.766511068000057
                  ],
                  [
                    39.85737278400006,
                    13.760723677000044
                  ],
                  [
                    39.86376884100008,
                    13.755109812000057
                  ],
                  [
                    39.87419850300006,
                    13.749403871000027
                  ],
                  [
                    39.88406876400006,
                    13.748246227000038
                  ],
                  [
                    39.875999861000025,
                    13.738207999000053
                  ],
                  [
                    39.87408985500008,
                    13.722169819000044
                  ],
                  [
                    39.87455389100006,
                    13.710478221000074
                  ],
                  [
                    39.87766864100007,
                    13.705977413000028
                  ],
                  [
                    39.877495106000026,
                    13.697560633000023
                  ],
                  [
                    39.87765272900003,
                    13.688771974000076
                  ],
                  [
                    39.87622210300003,
                    13.680253978000053
                  ],
                  [
                    39.87027358300003,
                    13.665839771000037
                  ],
                  [
                    39.86742260400007,
                    13.658281017000036
                  ],
                  [
                    39.867748145000064,
                    13.649519231000056
                  ],
                  [
                    39.86855378700005,
                    13.643538689000025
                  ],
                  [
                    39.867727982000076,
                    13.634920413000032
                  ],
                  [
                    39.86645086200008,
                    13.626939708000066
                  ],
                  [
                    39.86678826000008,
                    13.625971158000027
                  ],
                  [
                    39.86870162100007,
                    13.620478582000032
                  ],
                  [
                    39.868732152000064,
                    13.615330007000068
                  ],
                  [
                    39.86955855900004,
                    13.609505436000063
                  ],
                  [
                    39.864953686000035,
                    13.60266613400006
                  ],
                  [
                    39.86549828100004,
                    13.596169349000036
                  ],
                  [
                    39.86547626300006,
                    13.590311574000054
                  ],
                  [
                    39.86757149700003,
                    13.583809183000028
                  ],
                  [
                    39.86705072800004,
                    13.57509598300004
                  ],
                  [
                    39.865325433000066,
                    13.563705823000078
                  ],
                  [
                    39.86339002400007,
                    13.55835591500005
                  ],
                  [
                    39.863907174000076,
                    13.548160815000074
                  ],
                  [
                    39.85327827700007,
                    13.554091611000047
                  ],
                  [
                    39.84340465100007,
                    13.556503435000025
                  ],
                  [
                    39.83579886500007,
                    13.555326686000058
                  ],
                  [
                    39.82240021100006,
                    13.55679912900007
                  ],
                  [
                    39.81626345300003,
                    13.557770769000058
                  ],
                  [
                    39.81162651900007,
                    13.55554591400005
                  ],
                  [
                    39.80383567400003,
                    13.553725030000066
                  ],
                  [
                    39.79382403500006,
                    13.555723993000072
                  ],
                  [
                    39.788219181000045,
                    13.560282647000065
                  ],
                  [
                    39.78357454700006,
                    13.563382752000052
                  ],
                  [
                    39.77290678900005,
                    13.566882447000069
                  ],
                  [
                    39.76303208300004,
                    13.571270992000052
                  ],
                  [
                    39.755064925000056,
                    13.570892980000053
                  ],
                  [
                    39.74910528200007,
                    13.570846867000057
                  ],
                  [
                    39.74640621900005,
                    13.570825983000077
                  ],
                  [
                    39.74454715000007,
                    13.570811598000034
                  ],
                  [
                    39.73945580900005,
                    13.563148315000035
                  ],
                  [
                    39.73964230800004,
                    13.552278521000062
                  ],
                  [
                    39.73972773000003,
                    13.54729979700005
                  ],
                  [
                    39.73399895500006,
                    13.528867459000026
                  ],
                  [
                    39.733945204000065,
                    13.52869451600003
                  ],
                  [
                    39.729165616000046,
                    13.524073565000037
                  ],
                  [
                    39.728213039000025,
                    13.51662714500003
                  ],
                  [
                    39.72342470600006,
                    13.509191865000048
                  ],
                  [
                    39.72243509400005,
                    13.49895953600003
                  ],
                  [
                    39.72050964600004,
                    13.48685260700006
                  ],
                  [
                    39.71951747700007,
                    13.475681038000062
                  ],
                  [
                    39.72137543500003,
                    13.465440460000025
                  ],
                  [
                    39.72420650200007,
                    13.450533785000061
                  ],
                  [
                    39.72606629100005,
                    13.441201858000056
                  ],
                  [
                    39.726045869000075,
                    13.434446035000065
                  ],
                  [
                    39.726038190000054,
                    13.431904776000067
                  ],
                  [
                    39.727742360000036,
                    13.422228443000051
                  ],
                  [
                    39.73000517100007,
                    13.415917644000046
                  ],
                  [
                    39.73244787400006,
                    13.409603830000037
                  ],
                  [
                    39.73394796600007,
                    13.403069143000039
                  ],
                  [
                    39.73834290100007,
                    13.399575952000077
                  ],
                  [
                    39.74160565400007,
                    13.394042873000046
                  ],
                  [
                    39.74355080700008,
                    13.388937370000065
                  ],
                  [
                    39.74128424600008,
                    13.382195481000053
                  ],
                  [
                    39.74575888800007,
                    13.374121329000047
                  ],
                  [
                    39.736056819000055,
                    13.376954549000061
                  ],
                  [
                    39.72952242000008,
                    13.378807824000035
                  ],
                  [
                    39.73169365100006,
                    13.37332019400003
                  ],
                  [
                    39.736014331000035,
                    13.36806925600007
                  ],
                  [
                    39.740033665000055,
                    13.363254426000026
                  ],
                  [
                    39.74218044700007,
                    13.357488929000056
                  ],
                  [
                    39.74170441900003,
                    13.35128759500003
                  ],
                  [
                    39.74027945300003,
                    13.345695632000059
                  ],
                  [
                    39.739518849000035,
                    13.338911388000042
                  ],
                  [
                    39.73876407500006,
                    13.332885975000067
                  ],
                  [
                    39.73645547800004,
                    13.327302485000075
                  ],
                  [
                    39.73774666300005,
                    13.321094395000046
                  ],
                  [
                    39.73501241900004,
                    13.314301637000028
                  ],
                  [
                    39.72849899000005,
                    13.308798639000031
                  ],
                  [
                    39.72436124200004,
                    13.302966129000026
                  ],
                  [
                    39.71972319500003,
                    13.294554241000071
                  ],
                  [
                    39.72497177300005,
                    13.288338122000027
                  ],
                  [
                    39.73005041700003,
                    13.286577330000057
                  ],
                  [
                    39.73590094300005,
                    13.286540681000076
                  ],
                  [
                    39.73635718100007,
                    13.28623361700005
                  ],
                  [
                    39.74178373600006,
                    13.282581356000037
                  ],
                  [
                    39.748045055000034,
                    13.28168037100005
                  ],
                  [
                    39.75347648300004,
                    13.27998741500005
                  ],
                  [
                    39.754345285000056,
                    13.279804737000063
                  ],
                  [
                    39.75864844000006,
                    13.278899931000069
                  ],
                  [
                    39.76242040900007,
                    13.283453249000047
                  ],
                  [
                    39.76731515600005,
                    13.285268958000074
                  ],
                  [
                    39.77222354200006,
                    13.280151583000077
                  ],
                  [
                    39.777378498000076,
                    13.275160946000028
                  ],
                  [
                    39.781985631000055,
                    13.269220822000023
                  ],
                  [
                    39.78359731000006,
                    13.266430467000077
                  ],
                  [
                    39.785749087000056,
                    13.262705022000034
                  ],
                  [
                    39.78520460200008,
                    13.257182802000045
                  ],
                  [
                    39.78509290900007,
                    13.25195663900007
                  ],
                  [
                    39.78722496900008,
                    13.245630310000024
                  ],
                  [
                    39.79121519700004,
                    13.239491869000062
                  ],
                  [
                    39.79587942100005,
                    13.233016686000042
                  ],
                  [
                    39.79768916000006,
                    13.229886577000059
                  ],
                  [
                    39.79879411700006,
                    13.227975452000067
                  ],
                  [
                    39.79905667600008,
                    13.227521332000038
                  ],
                  [
                    39.799738156000046,
                    13.223784709000029
                  ],
                  [
                    39.80021004200006,
                    13.221197309000047
                  ],
                  [
                    39.80058324300006,
                    13.219151013000044
                  ],
                  [
                    39.80853293600006,
                    13.217173927000033
                  ],
                  [
                    39.80793995700003,
                    13.209261665000042
                  ],
                  [
                    39.80694519000008,
                    13.202506608000022
                  ],
                  [
                    39.80690945500004,
                    13.20240340600003
                  ],
                  [
                    39.80475752800004,
                    13.196188659000029
                  ],
                  [
                    39.803772141000024,
                    13.18967977400007
                  ],
                  [
                    39.80582153000006,
                    13.185636267000064
                  ],
                  [
                    39.80708465600003,
                    13.183144080000034
                  ],
                  [
                    39.80917095800004,
                    13.176686165000035
                  ],
                  [
                    39.81010822500008,
                    13.16972062900004
                  ],
                  [
                    39.81038938900008,
                    13.163934377000032
                  ],
                  [
                    39.81194707900005,
                    13.155157411000062
                  ],
                  [
                    39.81563599500004,
                    13.146187749000035
                  ],
                  [
                    39.82094654300005,
                    13.138659694000069
                  ],
                  [
                    39.82429661200007,
                    13.131952659000035
                  ],
                  [
                    39.827163281000026,
                    13.124031830000035
                  ],
                  [
                    39.827677548000054,
                    13.122562058000028
                  ],
                  [
                    39.829250321000075,
                    13.11806708100005
                  ],
                  [
                    39.831223065000074,
                    13.112541892000024
                  ],
                  [
                    39.83245776200005,
                    13.106509695000057
                  ],
                  [
                    39.83316516100007,
                    13.097424662000037
                  ],
                  [
                    39.83319579400006,
                    13.088560810000047
                  ],
                  [
                    39.835063545000025,
                    13.082977736000032
                  ],
                  [
                    39.83843710100007,
                    13.077092047000065
                  ],
                  [
                    39.84199846200005,
                    13.06797669100007
                  ],
                  [
                    39.84565661500005,
                    13.059152115000074
                  ],
                  [
                    39.84795523200006,
                    13.052805908000039
                  ],
                  [
                    39.85073047800006,
                    13.047900274000028
                  ],
                  [
                    39.853624317000026,
                    13.042721272000051
                  ],
                  [
                    39.85798767500006,
                    13.036156707000032
                  ],
                  [
                    39.86048538400007,
                    13.028367507000041
                  ],
                  [
                    39.86305890300008,
                    13.01970368800005
                  ],
                  [
                    39.86221248700008,
                    13.011486498000068
                  ],
                  [
                    39.860377723000056,
                    13.003619527000069
                  ],
                  [
                    39.86175803500004,
                    12.993831445000069
                  ],
                  [
                    39.86150513800004,
                    12.986697196000023
                  ],
                  [
                    39.86105493500003,
                    12.977321234000044
                  ],
                  [
                    39.86001018200005,
                    12.96963240100007
                  ],
                  [
                    39.86236368900006,
                    12.962021568000068
                  ],
                  [
                    39.86673284800003,
                    12.953932691000034
                  ],
                  [
                    39.86966634400005,
                    12.948259923000023
                  ],
                  [
                    39.87184565900003,
                    12.944045600000038
                  ],
                  [
                    39.87244365200007,
                    12.942889196000067
                  ],
                  [
                    39.87262070600008,
                    12.942546805000063
                  ],
                  [
                    39.87277411900004,
                    12.942250135000052
                  ],
                  [
                    39.87964952800007,
                    12.935393739000062
                  ],
                  [
                    39.886386068000036,
                    12.930909873000076
                  ],
                  [
                    39.89817557900005,
                    12.92606203500003
                  ],
                  [
                    39.90424742000005,
                    12.92175437700007
                  ],
                  [
                    39.90643486400006,
                    12.914339802000029
                  ],
                  [
                    39.91180189100004,
                    12.909690946000069
                  ],
                  [
                    39.916568581000035,
                    12.904636176000054
                  ],
                  [
                    39.92029077400008,
                    12.898490630000026
                  ],
                  [
                    39.92520444400003,
                    12.893767369000045
                  ],
                  [
                    39.929261018000034,
                    12.88150507000006
                  ],
                  [
                    39.92935826300004,
                    12.874393049000048
                  ],
                  [
                    39.93481414100006,
                    12.867582221000077
                  ],
                  [
                    39.941180917000054,
                    12.861272854000049
                  ],
                  [
                    39.945493069000065,
                    12.853229697000074
                  ],
                  [
                    39.948622733000036,
                    12.847407113000031
                  ],
                  [
                    39.95063564900005,
                    12.841689426000073
                  ],
                  [
                    39.952538324000045,
                    12.836919809000051
                  ],
                  [
                    39.956176319000065,
                    12.832506931000069
                  ],
                  [
                    39.96081434600006,
                    12.828648180000073
                  ],
                  [
                    39.965483378000044,
                    12.821883421000052
                  ],
                  [
                    39.96950860100003,
                    12.81412627800006
                  ],
                  [
                    39.97065032200004,
                    12.805169979000027
                  ],
                  [
                    39.97258063700008,
                    12.797360455000046
                  ],
                  [
                    39.97798291700008,
                    12.792190897000069
                  ],
                  [
                    39.963275089000035,
                    12.782183920000023
                  ],
                  [
                    39.95367893400004,
                    12.778178019000052
                  ],
                  [
                    39.94270781200004,
                    12.77147870400006
                  ],
                  [
                    39.92755714000003,
                    12.767072700000028
                  ],
                  [
                    39.91957616000008,
                    12.766889659000071
                  ],
                  [
                    39.90921718300007,
                    12.764588082000046
                  ],
                  [
                    39.89904895900003,
                    12.762307990000068
                  ],
                  [
                    39.888647898000045,
                    12.755775692000043
                  ],
                  [
                    39.86978203000007,
                    12.733919082000057
                  ],
                  [
                    39.867605568000045,
                    12.723737696000057
                  ],
                  [
                    39.84974576800005,
                    12.717812036000055
                  ],
                  [
                    39.83941388900007,
                    12.713274352000042
                  ],
                  [
                    39.834953434000056,
                    12.706728691000023
                  ],
                  [
                    39.82610431200004,
                    12.693741426000031
                  ],
                  [
                    39.82358893600008,
                    12.679567656000074
                  ],
                  [
                    39.822492397000076,
                    12.673388824000028
                  ],
                  [
                    39.82007780500004,
                    12.65882725800003
                  ],
                  [
                    39.82334012300004,
                    12.645668827000065
                  ],
                  [
                    39.83170609600006,
                    12.635438286000067
                  ],
                  [
                    39.83257350300005,
                    12.63437755600006
                  ],
                  [
                    39.82673697900003,
                    12.625987218000034
                  ],
                  [
                    39.82433783700003,
                    12.622538315000043
                  ],
                  [
                    39.818702501000075,
                    12.618753520000041
                  ],
                  [
                    39.80886878700005,
                    12.603399541000044
                  ],
                  [
                    39.806736717000035,
                    12.596283054000025
                  ],
                  [
                    39.812756386000046,
                    12.585899439000059
                  ],
                  [
                    39.81547827700007,
                    12.581401185000061
                  ],
                  [
                    39.81819796800005,
                    12.579140863000077
                  ],
                  [
                    39.82682559800003,
                    12.571970484000076
                  ],
                  [
                    39.82590656700006,
                    12.560954357000071
                  ],
                  [
                    39.83276409800004,
                    12.549890953000045
                  ],
                  [
                    39.84054893200005,
                    12.546731774000023
                  ],
                  [
                    39.84918733200004,
                    12.547235906000026
                  ],
                  [
                    39.85237048300007,
                    12.54742167300003
                  ],
                  [
                    39.86319581200007,
                    12.53144859300005
                  ],
                  [
                    39.863645209000026,
                    12.523721617000035
                  ],
                  [
                    39.861687059000076,
                    12.517505468000024
                  ],
                  [
                    39.863451756000075,
                    12.506289292000076
                  ],
                  [
                    39.86818189100006,
                    12.494316991000062
                  ],
                  [
                    39.88106566400006,
                    12.484460752000075
                  ],
                  [
                    39.86628592200003,
                    12.472624326000073
                  ],
                  [
                    39.87126016600007,
                    12.468812833000072
                  ],
                  [
                    39.88204999800007,
                    12.46695560300003
                  ],
                  [
                    39.88257253000006,
                    12.457662647000063
                  ],
                  [
                    39.863112708000074,
                    12.463346012000045
                  ],
                  [
                    39.84747315300007,
                    12.449206307000054
                  ],
                  [
                    39.83900285800007,
                    12.438965427000028
                  ],
                  [
                    39.83336777900007,
                    12.43348185700006
                  ],
                  [
                    39.83049065100005,
                    12.428917497000043
                  ],
                  [
                    39.82161413700004,
                    12.414835534000076
                  ],
                  [
                    39.814929224000025,
                    12.407061931000044
                  ],
                  [
                    39.820953098000075,
                    12.395184518000065
                  ],
                  [
                    39.819931964000034,
                    12.389995824000039
                  ],
                  [
                    39.821900379000056,
                    12.386152865000042
                  ],
                  [
                    39.82304305000008,
                    12.383922015000053
                  ],
                  [
                    39.82409165200005,
                    12.37729164700005
                  ],
                  [
                    39.825270095000064,
                    12.372304332000056
                  ],
                  [
                    39.82931350800004,
                    12.365651486000047
                  ],
                  [
                    39.83087630400007,
                    12.357500495000068
                  ],
                  [
                    39.817622562000054,
                    12.341872429000034
                  ],
                  [
                    39.817615713000066,
                    12.330993091000039
                  ],
                  [
                    39.817611330000034,
                    12.324029795000058
                  ],
                  [
                    39.800328206000074,
                    12.316388867000057
                  ],
                  [
                    39.79796007500005,
                    12.315826746000027
                  ],
                  [
                    39.77714105600006,
                    12.310884957000042
                  ],
                  [
                    39.76154694200005,
                    12.303252024000074
                  ],
                  [
                    39.75855376100003,
                    12.319953055000042
                  ],
                  [
                    39.74795815500005,
                    12.316504210000062
                  ],
                  [
                    39.739107259000036,
                    12.312837382000055
                  ],
                  [
                    39.72655261600005,
                    12.310214417000054
                  ],
                  [
                    39.721837589000074,
                    12.308360359000062
                  ],
                  [
                    39.721501852000074,
                    12.308228335000024
                  ],
                  [
                    39.70626514400004,
                    12.306206621000058
                  ],
                  [
                    39.68847293400006,
                    12.30692024800004
                  ],
                  [
                    39.67931463000008,
                    12.307815882000057
                  ],
                  [
                    39.665044343000034,
                    12.30761943400006
                  ],
                  [
                    39.65870124500003,
                    12.306381335000026
                  ],
                  [
                    39.64976745600006,
                    12.306892253000058
                  ],
                  [
                    39.64094424000007,
                    12.30763096000004
                  ],
                  [
                    39.63227443100004,
                    12.307654083000045
                  ],
                  [
                    39.626799919000064,
                    12.304066022000029
                  ],
                  [
                    39.62473431400008,
                    12.302712201000077
                  ],
                  [
                    39.62093441700006,
                    12.300221701000055
                  ],
                  [
                    39.62512295400006,
                    12.287998835000053
                  ],
                  [
                    39.62012166300008,
                    12.282375198000068
                  ],
                  [
                    39.61421295900004,
                    12.275731233000045
                  ],
                  [
                    39.60500034300003,
                    12.270562437000024
                  ],
                  [
                    39.59696252500004,
                    12.269870311000034
                  ],
                  [
                    39.59186976500007,
                    12.270975589000045
                  ],
                  [
                    39.58663210200007,
                    12.265867580000076
                  ],
                  [
                    39.57254390300005,
                    12.255925599000022
                  ],
                  [
                    39.555184250000025,
                    12.255511219000027
                  ],
                  [
                    39.543273525000075,
                    12.265007941000022
                  ],
                  [
                    39.541339866000044,
                    12.27752994900004
                  ],
                  [
                    39.538536355000076,
                    12.291911820000053
                  ],
                  [
                    39.53531212100006,
                    12.299931815000036
                  ],
                  [
                    39.53119194300007,
                    12.30605792700004
                  ],
                  [
                    39.52928475400006,
                    12.312295538000058
                  ],
                  [
                    39.52266195200008,
                    12.326414029000034
                  ],
                  [
                    39.51515881300003,
                    12.329360518000044
                  ],
                  [
                    39.507440992000056,
                    12.332852040000034
                  ],
                  [
                    39.50102475400007,
                    12.33171214500004
                  ],
                  [
                    39.48715784700005,
                    12.326714120000076
                  ],
                  [
                    39.47051795200008,
                    12.32139860500007
                  ],
                  [
                    39.45556405600007,
                    12.32502717500006
                  ],
                  [
                    39.44074365800003,
                    12.31549953900003
                  ],
                  [
                    39.42757471600004,
                    12.30244096000007
                  ],
                  [
                    39.41951424100006,
                    12.296596726000075
                  ],
                  [
                    39.40288592200005,
                    12.295279038000047
                  ],
                  [
                    39.388595784000074,
                    12.30049620400007
                  ],
                  [
                    39.374684210000055,
                    12.30119021300004
                  ],
                  [
                    39.37257673900007,
                    12.301295349000043
                  ],
                  [
                    39.365777698000045,
                    12.300521873000037
                  ],
                  [
                    39.359785577000025,
                    12.299528968000061
                  ],
                  [
                    39.35696989200005,
                    12.29906240400004
                  ],
                  [
                    39.353967941000064,
                    12.298776673000077
                  ],
                  [
                    39.35015160100005,
                    12.29841342800006
                  ],
                  [
                    39.34234523200007,
                    12.300702117000071
                  ],
                  [
                    39.33381518300007,
                    12.300604146000069
                  ],
                  [
                    39.328294490000076,
                    12.302293494000025
                  ],
                  [
                    39.32170279400003,
                    12.304866179000044
                  ],
                  [
                    39.312677146000055,
                    12.30087579800005
                  ],
                  [
                    39.305208341000025,
                    12.297280245000024
                  ],
                  [
                    39.29900980600007,
                    12.297380599000064
                  ],
                  [
                    39.293551990000026,
                    12.296502686000053
                  ],
                  [
                    39.29087425500006,
                    12.296071961000052
                  ],
                  [
                    39.28478473200005,
                    12.299688143000026
                  ],
                  [
                    39.28019922400006,
                    12.305001150000066
                  ],
                  [
                    39.27559872200004,
                    12.312032154000065
                  ],
                  [
                    39.270553720000066,
                    12.32001365900004
                  ],
                  [
                    39.26713422300003,
                    12.326423660000046
                  ],
                  [
                    39.26449822200004,
                    12.329293716000052
                  ],
                  [
                    39.26345521500008,
                    12.33042933300004
                  ],
                  [
                    39.262855115000036,
                    12.334706440000048
                  ],
                  [
                    39.25715821000006,
                    12.339392674000067
                  ],
                  [
                    39.25118869100004,
                    12.344123187000037
                  ],
                  [
                    39.24827719000007,
                    12.348479690000033
                  ],
                  [
                    39.245529419000036,
                    12.352944384000068
                  ],
                  [
                    39.246491552000066,
                    12.359924011000032
                  ],
                  [
                    39.24439122600006,
                    12.365735010000037
                  ],
                  [
                    39.24340674800004,
                    12.373926668000024
                  ],
                  [
                    39.24298876800003,
                    12.380298159000063
                  ],
                  [
                    39.24040078100006,
                    12.388283406000028
                  ],
                  [
                    39.23992029900006,
                    12.394543647000035
                  ],
                  [
                    39.241480514000045,
                    12.401890768000044
                  ],
                  [
                    39.24184234100005,
                    12.403594628000064
                  ],
                  [
                    39.241636881000034,
                    12.408805705000077
                  ],
                  [
                    39.24174901300006,
                    12.411255790000041
                  ],
                  [
                    39.24187349500005,
                    12.413975746000062
                  ],
                  [
                    39.24199405300004,
                    12.416609941000047
                  ],
                  [
                    39.24143291400003,
                    12.425628095000036
                  ],
                  [
                    39.240607632000035,
                    12.432241788000056
                  ],
                  [
                    39.237331693000044,
                    12.440916586000071
                  ],
                  [
                    39.23616121500004,
                    12.448997578000046
                  ],
                  [
                    39.23587398800004,
                    12.456365317000063
                  ],
                  [
                    39.23560001800007,
                    12.465779304000023
                  ],
                  [
                    39.236354548000065,
                    12.473085540000056
                  ],
                  [
                    39.23282805400004,
                    12.480771040000036
                  ],
                  [
                    39.230913229000066,
                    12.48616953800007
                  ],
                  [
                    39.231594924000035,
                    12.493144192000045
                  ],
                  [
                    39.229773857000055,
                    12.501081519000024
                  ],
                  [
                    39.22519585800006,
                    12.50921752100004
                  ],
                  [
                    39.22225961700008,
                    12.516662520000068
                  ],
                  [
                    39.22271463900006,
                    12.522300177000034
                  ],
                  [
                    39.21812563900005,
                    12.530051263000075
                  ],
                  [
                    39.217556656000056,
                    12.535959006000041
                  ],
                  [
                    39.21428599700005,
                    12.543377172000021
                  ],
                  [
                    39.208717652000075,
                    12.549562514000058
                  ],
                  [
                    39.20978667700007,
                    12.555127502000062
                  ],
                  [
                    39.20921769300003,
                    12.560590495000042
                  ],
                  [
                    39.20760420200003,
                    12.56603999300006
                  ],
                  [
                    39.20572020800006,
                    12.570878992000075
                  ],
                  [
                    39.20427621700003,
                    12.575996239000062
                  ],
                  [
                    39.20159372400008,
                    12.582314154000073
                  ],
                  [
                    39.19843372400004,
                    12.587790823000034
                  ],
                  [
                    39.19404472200006,
                    12.594711493000034
                  ],
                  [
                    39.18962021800007,
                    12.600818999000069
                  ],
                  [
                    39.18574671600004,
                    12.60691016900006
                  ],
                  [
                    39.18304538500007,
                    12.612292836000051
                  ],
                  [
                    39.18233840200003,
                    12.618138163000026
                  ],
                  [
                    39.184160262000034,
                    12.622991483000021
                  ],
                  [
                    39.18340445100006,
                    12.630297141000028
                  ],
                  [
                    39.17774802500003,
                    12.63710956500006
                  ],
                  [
                    39.17440127700007,
                    12.643480483000076
                  ],
                  [
                    39.176744995000035,
                    12.647583920000045
                  ],
                  [
                    39.17719881000005,
                    12.648378466000054
                  ],
                  [
                    39.17746170500004,
                    12.648645745000067
                  ],
                  [
                    39.18069550700005,
                    12.651933481000071
                  ],
                  [
                    39.181088256000066,
                    12.652332780000052
                  ],
                  [
                    39.18142235000005,
                    12.652672446000054
                  ],
                  [
                    39.187290897000025,
                    12.656323087000033
                  ],
                  [
                    39.19383994100008,
                    12.658097895000026
                  ],
                  [
                    39.19887097900005,
                    12.660395375000064
                  ],
                  [
                    39.20566427400007,
                    12.661762600000031
                  ],
                  [
                    39.21198956100005,
                    12.661637829000028
                  ],
                  [
                    39.21715343100004,
                    12.663534309000056
                  ],
                  [
                    39.223863477000066,
                    12.665427283000042
                  ],
                  [
                    39.23076368900007,
                    12.666535424000074
                  ],
                  [
                    39.23885772300008,
                    12.66309915200003
                  ],
                  [
                    39.24176307400006,
                    12.664780713000027
                  ],
                  [
                    39.24477512400006,
                    12.666524023000022
                  ],
                  [
                    39.24694378700008,
                    12.66777920100003
                  ],
                  [
                    39.256314160000045,
                    12.672898062000058
                  ],
                  [
                    39.26403807200006,
                    12.676353758000062
                  ],
                  [
                    39.26566643000007,
                    12.677082289000055
                  ],
                  [
                    39.26573133200003,
                    12.677127833000043
                  ],
                  [
                    39.27479175600007,
                    12.683485831000041
                  ],
                  [
                    39.27572506100006,
                    12.68422756800004
                  ],
                  [
                    39.27752170700006,
                    12.685655445000066
                  ],
                  [
                    39.27935503300006,
                    12.687112464000052
                  ],
                  [
                    39.28048218300006,
                    12.688008259000071
                  ],
                  [
                    39.28461845800007,
                    12.701438259000042
                  ],
                  [
                    39.28552142900003,
                    12.704370101000052
                  ],
                  [
                    39.269535044000065,
                    12.723219788000051
                  ],
                  [
                    39.27385989900006,
                    12.72662443400003
                  ],
                  [
                    39.27392273800007,
                    12.726772937000021
                  ],
                  [
                    39.274094588000025,
                    12.727179058000047
                  ],
                  [
                    39.28093232300006,
                    12.743338179000034
                  ],
                  [
                    39.278853379000054,
                    12.758548087000065
                  ],
                  [
                    39.267663775000074,
                    12.77133496600004
                  ],
                  [
                    39.27577188200007,
                    12.787847911000028
                  ],
                  [
                    39.28070790500004,
                    12.787266553000052
                  ],
                  [
                    39.29573004800005,
                    12.78549726600005
                  ],
                  [
                    39.30329507400006,
                    12.793010461000051
                  ],
                  [
                    39.30360198900007,
                    12.793315273000076
                  ],
                  [
                    39.30552657700008,
                    12.799239965000027
                  ],
                  [
                    39.306676770000024,
                    12.804542735000041
                  ],
                  [
                    39.30687395700005,
                    12.807144812000047
                  ],
                  [
                    39.30721557900006,
                    12.811652772000059
                  ],
                  [
                    39.29477292100006,
                    12.818069963000028
                  ],
                  [
                    39.284518638000065,
                    12.822822304000056
                  ],
                  [
                    39.277685629000075,
                    12.826024042000029
                  ],
                  [
                    39.28094916100008,
                    12.829080055000077
                  ],
                  [
                    39.28534631500003,
                    12.833197607000045
                  ],
                  [
                    39.29038914700004,
                    12.83791977900006
                  ],
                  [
                    39.293053686000064,
                    12.83969522800004
                  ],
                  [
                    39.29692570100008,
                    12.842275249000068
                  ],
                  [
                    39.30261675000003,
                    12.846790222000038
                  ],
                  [
                    39.30367933900004,
                    12.847556115000032
                  ],
                  [
                    39.305802982000046,
                    12.849086794000073
                  ],
                  [
                    39.31013169700003,
                    12.852206846000058
                  ],
                  [
                    39.30682789000008,
                    12.866310379000026
                  ],
                  [
                    39.30298973300006,
                    12.870121856000026
                  ],
                  [
                    39.29489482300005,
                    12.87090207500006
                  ],
                  [
                    39.279022835000035,
                    12.856247515000064
                  ],
                  [
                    39.275273466000044,
                    12.867323665000072
                  ],
                  [
                    39.26911254800007,
                    12.88084613500007
                  ],
                  [
                    39.26307605000005,
                    12.894094005000056
                  ],
                  [
                    39.258728715000075,
                    12.914682269000025
                  ],
                  [
                    39.25080672200005,
                    12.917982949000077
                  ],
                  [
                    39.24733996800006,
                    12.917736451000053
                  ],
                  [
                    39.23429994800006,
                    12.916809256000022
                  ],
                  [
                    39.23309832600006,
                    12.91672382300004
                  ],
                  [
                    39.23256756600006,
                    12.91668607500003
                  ],
                  [
                    39.22391274200004,
                    12.920137521000072
                  ],
                  [
                    39.21532386800004,
                    12.922129462000044
                  ],
                  [
                    39.20792411200006,
                    12.926001019000068
                  ],
                  [
                    39.20329921800004,
                    12.928914778000035
                  ],
                  [
                    39.19283200000007,
                    12.928084988000023
                  ],
                  [
                    39.174767503000055,
                    12.938168499000028
                  ],
                  [
                    39.16885056700005,
                    12.943590764000021
                  ],
                  [
                    39.16346988400005,
                    12.948412102000077
                  ],
                  [
                    39.15480765800004,
                    12.949838287000034
                  ],
                  [
                    39.15035655200006,
                    12.953154398000038
                  ],
                  [
                    39.14186479400007,
                    12.955839862000062
                  ],
                  [
                    39.11914623200005,
                    12.960857076000025
                  ],
                  [
                    39.11134535800005,
                    12.959915580000029
                  ],
                  [
                    39.100499307000064,
                    12.958769106000034
                  ],
                  [
                    39.08285895600005,
                    12.959272311000063
                  ],
                  [
                    39.07414789500007,
                    12.976086022000061
                  ],
                  [
                    39.05361142100003,
                    12.990669566000065
                  ],
                  [
                    39.044585908000045,
                    12.993361641000035
                  ],
                  [
                    39.03426109000003,
                    13.00046831000003
                  ],
                  [
                    39.014349526000046,
                    13.001572873000043
                  ],
                  [
                    39.009610106000025,
                    13.003898779000053
                  ],
                  [
                    39.00021910600003,
                    13.00344377600004
                  ],
                  [
                    38.99445523800006,
                    13.011741138000048
                  ],
                  [
                    39.00306662200006,
                    13.02190199100005
                  ],
                  [
                    39.00433409100003,
                    13.02339751900007
                  ],
                  [
                    39.000056553000036,
                    13.038889977000053
                  ],
                  [
                    38.994837447000066,
                    13.044370074000028
                  ],
                  [
                    38.99396247300007,
                    13.045288802000073
                  ],
                  [
                    38.99321728700005,
                    13.049011797000048
                  ],
                  [
                    38.99227797700007,
                    13.05370464300006
                  ],
                  [
                    38.990451466000025,
                    13.06282999900003
                  ],
                  [
                    38.99069066900006,
                    13.06603736300002
                  ],
                  [
                    38.99085914800003,
                    13.068296419000035
                  ],
                  [
                    38.990736620000064,
                    13.073607529000071
                  ],
                  [
                    38.990397923000046,
                    13.07645831900004
                  ],
                  [
                    38.98982390400005,
                    13.081289800000036
                  ],
                  [
                    38.97860188800007,
                    13.09896208400005
                  ],
                  [
                    38.98395162000003,
                    13.10138941100007
                  ],
                  [
                    38.98822870500004,
                    13.103330048000032
                  ],
                  [
                    39.00486454500003,
                    13.111378991000038
                  ],
                  [
                    39.009202505000076,
                    13.113477833000047
                  ],
                  [
                    39.00925037700006,
                    13.113500995000038
                  ],
                  [
                    39.010242306000066,
                    13.113980921000064
                  ],
                  [
                    39.01167220000008,
                    13.115828074000035
                  ],
                  [
                    39.01487662100004,
                    13.119967580000036
                  ],
                  [
                    39.019400559000076,
                    13.125811654000074
                  ],
                  [
                    39.02022455900004,
                    13.126876106000054
                  ],
                  [
                    39.02081195900007,
                    13.126976361000061
                  ],
                  [
                    39.02629710000008,
                    13.127912471000059
                  ],
                  [
                    39.036933944000054,
                    13.134239248000029
                  ],
                  [
                    39.03727214400004,
                    13.135522244000072
                  ],
                  [
                    39.03728820600003,
                    13.135583175000022
                  ],
                  [
                    39.03898135600008,
                    13.142006292000076
                  ],
                  [
                    39.04256980100007,
                    13.155619385000023
                  ],
                  [
                    39.04159878000007,
                    13.161502315000064
                  ],
                  [
                    39.04088759000007,
                    13.162579880000067
                  ],
                  [
                    39.03602437200004,
                    13.16994842300005
                  ],
                  [
                    39.034953537000035,
                    13.170435070000053
                  ],
                  [
                    39.03015454400003,
                    13.172615994000068
                  ],
                  [
                    39.016745771000046,
                    13.17870967600004
                  ],
                  [
                    39.011759460000064,
                    13.186396202000026
                  ],
                  [
                    38.99736778000005,
                    13.203404457000033
                  ],
                  [
                    38.98481214800006,
                    13.202754355000025
                  ],
                  [
                    38.96477014300007,
                    13.20776220700003
                  ],
                  [
                    38.95582407400008,
                    13.21201319000005
                  ],
                  [
                    38.956327300000055,
                    13.219199349000064
                  ],
                  [
                    38.953386816000034,
                    13.223777516000041
                  ],
                  [
                    38.95264391100005,
                    13.22998181500003
                  ],
                  [
                    38.95174191800004,
                    13.237514728000065
                  ],
                  [
                    38.94920630900003,
                    13.237306102000048
                  ],
                  [
                    38.92959020600006,
                    13.235692119000078
                  ],
                  [
                    38.91855669500006,
                    13.229916642000035
                  ],
                  [
                    38.91333401900005,
                    13.224472513000023
                  ],
                  [
                    38.90706791800005,
                    13.223917205000078
                  ],
                  [
                    38.893196370000055,
                    13.223412820000021
                  ],
                  [
                    38.87621835400006,
                    13.220508148000022
                  ],
                  [
                    38.86717456500003,
                    13.215320320000046
                  ],
                  [
                    38.86310541200004,
                    13.209497662000047
                  ],
                  [
                    38.85025784700008,
                    13.214508661000025
                  ],
                  [
                    38.83826109300003,
                    13.22908595000007
                  ],
                  [
                    38.83388245500004,
                    13.231933618000028
                  ],
                  [
                    38.82472646200006,
                    13.234116577000066
                  ],
                  [
                    38.81908525700004,
                    13.234714716000042
                  ],
                  [
                    38.81168131800007,
                    13.238773308000077
                  ],
                  [
                    38.810459414000036,
                    13.23996568800004
                  ],
                  [
                    38.807216932000074,
                    13.24312982500004
                  ],
                  [
                    38.80069076600006,
                    13.247309866000023
                  ],
                  [
                    38.78969742600003,
                    13.250072702000068
                  ],
                  [
                    38.77918740800004,
                    13.249370877000047
                  ],
                  [
                    38.77063860100003,
                    13.252538102000074
                  ],
                  [
                    38.760243082000045,
                    13.257549840000024
                  ],
                  [
                    38.74890994300006,
                    13.261622049000039
                  ],
                  [
                    38.74325173100004,
                    13.265023136000025
                  ],
                  [
                    38.73810211600005,
                    13.264077548000046
                  ],
                  [
                    38.732932693000066,
                    13.26264758900004
                  ],
                  [
                    38.73158807900006,
                    13.262275644000056
                  ],
                  [
                    38.72991659400003,
                    13.269219220000025
                  ],
                  [
                    38.73290198600006,
                    13.276432641000042
                  ],
                  [
                    38.73550526500003,
                    13.28194329300004
                  ],
                  [
                    38.740068508000036,
                    13.28678506600005
                  ],
                  [
                    38.73952176100005,
                    13.29351865600006
                  ],
                  [
                    38.73928429000006,
                    13.296443281000052
                  ],
                  [
                    38.73515395800007,
                    13.302352155000051
                  ],
                  [
                    38.74103547100003,
                    13.30744003500007
                  ],
                  [
                    38.73815347000004,
                    13.312342393000051
                  ],
                  [
                    38.73754823400003,
                    13.317430638000076
                  ],
                  [
                    38.73805984300003,
                    13.323955875000024
                  ],
                  [
                    38.73692977500008,
                    13.330313119000039
                  ],
                  [
                    38.741718423000066,
                    13.33354627600005
                  ],
                  [
                    38.74181258900006,
                    13.33983243800003
                  ],
                  [
                    38.737846578000074,
                    13.343687844000044
                  ],
                  [
                    38.73366138200004,
                    13.349765492000074
                  ],
                  [
                    38.73171280300005,
                    13.357845628000064
                  ],
                  [
                    38.73019398200006,
                    13.365402085000028
                  ],
                  [
                    38.73424845200003,
                    13.371237913000073
                  ],
                  [
                    38.73724331900007,
                    13.377698667000061
                  ],
                  [
                    38.73325469200006,
                    13.384147128000052
                  ],
                  [
                    38.732811380000044,
                    13.391112702000044
                  ],
                  [
                    38.733132743000056,
                    13.39881121600007
                  ],
                  [
                    38.73204187500005,
                    13.39969029200006
                  ],
                  [
                    38.730903805000025,
                    13.400607404000027
                  ],
                  [
                    38.72863401200004,
                    13.40243650900004
                  ],
                  [
                    38.72664992000006,
                    13.404035385000043
                  ],
                  [
                    38.721865207000064,
                    13.40805057800003
                  ],
                  [
                    38.71988689900007,
                    13.404769258000044
                  ],
                  [
                    38.71872966600006,
                    13.402849814000035
                  ],
                  [
                    38.70568553700008,
                    13.38929888000007
                  ],
                  [
                    38.69599147500003,
                    13.388979663000043
                  ],
                  [
                    38.69324842300006,
                    13.389273378000041
                  ],
                  [
                    38.68413740500006,
                    13.390248951000046
                  ],
                  [
                    38.66913356600003,
                    13.391859999000076
                  ],
                  [
                    38.66737542200008,
                    13.39225857300005
                  ],
                  [
                    38.66114395000005,
                    13.39367125900003
                  ],
                  [
                    38.657483752000076,
                    13.39450103300004
                  ],
                  [
                    38.649421363000044,
                    13.396342805000074
                  ],
                  [
                    38.64863995300004,
                    13.396521310000026
                  ],
                  [
                    38.64160067000006,
                    13.399805078000043
                  ],
                  [
                    38.63233379400003,
                    13.404153103000056
                  ],
                  [
                    38.62636460300007,
                    13.407984616000022
                  ],
                  [
                    38.62237124400008,
                    13.411227093000036
                  ],
                  [
                    38.62209098000005,
                    13.412287871000046
                  ],
                  [
                    38.62100262900003,
                    13.416407201000027
                  ],
                  [
                    38.620763630000056,
                    13.417311794000057
                  ],
                  [
                    38.61785245100003,
                    13.42833040000005
                  ],
                  [
                    38.616890572000045,
                    13.439081006000038
                  ],
                  [
                    38.61578828300003,
                    13.451400938000063
                  ],
                  [
                    38.63328095500003,
                    13.472711336000032
                  ],
                  [
                    38.64818026900008,
                    13.481377629000065
                  ],
                  [
                    38.661305018000064,
                    13.48472668100004
                  ],
                  [
                    38.67033960200007,
                    13.483958286000075
                  ],
                  [
                    38.67643033400003,
                    13.48344026600006
                  ],
                  [
                    38.67560861700008,
                    13.485616229000073
                  ],
                  [
                    38.675095948000035,
                    13.486973810000052
                  ],
                  [
                    38.67447450900005,
                    13.488619425000024
                  ],
                  [
                    38.67325474000006,
                    13.491849451000064
                  ],
                  [
                    38.67595492500004,
                    13.497618316000057
                  ],
                  [
                    38.674335160000055,
                    13.50303887900003
                  ],
                  [
                    38.67249222300006,
                    13.509206289000076
                  ],
                  [
                    38.66928211000004,
                    13.514505887000041
                  ],
                  [
                    38.66907575300007,
                    13.514970134000066
                  ],
                  [
                    38.66670262900004,
                    13.520309019000024
                  ],
                  [
                    38.666069193000055,
                    13.521734077000076
                  ],
                  [
                    38.66483024300004,
                    13.526795122000067
                  ],
                  [
                    38.66215026800006,
                    13.531181440000069
                  ],
                  [
                    38.65853983900007,
                    13.527871920000052
                  ],
                  [
                    38.65287579400007,
                    13.522679943000071
                  ],
                  [
                    38.64528303000003,
                    13.515767341000071
                  ],
                  [
                    38.63946473400006,
                    13.510711307000065
                  ],
                  [
                    38.63598603600008,
                    13.506264780000038
                  ],
                  [
                    38.63064325000005,
                    13.501815494000027
                  ],
                  [
                    38.62255606000008,
                    13.495449174000044
                  ],
                  [
                    38.62246698300004,
                    13.495379052000033
                  ],
                  [
                    38.61404523200008,
                    13.490686866000033
                  ],
                  [
                    38.60538914500006,
                    13.490691305000041
                  ],
                  [
                    38.59011241500008,
                    13.50612402300004
                  ],
                  [
                    38.57956618600008,
                    13.503465013000039
                  ],
                  [
                    38.57865640700004,
                    13.502669463000075
                  ],
                  [
                    38.572981578000054,
                    13.497707152000032
                  ],
                  [
                    38.572043259000054,
                    13.495329626000057
                  ],
                  [
                    38.57058204200007,
                    13.491627170000072
                  ],
                  [
                    38.56747233700003,
                    13.486452522000036
                  ],
                  [
                    38.56207545800004,
                    13.483329712000057
                  ],
                  [
                    38.551801891000025,
                    13.482850247000044
                  ],
                  [
                    38.549773137000045,
                    13.483013984000024
                  ],
                  [
                    38.54511085100006,
                    13.48339026800005
                  ],
                  [
                    38.53424352600007,
                    13.481810557000074
                  ],
                  [
                    38.52276544000006,
                    13.47651225900006
                  ],
                  [
                    38.521945678000066,
                    13.476133856000047
                  ],
                  [
                    38.51174260200003,
                    13.472911396000029
                  ],
                  [
                    38.50430996700004,
                    13.471734422000054
                  ],
                  [
                    38.484156416000076,
                    13.469736992000037
                  ],
                  [
                    38.47564235100003,
                    13.466780525000047
                  ],
                  [
                    38.470273304000045,
                    13.463252299000033
                  ],
                  [
                    38.46099123300007,
                    13.459561585000074
                  ],
                  [
                    38.46328546500007,
                    13.464682569000047
                  ],
                  [
                    38.46681255200008,
                    13.469034300000033
                  ],
                  [
                    38.469020338000064,
                    13.475429200000065
                  ],
                  [
                    38.46548583100008,
                    13.479719038000042
                  ],
                  [
                    38.46740286100004,
                    13.484902024000064
                  ],
                  [
                    38.476617281000074,
                    13.484965703000057
                  ],
                  [
                    38.48203889600006,
                    13.484837858000049
                  ],
                  [
                    38.49825673000004,
                    13.484455431000072
                  ],
                  [
                    38.490658547000066,
                    13.495777930000031
                  ],
                  [
                    38.49367425200006,
                    13.501222744000074
                  ],
                  [
                    38.49680462400005,
                    13.50678939200003
                  ],
                  [
                    38.50292534700003,
                    13.511546030000034
                  ],
                  [
                    38.50862004800007,
                    13.511198346000072
                  ],
                  [
                    38.517322120000074,
                    13.515856976000066
                  ],
                  [
                    38.52217232300006,
                    13.517431790000046
                  ],
                  [
                    38.53261839400005,
                    13.51868558700005
                  ],
                  [
                    38.54245898200003,
                    13.525802209000062
                  ],
                  [
                    38.54559542100003,
                    13.530298567000045
                  ],
                  [
                    38.54623019400003,
                    13.531208568000068
                  ],
                  [
                    38.547365538000065,
                    13.53283618200004
                  ],
                  [
                    38.54965242000003,
                    13.536316659000022
                  ],
                  [
                    38.55069057700007,
                    13.537896663000026
                  ],
                  [
                    38.55394614100004,
                    13.550308131000065
                  ],
                  [
                    38.549251119000076,
                    13.552569644000073
                  ],
                  [
                    38.539123059000076,
                    13.553844176000041
                  ],
                  [
                    38.53241451400004,
                    13.55329369900005
                  ],
                  [
                    38.52441196700005,
                    13.554567224000039
                  ],
                  [
                    38.51547291300005,
                    13.555436002000022
                  ],
                  [
                    38.50682886100003,
                    13.556405280000035
                  ],
                  [
                    38.50144983200005,
                    13.557859295000071
                  ],
                  [
                    38.48985275800004,
                    13.558012334000068
                  ],
                  [
                    38.477619910000044,
                    13.552344884000036
                  ],
                  [
                    38.47347431700007,
                    13.55725372300003
                  ],
                  [
                    38.47285067000007,
                    13.56411238100003
                  ],
                  [
                    38.46521463300007,
                    13.567644900000062
                  ],
                  [
                    38.458517897000036,
                    13.559819768000068
                  ],
                  [
                    38.453622523000035,
                    13.556946123000046
                  ],
                  [
                    38.44279375000008,
                    13.560540201000038
                  ],
                  [
                    38.44327149700007,
                    13.568940471000076
                  ],
                  [
                    38.44554953100004,
                    13.574442455000053
                  ],
                  [
                    38.447709563000046,
                    13.579601440000033
                  ],
                  [
                    38.45080375100008,
                    13.584246832000076
                  ],
                  [
                    38.45103860100005,
                    13.584599420000075
                  ],
                  [
                    38.45093120900003,
                    13.584597383000073
                  ],
                  [
                    38.440805702000034,
                    13.584405289000074
                  ],
                  [
                    38.43270280000007,
                    13.579694490000065
                  ],
                  [
                    38.42910373400008,
                    13.574895297000069
                  ],
                  [
                    38.42643459800007,
                    13.571336124000027
                  ],
                  [
                    38.424597868000035,
                    13.564332433000061
                  ],
                  [
                    38.423803013000054,
                    13.561301548000074
                  ],
                  [
                    38.42118306900005,
                    13.558169590000034
                  ],
                  [
                    38.41913163000004,
                    13.555717239000046
                  ],
                  [
                    38.41453624300004,
                    13.548937098000067
                  ],
                  [
                    38.41364498000007,
                    13.547879544000068
                  ],
                  [
                    38.406508159000055,
                    13.539411139000038
                  ],
                  [
                    38.39938411400004,
                    13.539678663000075
                  ],
                  [
                    38.39929488400003,
                    13.54548565400006
                  ],
                  [
                    38.39123411000003,
                    13.553355668000052
                  ],
                  [
                    38.385572066000066,
                    13.551585190000026
                  ],
                  [
                    38.37983954900005,
                    13.544477135000022
                  ],
                  [
                    38.370535964000055,
                    13.54987974100004
                  ],
                  [
                    38.365496439000026,
                    13.552163755000038
                  ],
                  [
                    38.35995090700004,
                    13.553004272000067
                  ],
                  [
                    38.34943680300006,
                    13.542411489000074
                  ],
                  [
                    38.34119673400005,
                    13.537642857000037
                  ],
                  [
                    38.335560635000036,
                    13.543722699000057
                  ],
                  [
                    38.33019609300004,
                    13.548336093000046
                  ],
                  [
                    38.32788310700005,
                    13.550325213000065
                  ],
                  [
                    38.325055399000064,
                    13.543310150000025
                  ],
                  [
                    38.325782934000074,
                    13.536667218000048
                  ],
                  [
                    38.32603095800005,
                    13.534402578000027
                  ],
                  [
                    38.320041383000046,
                    13.523849989000041
                  ],
                  [
                    38.32303852000007,
                    13.50956562600004
                  ],
                  [
                    38.31985647500005,
                    13.502151981000054
                  ],
                  [
                    38.319244748000074,
                    13.501901600000053
                  ],
                  [
                    38.31456420500007,
                    13.499985841000068
                  ],
                  [
                    38.30976816000003,
                    13.497890142000074
                  ],
                  [
                    38.297717800000044,
                    13.492624568000053
                  ],
                  [
                    38.29215800900005,
                    13.490791339000054
                  ],
                  [
                    38.278917156000034,
                    13.485519139000075
                  ],
                  [
                    38.26767409100006,
                    13.487801172000047
                  ],
                  [
                    38.25914203100007,
                    13.48620320300006
                  ],
                  [
                    38.25351251200004,
                    13.491168213000037
                  ],
                  [
                    38.24978400400005,
                    13.496166217000052
                  ],
                  [
                    38.24795798400004,
                    13.501662665000026
                  ],
                  [
                    38.24312796300006,
                    13.496734238000045
                  ],
                  [
                    38.235557905000064,
                    13.493836267000063
                  ],
                  [
                    38.23459444800005,
                    13.493295347000071
                  ],
                  [
                    38.229524112000036,
                    13.490448676000028
                  ],
                  [
                    38.22732690700008,
                    13.489215086000058
                  ],
                  [
                    38.220184790000076,
                    13.489254323000068
                  ],
                  [
                    38.21413307900008,
                    13.487610049000068
                  ],
                  [
                    38.21376870900008,
                    13.487511048000044
                  ],
                  [
                    38.211319100000026,
                    13.486845480000056
                  ],
                  [
                    38.200897636000036,
                    13.480138399000055
                  ],
                  [
                    38.18845156900005,
                    13.48436193300006
                  ],
                  [
                    38.18261954400003,
                    13.488054696000063
                  ],
                  [
                    38.17576614600006,
                    13.492205006000063
                  ],
                  [
                    38.173720255000035,
                    13.49344396600003
                  ],
                  [
                    38.16487942900005,
                    13.488046502000032
                  ],
                  [
                    38.164243714000065,
                    13.48752737600006
                  ],
                  [
                    38.158514371000024,
                    13.48284878100003
                  ],
                  [
                    38.158068452000066,
                    13.481999854000037
                  ],
                  [
                    38.15519832900003,
                    13.476535800000022
                  ],
                  [
                    38.14967828700003,
                    13.474745570000039
                  ],
                  [
                    38.145192748000056,
                    13.471678589000021
                  ],
                  [
                    38.13937689000005,
                    13.475620269000046
                  ],
                  [
                    38.13528870700003,
                    13.478687611000055
                  ],
                  [
                    38.12990702600007,
                    13.48473911900004
                  ],
                  [
                    38.12835270800008,
                    13.492307613000037
                  ],
                  [
                    38.12431420000007,
                    13.49796711700003
                  ],
                  [
                    38.120990806000066,
                    13.506304415000045
                  ],
                  [
                    38.119849603000034,
                    13.50447811500004
                  ],
                  [
                    38.11823484000007,
                    13.501893964000033
                  ],
                  [
                    38.11532188000007,
                    13.494262651000042
                  ],
                  [
                    38.11008008700003,
                    13.491606671000056
                  ],
                  [
                    38.103366539000035,
                    13.490117695000038
                  ],
                  [
                    38.094859478000046,
                    13.488267975000042
                  ],
                  [
                    38.087859424000044,
                    13.485979751000059
                  ],
                  [
                    38.08288638400006,
                    13.483674270000051
                  ],
                  [
                    38.07687108300007,
                    13.479941044000043
                  ],
                  [
                    38.07069211500004,
                    13.476392152000074
                  ],
                  [
                    38.06591373400005,
                    13.471202842000025
                  ],
                  [
                    38.059441012000036,
                    13.467191867000054
                  ],
                  [
                    38.051996132000056,
                    13.46793314000007
                  ],
                  [
                    38.048058963000074,
                    13.474812892000045
                  ],
                  [
                    38.045603382000024,
                    13.480111392000026
                  ],
                  [
                    38.03692518400004,
                    13.48280571600003
                  ],
                  [
                    38.02984853700008,
                    13.482756938000023
                  ],
                  [
                    38.02442017900006,
                    13.48565028400003
                  ],
                  [
                    38.020729473000074,
                    13.481256969000071
                  ],
                  [
                    38.01491873800006,
                    13.486515550000036
                  ],
                  [
                    38.01029020300007,
                    13.495831230000022
                  ],
                  [
                    38.008103955000024,
                    13.500828980000051
                  ],
                  [
                    38.00117941100007,
                    13.50109750100006
                  ],
                  [
                    37.99459636500006,
                    13.499733357000025
                  ],
                  [
                    37.98644730600006,
                    13.498306051000043
                  ],
                  [
                    37.978158499000074,
                    13.496301565000067
                  ],
                  [
                    37.97743699100005,
                    13.496127082000044
                  ],
                  [
                    37.96838892400007,
                    13.493693865000068
                  ],
                  [
                    37.96250537200007,
                    13.489611514000046
                  ],
                  [
                    37.96165161000005,
                    13.488375140000073
                  ],
                  [
                    37.94648738400008,
                    13.46641508600004
                  ],
                  [
                    37.930755591000036,
                    13.459228387000053
                  ],
                  [
                    37.92340356400007,
                    13.455869320000033
                  ],
                  [
                    37.91740019100007,
                    13.453126225000062
                  ],
                  [
                    37.91010591500003,
                    13.449792885000022
                  ],
                  [
                    37.904101473000026,
                    13.44704897400004
                  ],
                  [
                    37.88719327700005,
                    13.45337008100006
                  ],
                  [
                    37.875147533000074,
                    13.46770556000007
                  ],
                  [
                    37.86640019400005,
                    13.475127249000025
                  ],
                  [
                    37.86156491000003,
                    13.473960042000044
                  ],
                  [
                    37.85403069100005,
                    13.472141329000067
                  ],
                  [
                    37.84874695700006,
                    13.470865662000051
                  ],
                  [
                    37.84298744100005,
                    13.469474985000033
                  ],
                  [
                    37.83781475600006,
                    13.468225887000074
                  ],
                  [
                    37.832533789000024,
                    13.46695051000006
                  ],
                  [
                    37.816905536000036,
                    13.463175524000064
                  ],
                  [
                    37.811923712000066,
                    13.479672343000061
                  ],
                  [
                    37.81109648000006,
                    13.490850795000028
                  ],
                  [
                    37.81076463200003,
                    13.495335075000071
                  ],
                  [
                    37.810239230000036,
                    13.502433763000056
                  ],
                  [
                    37.80900596300006,
                    13.51909388100006
                  ],
                  [
                    37.79265930500003,
                    13.520614519000048
                  ],
                  [
                    37.78494023500008,
                    13.539228927000067
                  ],
                  [
                    37.77715844100004,
                    13.550656254000046
                  ],
                  [
                    37.76902466300004,
                    13.562598913000045
                  ],
                  [
                    37.77386705600003,
                    13.574346499000058
                  ],
                  [
                    37.78414945000003,
                    13.587719252000056
                  ],
                  [
                    37.78464544900004,
                    13.597313897000049
                  ],
                  [
                    37.774765315000025,
                    13.611653900000022
                  ],
                  [
                    37.77598883500008,
                    13.63219162400003
                  ],
                  [
                    37.776037089000056,
                    13.633001610000065
                  ],
                  [
                    37.77606118500006,
                    13.633406082000022
                  ],
                  [
                    37.776066951000075,
                    13.633502867000061
                  ],
                  [
                    37.77586043300005,
                    13.633330551000029
                  ],
                  [
                    37.769398479000074,
                    13.62793857500003
                  ],
                  [
                    37.764368767000065,
                    13.618372347000047
                  ],
                  [
                    37.76396935200006,
                    13.610062006000021
                  ],
                  [
                    37.76482181800003,
                    13.604058058000021
                  ],
                  [
                    37.76504588500006,
                    13.602479951000078
                  ],
                  [
                    37.765088597000045,
                    13.602179128000046
                  ],
                  [
                    37.761024675000044,
                    13.596908342000063
                  ],
                  [
                    37.76074388100005,
                    13.596544150000057
                  ],
                  [
                    37.76069188100007,
                    13.596191526000041
                  ],
                  [
                    37.76028119600005,
                    13.593406567000045
                  ],
                  [
                    37.76005427000007,
                    13.591867732000026
                  ],
                  [
                    37.759926016000065,
                    13.590998004000028
                  ],
                  [
                    37.75778054600005,
                    13.591057144000047
                  ],
                  [
                    37.75447095900006,
                    13.591148373000067
                  ],
                  [
                    37.75391837900003,
                    13.59116360400003
                  ],
                  [
                    37.753092389000074,
                    13.589725746000056
                  ],
                  [
                    37.750389795000046,
                    13.585021133000055
                  ],
                  [
                    37.74982486000005,
                    13.58416562800005
                  ],
                  [
                    37.749136355000076,
                    13.58312298900006
                  ],
                  [
                    37.74662800700003,
                    13.579324476000068
                  ],
                  [
                    37.745817801000044,
                    13.578097534000051
                  ],
                  [
                    37.74592144800005,
                    13.57578665400007
                  ],
                  [
                    37.74613843100008,
                    13.570948853000061
                  ],
                  [
                    37.74113793500004,
                    13.57148019300007
                  ],
                  [
                    37.73574184300003,
                    13.572053569000047
                  ],
                  [
                    37.727027012000065,
                    13.563421897000069
                  ],
                  [
                    37.724903264000034,
                    13.556003761000056
                  ],
                  [
                    37.72447941300004,
                    13.554523258000074
                  ],
                  [
                    37.72014283200008,
                    13.546228728000074
                  ],
                  [
                    37.714425549000055,
                    13.542012678000049
                  ],
                  [
                    37.71444503200007,
                    13.541875504000075
                  ],
                  [
                    37.715488752000056,
                    13.534526835000065
                  ],
                  [
                    37.70961749700007,
                    13.530195776000028
                  ],
                  [
                    37.707875158000036,
                    13.521216309000067
                  ],
                  [
                    37.70379028700006,
                    13.51180757800006
                  ],
                  [
                    37.700544259000026,
                    13.503360329000031
                  ],
                  [
                    37.698739346000025,
                    13.495410157000038
                  ],
                  [
                    37.69489109800003,
                    13.488340364000067
                  ],
                  [
                    37.69089672400003,
                    13.484688629000061
                  ],
                  [
                    37.69121487800004,
                    13.481895403000067
                  ],
                  [
                    37.69158941000006,
                    13.478607201000045
                  ],
                  [
                    37.69414243700004,
                    13.472426752000047
                  ],
                  [
                    37.68931277200005,
                    13.469349005000026
                  ],
                  [
                    37.68538273300004,
                    13.465251023000064
                  ],
                  [
                    37.68333220200003,
                    13.459748536000063
                  ],
                  [
                    37.67898116400005,
                    13.45646655400003
                  ],
                  [
                    37.67679429700007,
                    13.450687568000035
                  ],
                  [
                    37.672314131000064,
                    13.44851802100004
                  ],
                  [
                    37.671782015000076,
                    13.448260342000026
                  ],
                  [
                    37.67098508400005,
                    13.44787442300003
                  ],
                  [
                    37.66572354500005,
                    13.44641660800005
                  ],
                  [
                    37.66429187400007,
                    13.444667605000063
                  ],
                  [
                    37.66272781300006,
                    13.44275686800006
                  ],
                  [
                    37.66221150800004,
                    13.442126124000026
                  ],
                  [
                    37.65656396900005,
                    13.441373475000034
                  ],
                  [
                    37.65569969300003,
                    13.43476015300007
                  ],
                  [
                    37.65167240000005,
                    13.429653672000029
                  ],
                  [
                    37.64836786500007,
                    13.425355688000025
                  ],
                  [
                    37.64324906600007,
                    13.42024071000003
                  ],
                  [
                    37.63709725600006,
                    13.413895488000037
                  ],
                  [
                    37.631671711000024,
                    13.410879924000028
                  ],
                  [
                    37.628629689000036,
                    13.409571739000057
                  ],
                  [
                    37.62536999500003,
                    13.408169947000033
                  ],
                  [
                    37.617565838000075,
                    13.407911452000064
                  ],
                  [
                    37.612740694000024,
                    13.410242538000034
                  ],
                  [
                    37.611006289000045,
                    13.411080451000032
                  ],
                  [
                    37.60450102600004,
                    13.408937341000069
                  ],
                  [
                    37.599042980000036,
                    13.405621612000061
                  ],
                  [
                    37.59513044300007,
                    13.402024178000033
                  ],
                  [
                    37.59062668100006,
                    13.398006710000061
                  ],
                  [
                    37.59016782600003,
                    13.397597399000063
                  ],
                  [
                    37.586751485000036,
                    13.39734353800003
                  ],
                  [
                    37.58228651100006,
                    13.39701175600004
                  ],
                  [
                    37.576707500000055,
                    13.394501043000048
                  ],
                  [
                    37.57192050900005,
                    13.391338211000061
                  ],
                  [
                    37.56781329000006,
                    13.38858403100005
                  ],
                  [
                    37.56717234200005,
                    13.388154230000055
                  ],
                  [
                    37.56151477800006,
                    13.387123698000039
                  ],
                  [
                    37.55760067600005,
                    13.389989145000072
                  ],
                  [
                    37.55718515800004,
                    13.390293339000038
                  ],
                  [
                    37.55200112000006,
                    13.38860395200004
                  ],
                  [
                    37.54561049000006,
                    13.38467057300005
                  ],
                  [
                    37.53745150000003,
                    13.380749910000077
                  ],
                  [
                    37.53182566700008,
                    13.377618169000073
                  ],
                  [
                    37.52593164500007,
                    13.371253373000059
                  ],
                  [
                    37.524084310000035,
                    13.37017041200005
                  ],
                  [
                    37.523677372000066,
                    13.369931853000026
                  ],
                  [
                    37.51778052700007,
                    13.366474953000022
                  ],
                  [
                    37.510642493000034,
                    13.365945675000034
                  ],
                  [
                    37.50277068300005,
                    13.367850995000026
                  ],
                  [
                    37.49670134100006,
                    13.367800566000028
                  ],
                  [
                    37.49488443000007,
                    13.367785469000069
                  ],
                  [
                    37.490760188000024,
                    13.36385565200004
                  ],
                  [
                    37.49008196800003,
                    13.363209405000077
                  ],
                  [
                    37.48284309100006,
                    13.364255591000074
                  ],
                  [
                    37.47653906000005,
                    13.367708272000073
                  ],
                  [
                    37.473664874000065,
                    13.367270417000043
                  ],
                  [
                    37.47147485800008,
                    13.366936788000032
                  ],
                  [
                    37.466276476000075,
                    13.362464809000073
                  ],
                  [
                    37.46554384900003,
                    13.361962035000033
                  ],
                  [
                    37.461981639000044,
                    13.359517425000035
                  ],
                  [
                    37.456469897000034,
                    13.357675344000029
                  ],
                  [
                    37.45015009700006,
                    13.35486856600005
                  ],
                  [
                    37.44050583400008,
                    13.354094306000036
                  ],
                  [
                    37.43761227500005,
                    13.35825589700005
                  ],
                  [
                    37.43133727600008,
                    13.359537254000031
                  ],
                  [
                    37.42488220700005,
                    13.363544427000022
                  ],
                  [
                    37.419581863000076,
                    13.368158366000046
                  ],
                  [
                    37.41581665000007,
                    13.373968391000062
                  ],
                  [
                    37.40950761000005,
                    13.370136036000076
                  ],
                  [
                    37.40303799800006,
                    13.36174449200007
                  ],
                  [
                    37.395817855000075,
                    13.357776970000032
                  ],
                  [
                    37.38865733100005,
                    13.356305259000067
                  ],
                  [
                    37.381844870000066,
                    13.357465054000045
                  ],
                  [
                    37.37542831400003,
                    13.357960744000025
                  ],
                  [
                    37.36831406300007,
                    13.359280806000072
                  ],
                  [
                    37.36524188900006,
                    13.359850854000058
                  ],
                  [
                    37.36007297200007,
                    13.357897778000051
                  ],
                  [
                    37.35897093900007,
                    13.357481375000077
                  ],
                  [
                    37.355384240000035,
                    13.351342338000052
                  ],
                  [
                    37.35190526200006,
                    13.342623866000054
                  ],
                  [
                    37.352505472000075,
                    13.334353419000024
                  ],
                  [
                    37.35040973300005,
                    13.326731793000022
                  ],
                  [
                    37.34432629200006,
                    13.324428598000054
                  ],
                  [
                    37.338980126000024,
                    13.318552792000048
                  ],
                  [
                    37.335458595000034,
                    13.310429077000038
                  ],
                  [
                    37.321827248000034,
                    13.297177615000066
                  ],
                  [
                    37.312743934000025,
                    13.297532271000023
                  ],
                  [
                    37.30420899400008,
                    13.294052082000064
                  ],
                  [
                    37.29483942000007,
                    13.29056606000006
                  ],
                  [
                    37.28922113900006,
                    13.28803818800003
                  ],
                  [
                    37.280647187000056,
                    13.28494396700006
                  ],
                  [
                    37.27585906500008,
                    13.288362795000069
                  ],
                  [
                    37.26928096700004,
                    13.288733986000068
                  ],
                  [
                    37.26384429700005,
                    13.290045476000046
                  ],
                  [
                    37.25587690000003,
                    13.294970844000034
                  ],
                  [
                    37.25051719900006,
                    13.294993971000054
                  ],
                  [
                    37.24622167500007,
                    13.292189551000035
                  ],
                  [
                    37.24140623000005,
                    13.283385261000035
                  ],
                  [
                    37.23975242100005,
                    13.27693064600004
                  ],
                  [
                    37.231752802000074,
                    13.27653233600006
                  ],
                  [
                    37.22439882900005,
                    13.274730585000043
                  ],
                  [
                    37.21973127700005,
                    13.270756091000067
                  ],
                  [
                    37.214131671000075,
                    13.265841213000044
                  ],
                  [
                    37.21104790600003,
                    13.259388115000036
                  ],
                  [
                    37.20470911800004,
                    13.255712392000078
                  ],
                  [
                    37.20051099700004,
                    13.260114356000031
                  ],
                  [
                    37.19761429300007,
                    13.264998817000048
                  ],
                  [
                    37.19436528600005,
                    13.27161499600004
                  ],
                  [
                    37.19014582500006,
                    13.27770638800007
                  ],
                  [
                    37.185726628000054,
                    13.282550094000044
                  ],
                  [
                    37.18058668800006,
                    13.286041262000026
                  ],
                  [
                    37.17545436200004,
                    13.288494078000042
                  ],
                  [
                    37.168866352000066,
                    13.290210428000023
                  ],
                  [
                    37.16352613200007,
                    13.292557544000033
                  ],
                  [
                    37.15774619900003,
                    13.297806598000022
                  ],
                  [
                    37.15031358500005,
                    13.300761329000068
                  ],
                  [
                    37.14310049900007,
                    13.302265087000023
                  ],
                  [
                    37.13719126800004,
                    13.303881262000061
                  ],
                  [
                    37.127517210000065,
                    13.305110781000053
                  ],
                  [
                    37.12270069900006,
                    13.308443277000038
                  ],
                  [
                    37.115683284000056,
                    13.311607262000052
                  ],
                  [
                    37.10762565600004,
                    13.31429670600005
                  ],
                  [
                    37.098737854000035,
                    13.316356616000064
                  ],
                  [
                    37.09117712300008,
                    13.315521570000044
                  ],
                  [
                    37.083864653000035,
                    13.314706268000066
                  ],
                  [
                    37.078374032000056,
                    13.311815582000065
                  ],
                  [
                    37.07637821700007,
                    13.318000828000038
                  ],
                  [
                    37.069265442000074,
                    13.317440271000066
                  ],
                  [
                    37.067867490000026,
                    13.323623093000037
                  ],
                  [
                    37.06555381900006,
                    13.329859684000041
                  ],
                  [
                    37.06028947900006,
                    13.331002367000053
                  ],
                  [
                    37.052525124000056,
                    13.33295187300007
                  ],
                  [
                    37.047944839000024,
                    13.338859897000077
                  ],
                  [
                    37.04300273400003,
                    13.34491384000006
                  ],
                  [
                    37.03969357700004,
                    13.351033380000047
                  ],
                  [
                    37.03495555200004,
                    13.353264047000039
                  ],
                  [
                    37.025302311000075,
                    13.354635647000066
                  ],
                  [
                    37.01813626400008,
                    13.35770167100003
                  ],
                  [
                    37.013016797000034,
                    13.360513515000036
                  ],
                  [
                    37.00184710900004,
                    13.35668362000007
                  ],
                  [
                    36.99676973600003,
                    13.359003092000023
                  ],
                  [
                    36.98899863200006,
                    13.360221869000043
                  ],
                  [
                    36.98206348100007,
                    13.361323912000046
                  ],
                  [
                    36.97618658700003,
                    13.364727267000035
                  ],
                  [
                    36.97043101000003,
                    13.365358281000056
                  ],
                  [
                    36.96448784700004,
                    13.369635152000058
                  ],
                  [
                    36.959812449000026,
                    13.367251801000066
                  ],
                  [
                    36.95689010600006,
                    13.36237804600006
                  ],
                  [
                    36.95158246700004,
                    13.364788472000043
                  ],
                  [
                    36.94607745900004,
                    13.36979542000006
                  ],
                  [
                    36.942592372000036,
                    13.375499743000034
                  ],
                  [
                    36.93858768800004,
                    13.379983397000046
                  ],
                  [
                    36.934598117000064,
                    13.375331753000069
                  ],
                  [
                    36.929672897000046,
                    13.372127958000021
                  ],
                  [
                    36.92694331400003,
                    13.377601148000053
                  ],
                  [
                    36.91919201400003,
                    13.376823804000026
                  ],
                  [
                    36.91543894200004,
                    13.38275866400005
                  ],
                  [
                    36.90898952100008,
                    13.384465676000048
                  ],
                  [
                    36.90513609900006,
                    13.388151803000028
                  ],
                  [
                    36.90386561300005,
                    13.394565232000048
                  ],
                  [
                    36.89910439100004,
                    13.402654472000052
                  ],
                  [
                    36.895540236000045,
                    13.40691326800004
                  ],
                  [
                    36.88799024900004,
                    13.407890653000038
                  ],
                  [
                    36.88117802800008,
                    13.407483369000033
                  ],
                  [
                    36.873813265000024,
                    13.413205811000068
                  ],
                  [
                    36.87330633900007,
                    13.41432112800004
                  ],
                  [
                    36.87115808500005,
                    13.419047628000044
                  ],
                  [
                    36.86075186100004,
                    13.425428969000052
                  ],
                  [
                    36.85417012000005,
                    13.431438418000027
                  ],
                  [
                    36.84468292400004,
                    13.435365845000035
                  ],
                  [
                    36.843696591000025,
                    13.440939619000062
                  ],
                  [
                    36.83942447600003,
                    13.44367358900007
                  ],
                  [
                    36.837915545000044,
                    13.444639205000044
                  ],
                  [
                    36.83289347400006,
                    13.445925145000047
                  ],
                  [
                    36.82478994000007,
                    13.44824611200005
                  ],
                  [
                    36.817147515000045,
                    13.446529213000076
                  ],
                  [
                    36.81482439500007,
                    13.44183773900005
                  ],
                  [
                    36.81254541800007,
                    13.435155559000066
                  ],
                  [
                    36.81075185900005,
                    13.428168668000069
                  ],
                  [
                    36.808622144000026,
                    13.418499846000032
                  ],
                  [
                    36.802524181000024,
                    13.413388528000041
                  ],
                  [
                    36.79563104300007,
                    13.411283165000043
                  ],
                  [
                    36.78843733700006,
                    13.40762932900003
                  ],
                  [
                    36.783219823000024,
                    13.402886462000026
                  ],
                  [
                    36.77762198700003,
                    13.394960987000047
                  ],
                  [
                    36.77240128300008,
                    13.388923990000023
                  ],
                  [
                    36.77044945700004,
                    13.38188837100006
                  ],
                  [
                    36.76694371600007,
                    13.378128107000066
                  ],
                  [
                    36.762180940000064,
                    13.374144353000077
                  ],
                  [
                    36.75618354000005,
                    13.372770168000045
                  ],
                  [
                    36.75391739600008,
                    13.372318434000022
                  ],
                  [
                    36.74942058200003,
                    13.371422038000048
                  ],
                  [
                    36.744789713000046,
                    13.366993024000067
                  ],
                  [
                    36.739803196000025,
                    13.364864242000067
                  ],
                  [
                    36.73465985300004,
                    13.363072466000062
                  ],
                  [
                    36.731380941000054,
                    13.368729253000026
                  ],
                  [
                    36.72197653600006,
                    13.366578404000052
                  ],
                  [
                    36.71476863400005,
                    13.367091861000063
                  ],
                  [
                    36.70539579700005,
                    13.372065645000077
                  ],
                  [
                    36.69715822200004,
                    13.372835244000044
                  ],
                  [
                    36.69045711900003,
                    13.373685039000065
                  ],
                  [
                    36.68510106900004,
                    13.374785176000046
                  ],
                  [
                    36.67825724700003,
                    13.371250491000069
                  ],
                  [
                    36.67243366800005,
                    13.36873083200004
                  ],
                  [
                    36.66459551400004,
                    13.36656520400004
                  ],
                  [
                    36.656149638000045,
                    13.369050431000062
                  ],
                  [
                    36.651273152000044,
                    13.375141248000034
                  ],
                  [
                    36.64912614800005,
                    13.380191237000076
                  ],
                  [
                    36.64388211100004,
                    13.378074151000021
                  ],
                  [
                    36.63577966200006,
                    13.38245157700004
                  ],
                  [
                    36.62808122700005,
                    13.381875342000058
                  ],
                  [
                    36.62055520800004,
                    13.37914410600007
                  ],
                  [
                    36.61490379400004,
                    13.376499050000064
                  ],
                  [
                    36.60949644500005,
                    13.375213016000032
                  ],
                  [
                    36.60480770800007,
                    13.377627433000043
                  ],
                  [
                    36.60202133300004,
                    13.382080311000038
                  ],
                  [
                    36.59721252400004,
                    13.385008047000042
                  ],
                  [
                    36.59265187200003,
                    13.38901568600005
                  ],
                  [
                    36.59144366800007,
                    13.394927361000043
                  ],
                  [
                    36.58867765400004,
                    13.402782538000054
                  ],
                  [
                    36.58402958200003,
                    13.408050271000036
                  ],
                  [
                    36.579311862000054,
                    13.411602223000045
                  ],
                  [
                    36.57630386200003,
                    13.417570451000074
                  ],
                  [
                    36.569510996000076,
                    13.425268509000034
                  ],
                  [
                    36.56871912400004,
                    13.430635017000043
                  ],
                  [
                    36.56739399500003,
                    13.43961452800005
                  ],
                  [
                    36.56642194400007,
                    13.446200746000045
                  ],
                  [
                    36.57095123100004,
                    13.449731433000068
                  ],
                  [
                    36.57288095900003,
                    13.456175705000021
                  ],
                  [
                    36.57187446900008,
                    13.461392241000055
                  ],
                  [
                    36.57095195100004,
                    13.466865382000037
                  ],
                  [
                    36.57193041200003,
                    13.473043545000053
                  ],
                  [
                    36.57431031800007,
                    13.477864165000028
                  ],
                  [
                    36.57877691900006,
                    13.482191022000052
                  ],
                  [
                    36.58448720800004,
                    13.483615945000054
                  ],
                  [
                    36.58941090600007,
                    13.485634039000047
                  ],
                  [
                    36.59644508200006,
                    13.489128622000067
                  ],
                  [
                    36.601122891000045,
                    13.498425464000036
                  ],
                  [
                    36.59810236000004,
                    13.504735359000051
                  ],
                  [
                    36.59242982200004,
                    13.508501736000028
                  ],
                  [
                    36.58692005700004,
                    13.513005517000067
                  ],
                  [
                    36.57966374500006,
                    13.52032723900004
                  ],
                  [
                    36.572427755000035,
                    13.522249879000071
                  ],
                  [
                    36.56471175000007,
                    13.533001045000049
                  ],
                  [
                    36.566508518000035,
                    13.539134063000063
                  ],
                  [
                    36.56402897000004,
                    13.547419138000066
                  ],
                  [
                    36.55850041300005,
                    13.55154764200006
                  ],
                  [
                    36.56172858200006,
                    13.55550901600003
                  ],
                  [
                    36.56027328600004,
                    13.563341128000047
                  ],
                  [
                    36.554692386000056,
                    13.571281353000074
                  ],
                  [
                    36.54748430700005,
                    13.574268412000038
                  ],
                  [
                    36.53993781400004,
                    13.575507627000036
                  ],
                  [
                    36.53783675300008,
                    13.581960353000056
                  ],
                  [
                    36.53154999000003,
                    13.581672539000067
                  ],
                  [
                    36.52607865600004,
                    13.584281180000062
                  ],
                  [
                    36.51955610500005,
                    13.585511773000064
                  ],
                  [
                    36.52118978000004,
                    13.591701791000048
                  ],
                  [
                    36.52144529800006,
                    13.592429388000028
                  ],
                  [
                    36.52284784700004,
                    13.59642320100005
                  ],
                  [
                    36.523138051000046,
                    13.597249569000041
                  ],
                  [
                    36.52343481300005,
                    13.598094611000022
                  ],
                  [
                    36.525988125000026,
                    13.606213171000036
                  ],
                  [
                    36.52607435400006,
                    13.606487345000062
                  ],
                  [
                    36.52603516100004,
                    13.606551525000043
                  ],
                  [
                    36.52174484400007,
                    13.613577097000075
                  ],
                  [
                    36.52117162900004,
                    13.614671930000043
                  ],
                  [
                    36.51931183900007,
                    13.618224099000031
                  ],
                  [
                    36.51765407700003,
                    13.622010970000076
                  ],
                  [
                    36.51594714000004,
                    13.625910169000065
                  ],
                  [
                    36.515910837000035,
                    13.625993098000038
                  ],
                  [
                    36.51510334900007,
                    13.627378982000039
                  ],
                  [
                    36.51281608000005,
                    13.631304600000021
                  ],
                  [
                    36.51219025900008,
                    13.634011017000034
                  ],
                  [
                    36.510901757000056,
                    13.63958326200003
                  ],
                  [
                    36.510190762000036,
                    13.649202739000032
                  ],
                  [
                    36.510159361000035,
                    13.649627585000076
                  ],
                  [
                    36.50581283900004,
                    13.652457094000056
                  ],
                  [
                    36.505710384000054,
                    13.653371048000054
                  ],
                  [
                    36.50439169800006,
                    13.665134416000058
                  ],
                  [
                    36.50339049100006,
                    13.665232550000042
                  ],
                  [
                    36.498441824000054,
                    13.665717597000025
                  ],
                  [
                    36.49593953100003,
                    13.668196848000036
                  ],
                  [
                    36.494205306000026,
                    13.66991510300005
                  ],
                  [
                    36.48973579600005,
                    13.677194106000059
                  ],
                  [
                    36.489580696000075,
                    13.677374833000044
                  ],
                  [
                    36.488903909000044,
                    13.678163446000042
                  ],
                  [
                    36.48601378200004,
                    13.681531110000037
                  ],
                  [
                    36.484930650000024,
                    13.68364996400004
                  ],
                  [
                    36.48241527600004,
                    13.688570612000035
                  ],
                  [
                    36.48060121100008,
                    13.690433927000072
                  ],
                  [
                    36.48034934400005,
                    13.690692632000037
                  ],
                  [
                    36.477664256000025,
                    13.693450618000043
                  ],
                  [
                    36.476094627000066,
                    13.699308569000038
                  ],
                  [
                    36.47579642900007,
                    13.700421448000043
                  ],
                  [
                    36.478590731000054,
                    13.704776294000055
                  ],
                  [
                    36.478502742000046,
                    13.705390847000047
                  ],
                  [
                    36.47792960700008,
                    13.70939386200007
                  ],
                  [
                    36.477830280000035,
                    13.71013989200003
                  ],
                  [
                    36.477777606000075,
                    13.720823523000035
                  ],
                  [
                    36.48383618500003,
                    13.727104567000026
                  ],
                  [
                    36.48067406800004,
                    13.734733629000061
                  ],
                  [
                    36.479445886000065,
                    13.735410498000022
                  ],
                  [
                    36.47323411900004,
                    13.73883389100007
                  ],
                  [
                    36.47151338100008,
                    13.740159292000044
                  ],
                  [
                    36.467632415000026,
                    13.743148612000027
                  ],
                  [
                    36.46217687500007,
                    13.748497464000025
                  ],
                  [
                    36.462012059000074,
                    13.748659056000065
                  ],
                  [
                    36.45544957800007,
                    13.754358808000063
                  ],
                  [
                    36.45497658700003,
                    13.756986434000055
                  ],
                  [
                    36.45419566000004,
                    13.761324745000024
                  ],
                  [
                    36.45352451600007,
                    13.762965645000065
                  ],
                  [
                    36.456896097000026,
                    13.770863641000062
                  ],
                  [
                    36.47111000000007,
                    13.804160000000024
                  ],
                  [
                    36.48694000000006,
                    13.839440000000025
                  ],
                  [
                    36.446390000000065,
                    13.956940000000031
                  ],
                  [
                    36.452069229000074,
                    13.974589250000065
                  ],
                  [
                    36.45490764200008,
                    13.983410141000036
                  ],
                  [
                    36.48115881100006,
                    14.064990481000052
                  ],
                  [
                    36.49102071200008,
                    14.07714095800003
                  ],
                  [
                    36.48116106200007,
                    14.06499747600003
                  ],
                  [
                    36.48113492500005,
                    14.064965285000028
                  ],
                  [
                    36.49278514700006,
                    14.101178222000044
                  ],
                  [
                    36.506837709000024,
                    14.144846873000063
                  ],
                  [
                    36.516404246000036,
                    14.174567816000035
                  ],
                  [
                    36.52711300800007,
                    14.207830339000054
                  ],
                  [
                    36.52712186600007,
                    14.207829132000029
                  ],
                  [
                    36.53944000000007,
                    14.246110000000044
                  ],
                  [
                    36.54282000000006,
                    14.262050000000045
                  ],
                  [
                    36.55273739800003,
                    14.278901204000022
                  ],
                  [
                    36.55701987000003,
                    14.280029272000036
                  ],
                  [
                    36.55827362700006,
                    14.280359530000055
                  ],
                  [
                    36.56380893100004,
                    14.282815712000058
                  ],
                  [
                    36.56401715000004,
                    14.282881026000041
                  ],
                  [
                    36.570184588000075,
                    14.284815629000036
                  ],
                  [
                    36.570292823000045,
                    14.284845357000052
                  ],
                  [
                    36.57805611100008,
                    14.286977615000069
                  ],
                  [
                    36.58422388100007,
                    14.283136653000042
                  ],
                  [
                    36.59006338000006,
                    14.285198557000058
                  ],
                  [
                    36.59008021200003,
                    14.285595822000062
                  ],
                  [
                    36.59032376700003,
                    14.286111004000077
                  ],
                  [
                    36.590351111000075,
                    14.286084217000052
                  ],
                  [
                    36.59093941300006,
                    14.285507881000058
                  ],
                  [
                    36.59196512400007,
                    14.285870055000032
                  ],
                  [
                    36.599635137000064,
                    14.28980836200003
                  ],
                  [
                    36.60415149900007,
                    14.290955693000058
                  ],
                  [
                    36.60450675300007,
                    14.29143362700006
                  ],
                  [
                    36.60481965900004,
                    14.291854587000046
                  ],
                  [
                    36.60588546400004,
                    14.293060548000028
                  ],
                  [
                    36.60690731700004,
                    14.293787971000029
                  ],
                  [
                    36.60862204700004,
                    14.29390083800007
                  ],
                  [
                    36.61097557200003,
                    14.293876681000029
                  ],
                  [
                    36.61244923900006,
                    14.293604622000032
                  ],
                  [
                    36.61427563400008,
                    14.292427712000062
                  ],
                  [
                    36.618611513000076,
                    14.29414378100006
                  ],
                  [
                    36.62055604100004,
                    14.29989751900007
                  ],
                  [
                    36.62133814900005,
                    14.306191468000065
                  ],
                  [
                    36.622424469000066,
                    14.306394872000055
                  ],
                  [
                    36.62880686600005,
                    14.307589914000062
                  ],
                  [
                    36.63149825600004,
                    14.307550505000052
                  ],
                  [
                    36.63640640600005,
                    14.307478637000031
                  ],
                  [
                    36.64298639100008,
                    14.306143207000048
                  ],
                  [
                    36.65124373400005,
                    14.304478085000028
                  ],
                  [
                    36.65398456600008,
                    14.303801787000054
                  ],
                  [
                    36.65837406400004,
                    14.302718682000034
                  ],
                  [
                    36.65949653600006,
                    14.302441713000064
                  ],
                  [
                    36.66843173700005,
                    14.29960023700005
                  ],
                  [
                    36.678444987000034,
                    14.297374748000038
                  ],
                  [
                    36.68252462400005,
                    14.296557610000036
                  ],
                  [
                    36.68577859900006,
                    14.295905838000067
                  ],
                  [
                    36.69092990000007,
                    14.29634625500006
                  ],
                  [
                    36.69494052400006,
                    14.298695947000056
                  ],
                  [
                    36.698055914000065,
                    14.300521151000055
                  ],
                  [
                    36.704983424000034,
                    14.30413414800006
                  ],
                  [
                    36.711830070000076,
                    14.306659119000074
                  ],
                  [
                    36.71302833400006,
                    14.306765298000073
                  ],
                  [
                    36.71936933400008,
                    14.307327179000026
                  ],
                  [
                    36.72840617500003,
                    14.309811245000049
                  ],
                  [
                    36.72850339000007,
                    14.30989945600004
                  ],
                  [
                    36.73431320100008,
                    14.315171143000043
                  ],
                  [
                    36.74032392200007,
                    14.316612561000056
                  ],
                  [
                    36.74036341300007,
                    14.316619580000065
                  ],
                  [
                    36.746483752000074,
                    14.317707394000024
                  ],
                  [
                    36.75264217900008,
                    14.317892543000028
                  ],
                  [
                    36.75861123000004,
                    14.317309107000028
                  ],
                  [
                    36.76535195200006,
                    14.315619172000027
                  ],
                  [
                    36.76676716600008,
                    14.315593492000062
                  ],
                  [
                    36.771349404000034,
                    14.315510333000077
                  ],
                  [
                    36.773573628000065,
                    14.315882846000022
                  ],
                  [
                    36.778221862000066,
                    14.31666133300007
                  ],
                  [
                    36.781242226000074,
                    14.316159347000053
                  ],
                  [
                    36.78675334500008,
                    14.315243397000074
                  ],
                  [
                    36.791513053000074,
                    14.31462029100004
                  ],
                  [
                    36.793185890000075,
                    14.314401291000024
                  ],
                  [
                    36.80053531000004,
                    14.314273292000053
                  ],
                  [
                    36.80819476000005,
                    14.313084358000026
                  ],
                  [
                    36.81667001300008,
                    14.31270188600007
                  ],
                  [
                    36.824891034000075,
                    14.313709344000074
                  ],
                  [
                    36.82701073100003,
                    14.308943249000038
                  ],
                  [
                    36.829657463000046,
                    14.307885974000044
                  ],
                  [
                    36.83220887700003,
                    14.306866767000031
                  ],
                  [
                    36.83455214300005,
                    14.30738734700003
                  ],
                  [
                    36.83709650800006,
                    14.307952602000057
                  ],
                  [
                    36.83863498300008,
                    14.308294390000071
                  ],
                  [
                    36.83924710600007,
                    14.308430379000072
                  ],
                  [
                    36.83943878800005,
                    14.308472963000042
                  ],
                  [
                    36.84066295100007,
                    14.308744923000063
                  ],
                  [
                    36.84385009600004,
                    14.311801942000045
                  ],
                  [
                    36.84573967600005,
                    14.31361436900005
                  ],
                  [
                    36.848570153000026,
                    14.31632926900005
                  ],
                  [
                    36.85200609300006,
                    14.316666105000024
                  ],
                  [
                    36.85710065400008,
                    14.317165540000076
                  ],
                  [
                    36.86146266000003,
                    14.317628373000048
                  ],
                  [
                    36.863263550000056,
                    14.317819457000041
                  ],
                  [
                    36.86406143100004,
                    14.317527786000028
                  ],
                  [
                    36.868104480000056,
                    14.316049822000025
                  ],
                  [
                    36.87009874700004,
                    14.314792382000064
                  ],
                  [
                    36.87243518400004,
                    14.313319185000069
                  ],
                  [
                    36.878160851000075,
                    14.310939713000039
                  ],
                  [
                    36.88640887300005,
                    14.311451592000026
                  ],
                  [
                    36.88643582200007,
                    14.311453264000022
                  ],
                  [
                    36.894594493000056,
                    14.310835603000044
                  ],
                  [
                    36.90027321100007,
                    14.304748327000027
                  ],
                  [
                    36.908474658000046,
                    14.301328150000074
                  ],
                  [
                    36.91481128400005,
                    14.299494663000075
                  ],
                  [
                    36.920607207000046,
                    14.298394780000024
                  ],
                  [
                    36.92235532600006,
                    14.298032887000033
                  ],
                  [
                    36.926473360000045,
                    14.297180365000031
                  ],
                  [
                    36.93258766800005,
                    14.295662753000045
                  ],
                  [
                    36.937651508000044,
                    14.291153405000045
                  ],
                  [
                    36.94372560100004,
                    14.289098053000032
                  ],
                  [
                    36.94486917300003,
                    14.289273085000048
                  ],
                  [
                    36.950346016000026,
                    14.290111342000046
                  ],
                  [
                    36.95044347000004,
                    14.290116455000032
                  ],
                  [
                    36.95558370400005,
                    14.290386160000025
                  ],
                  [
                    36.95620147500006,
                    14.290418574000057
                  ],
                  [
                    36.96258518600007,
                    14.28988417100004
                  ],
                  [
                    36.969233974000076,
                    14.28708814600003
                  ],
                  [
                    36.974434690000066,
                    14.28018729200005
                  ],
                  [
                    36.98143466300007,
                    14.274491040000044
                  ],
                  [
                    36.98237196800005,
                    14.27201201400004
                  ],
                  [
                    36.98383494500007,
                    14.268142632000036
                  ],
                  [
                    36.986416260000055,
                    14.263108672000044
                  ],
                  [
                    36.99033158800006,
                    14.259755383000027
                  ],
                  [
                    36.99709932800005,
                    14.257866569000043
                  ],
                  [
                    37.002010632000065,
                    14.253062914000054
                  ],
                  [
                    37.00809751400004,
                    14.249484421000034
                  ],
                  [
                    37.01719210300007,
                    14.250553745000047
                  ],
                  [
                    37.01751668400004,
                    14.250591909000036
                  ],
                  [
                    37.024465029000055,
                    14.254296601000021
                  ],
                  [
                    37.03275500400008,
                    14.258300144000032
                  ],
                  [
                    37.033228001000055,
                    14.258834021000041
                  ],
                  [
                    37.03802429000007,
                    14.264247622000028
                  ],
                  [
                    37.03829254900006,
                    14.264352905000067
                  ],
                  [
                    37.04355762100005,
                    14.266419265000025
                  ],
                  [
                    37.04700877500005,
                    14.26624795500004
                  ],
                  [
                    37.04977217000004,
                    14.266110784000034
                  ],
                  [
                    37.05703051900008,
                    14.262442364000037
                  ],
                  [
                    37.06514290700005,
                    14.261925494000025
                  ],
                  [
                    37.06711757900007,
                    14.263376006000044
                  ],
                  [
                    37.06860979600003,
                    14.264472130000058
                  ],
                  [
                    37.070497346000025,
                    14.265858644000048
                  ],
                  [
                    37.071535923000056,
                    14.266621539000027
                  ],
                  [
                    37.07669161600006,
                    14.267607074000068
                  ],
                  [
                    37.07906412300008,
                    14.26741271000003
                  ],
                  [
                    37.081987011000024,
                    14.267173256000035
                  ],
                  [
                    37.08929718600007,
                    14.267999369000052
                  ],
                  [
                    37.092027108000025,
                    14.270250280000027
                  ],
                  [
                    37.09221430900004,
                    14.270404633000055
                  ],
                  [
                    37.09375511800005,
                    14.271675081000069
                  ],
                  [
                    37.095348208000075,
                    14.276858763000064
                  ],
                  [
                    37.09604356800003,
                    14.282456509000042
                  ],
                  [
                    37.09743485600006,
                    14.28348593100003
                  ],
                  [
                    37.10072586600006,
                    14.285920963000024
                  ],
                  [
                    37.101218619000065,
                    14.286819285000036
                  ],
                  [
                    37.10224613100007,
                    14.288692508000054
                  ],
                  [
                    37.103384651000056,
                    14.29076810600003
                  ],
                  [
                    37.103230472000064,
                    14.292641894000042
                  ],
                  [
                    37.10267576200005,
                    14.299383454000065
                  ],
                  [
                    37.10272229100008,
                    14.303003982000064
                  ],
                  [
                    37.102768301000026,
                    14.306584276000024
                  ],
                  [
                    37.10379361200006,
                    14.31340870400004
                  ],
                  [
                    37.10466035500008,
                    14.320820522000076
                  ],
                  [
                    37.10044877300004,
                    14.32654569500005
                  ],
                  [
                    37.09955439000004,
                    14.333267986000067
                  ],
                  [
                    37.10252766800005,
                    14.34339938100004
                  ],
                  [
                    37.10839849200005,
                    14.356146833000025
                  ],
                  [
                    37.110276836000025,
                    14.358037206000063
                  ],
                  [
                    37.112932029000035,
                    14.360709389000021
                  ],
                  [
                    37.113468709000074,
                    14.361249503000067
                  ],
                  [
                    37.11376079000007,
                    14.365835722000043
                  ],
                  [
                    37.11384847900007,
                    14.367212601000062
                  ],
                  [
                    37.116832084000066,
                    14.372010322000051
                  ],
                  [
                    37.12009730200003,
                    14.376666711000041
                  ],
                  [
                    37.12210314500004,
                    14.379527160000066
                  ],
                  [
                    37.123028214000044,
                    14.38351310400003
                  ],
                  [
                    37.123917153000036,
                    14.387343373000022
                  ],
                  [
                    37.12594224500003,
                    14.393353483000055
                  ],
                  [
                    37.128844884000046,
                    14.399031810000054
                  ],
                  [
                    37.13169886000003,
                    14.402680579000048
                  ],
                  [
                    37.13276838200005,
                    14.404047942000034
                  ],
                  [
                    37.133841490000066,
                    14.40541988700005
                  ],
                  [
                    37.13793936700006,
                    14.405871046000073
                  ],
                  [
                    37.14148074700006,
                    14.40626093700007
                  ],
                  [
                    37.14456474700006,
                    14.408323004000067
                  ],
                  [
                    37.14507675100003,
                    14.408628712000052
                  ],
                  [
                    37.145593123000026,
                    14.408977323000045
                  ],
                  [
                    37.14574208300007,
                    14.40911021100004
                  ],
                  [
                    37.14786011700005,
                    14.410526400000037
                  ],
                  [
                    37.15213864400005,
                    14.413729318000037
                  ],
                  [
                    37.15693821800005,
                    14.415751273000069
                  ],
                  [
                    37.15876024700003,
                    14.416130559000067
                  ],
                  [
                    37.164167478000024,
                    14.417256166000072
                  ],
                  [
                    37.17112379200006,
                    14.413391119000039
                  ],
                  [
                    37.17969781000005,
                    14.414514492000023
                  ],
                  [
                    37.184677185000055,
                    14.416563456000063
                  ],
                  [
                    37.187939775000075,
                    14.417905980000057
                  ],
                  [
                    37.193491771000026,
                    14.420412872000043
                  ],
                  [
                    37.194203920000064,
                    14.420897257000036
                  ],
                  [
                    37.19992678300008,
                    14.424789799000052
                  ],
                  [
                    37.20117328600003,
                    14.426291690000028
                  ],
                  [
                    37.20298973200005,
                    14.428480292000074
                  ],
                  [
                    37.20333558300007,
                    14.428897002000042
                  ],
                  [
                    37.206306135000034,
                    14.432476167000061
                  ],
                  [
                    37.207755097000074,
                    14.433611540000072
                  ],
                  [
                    37.21005630900004,
                    14.435414710000032
                  ],
                  [
                    37.212001635000036,
                    14.436939019000022
                  ],
                  [
                    37.212569460000054,
                    14.437101315000064
                  ],
                  [
                    37.219015151000065,
                    14.438943632000075
                  ],
                  [
                    37.22292528300005,
                    14.439664507000032
                  ],
                  [
                    37.22691160200003,
                    14.440399415000059
                  ],
                  [
                    37.23149500000005,
                    14.436849714000061
                  ],
                  [
                    37.23833121700005,
                    14.432197718000054
                  ],
                  [
                    37.24785106500008,
                    14.429494461000047
                  ],
                  [
                    37.253251447000025,
                    14.430186314000025
                  ],
                  [
                    37.25524407800003,
                    14.432075929000064
                  ],
                  [
                    37.25554356300006,
                    14.432359931000065
                  ],
                  [
                    37.25806890900003,
                    14.434754719000068
                  ],
                  [
                    37.25841694400003,
                    14.43480171400006
                  ],
                  [
                    37.25896227000004,
                    14.434875349000038
                  ],
                  [
                    37.26612510500007,
                    14.43584254700005
                  ],
                  [
                    37.274654643000076,
                    14.437201221000066
                  ],
                  [
                    37.28300813000004,
                    14.43872629200007
                  ],
                  [
                    37.285944949000054,
                    14.440387487000066
                  ],
                  [
                    37.28990070200007,
                    14.442625035000049
                  ],
                  [
                    37.299271658000066,
                    14.444641592000039
                  ],
                  [
                    37.29940360900008,
                    14.444610755000042
                  ],
                  [
                    37.30790988000007,
                    14.442622822000033
                  ],
                  [
                    37.31253636800005,
                    14.434678231000078
                  ],
                  [
                    37.31425690300006,
                    14.42866202700003
                  ],
                  [
                    37.320256810000046,
                    14.425846410000077
                  ],
                  [
                    37.327506440000036,
                    14.422581629000035
                  ],
                  [
                    37.33289202000003,
                    14.416548490000025
                  ],
                  [
                    37.33669593800005,
                    14.411113682000064
                  ],
                  [
                    37.34403103600005,
                    14.409044708000067
                  ],
                  [
                    37.34454800700007,
                    14.411747902000059
                  ],
                  [
                    37.345318520000035,
                    14.415776788000073
                  ],
                  [
                    37.34666592200006,
                    14.415919730000041
                  ],
                  [
                    37.347359263000044,
                    14.41473062600005
                  ],
                  [
                    37.349539168000035,
                    14.413160842000025
                  ],
                  [
                    37.35036014100007,
                    14.41256964400003
                  ],
                  [
                    37.35135654900006,
                    14.413329395000062
                  ],
                  [
                    37.355340385000034,
                    14.416369277000058
                  ],
                  [
                    37.35831952800004,
                    14.415943777000052
                  ],
                  [
                    37.36108116300005,
                    14.413954896000064
                  ],
                  [
                    37.364705515000026,
                    14.419223329000033
                  ],
                  [
                    37.367676568000036,
                    14.41991325400005
                  ],
                  [
                    37.369741702000056,
                    14.419258170000035
                  ],
                  [
                    37.37234023800005,
                    14.423961622000036
                  ],
                  [
                    37.373969171000056,
                    14.426580805000071
                  ],
                  [
                    37.37710982100003,
                    14.42853025200003
                  ],
                  [
                    37.398193365000054,
                    14.461147530000062
                  ],
                  [
                    37.402828502000034,
                    14.47034693300003
                  ],
                  [
                    37.403338287000054,
                    14.471358708000025
                  ],
                  [
                    37.41241163400008,
                    14.473922623000021
                  ],
                  [
                    37.41368745400007,
                    14.474385589000065
                  ],
                  [
                    37.427554170000064,
                    14.479417504000025
                  ],
                  [
                    37.42974504500006,
                    14.480212523000034
                  ],
                  [
                    37.440141211000025,
                    14.477544028000068
                  ],
                  [
                    37.441876672000035,
                    14.473497791000057
                  ],
                  [
                    37.44293806200005,
                    14.471023154000022
                  ],
                  [
                    37.443125562000034,
                    14.470585996000068
                  ],
                  [
                    37.44698364100003,
                    14.470583718000057
                  ],
                  [
                    37.454914950000045,
                    14.470579035000071
                  ],
                  [
                    37.45697182200007,
                    14.470577820000074
                  ],
                  [
                    37.47112804100004,
                    14.468718920000072
                  ],
                  [
                    37.48063368000004,
                    14.470987104000073
                  ],
                  [
                    37.482649181000056,
                    14.471468032000075
                  ],
                  [
                    37.48584038900003,
                    14.472298657000067
                  ],
                  [
                    37.48895134300005,
                    14.473108392000029
                  ],
                  [
                    37.507394720000036,
                    14.46140672200005
                  ],
                  [
                    37.50749884900006,
                    14.461340656000061
                  ],
                  [
                    37.52220535200007,
                    14.460195243000044
                  ],
                  [
                    37.52477118200005,
                    14.45999540400004
                  ],
                  [
                    37.548789784000064,
                    14.446135214000037
                  ],
                  [
                    37.55042241500007,
                    14.447095751000063
                  ],
                  [
                    37.55609530300006,
                    14.450433317000034
                  ],
                  [
                    37.559220950000054,
                    14.452272250000021
                  ],
                  [
                    37.56910915200007,
                    14.454582051000045
                  ],
                  [
                    37.57253101600003,
                    14.455381370000055
                  ],
                  [
                    37.576667232000034,
                    14.46791554400005
                  ],
                  [
                    37.59536375400006,
                    14.477582397000049
                  ],
                  [
                    37.60391778500008,
                    14.479848229000027
                  ],
                  [
                    37.60830998800003,
                    14.481011657000067
                  ],
                  [
                    37.63943580200004,
                    14.490132679000055
                  ],
                  [
                    37.642188298000065,
                    14.490848652000068
                  ],
                  [
                    37.643568274000074,
                    14.491207608000025
                  ],
                  [
                    37.655293140000026,
                    14.494257452000056
                  ],
                  [
                    37.65716951700006,
                    14.494745531000035
                  ],
                  [
                    37.67074345700007,
                    14.504168423000067
                  ],
                  [
                    37.67230298700008,
                    14.521685413000057
                  ],
                  [
                    37.67230469900005,
                    14.521704643000078
                  ],
                  [
                    37.674779252000064,
                    14.523868008000022
                  ],
                  [
                    37.67885976500003,
                    14.527435376000028
                  ],
                  [
                    37.688505287000055,
                    14.545766245000038
                  ],
                  [
                    37.69801075100003,
                    14.562567286000046
                  ],
                  [
                    37.70062965600005,
                    14.578851859000054
                  ],
                  [
                    37.70987388900005,
                    14.588646501000028
                  ],
                  [
                    37.71563913800003,
                    14.602481638000029
                  ],
                  [
                    37.72367322200006,
                    14.623757455000032
                  ],
                  [
                    37.74153494800004,
                    14.642437537000035
                  ],
                  [
                    37.753012795000075,
                    14.642725318000032
                  ],
                  [
                    37.77355448000003,
                    14.630389106000052
                  ],
                  [
                    37.782741687000055,
                    14.65372919500004
                  ],
                  [
                    37.775219794000066,
                    14.678457434000052
                  ],
                  [
                    37.773573456000065,
                    14.698207052000043
                  ],
                  [
                    37.78185992200008,
                    14.734886032000077
                  ],
                  [
                    37.804759614000034,
                    14.768928063000033
                  ],
                  [
                    37.83262237900004,
                    14.805154923000032
                  ],
                  [
                    37.84945360900008,
                    14.812515420000068
                  ],
                  [
                    37.87566050300006,
                    14.799868305000075
                  ],
                  [
                    37.90212812400006,
                    14.810034616000053
                  ],
                  [
                    37.922798632000024,
                    14.826121637000028
                  ],
                  [
                    37.94029629100004,
                    14.845476907000034
                  ],
                  [
                    37.942964148000044,
                    14.842298271000061
                  ],
                  [
                    37.94370588500004,
                    14.841414523000026
                  ]
                ]
              ],
              "type": "Polygon"
            },
            "median days-to-reply": null,
            "per_resolved": 0.0,
            "referred": 1,
            "replied": 0
          }
        ],
        "getFillColor": [
          254,
          189,
          51,
          200
        ],
        "getLineColor": [
          255,
          255,
          255
        ],
        "id": "42712760-cb20-49d8-9ed1-990504218ae3",
        "pickable": true
      }
    ]
  ],
  "mapProvider": "carto",
  "mapStyle": "https://basemaps.cartocdn.com/gl/dark-matter-gl-style/style.json",
  "views": [
    {
      "@@type": "MapView",
      "controller": true
    }
  ]
}</a:t>
            </a:r>
          </a:p>
          <a:p>
            <a:pPr lvl="0" indent="0" marL="0">
              <a:buNone/>
            </a:pPr>
            <a:r>
              <a:rPr i="1"/>
              <a:t>Of the {# referred tickets} referred tickets, sites in {northernmost_region1_feedback} received more feedback about {top_description_northernmost_region1}, whereas sites in {sothernmost_region1_feedback} received more feedback about {top_description_sothernmost_region 1}.</a:t>
            </a:r>
          </a:p>
          <a:p>
            <a:pPr lvl="0" indent="0" marL="0">
              <a:buNone/>
            </a:pPr>
            <a:r>
              <a:rPr i="1"/>
              <a:t>Of the {# replies}, {location1_top % of replies}, {location2_ top % of replies}, and {location3_ top % of replies}, have the highest percentage of replies for the sector in comparison to all other sites.</a:t>
            </a:r>
          </a:p>
          <a:p>
            <a:pPr lvl="0" indent="0" marL="0">
              <a:buNone/>
            </a:pPr>
            <a:r>
              <a:rPr i="1"/>
              <a:t>The site that takes the longest to process feedback is {site_name_highest_avg_days} with {# avg_days} as the average number of days between received date to closed date. On the other end of the scale, {site_name_lowest_avg_days} with {# avg_days} as the average number of days between received date to closed date.</a:t>
            </a:r>
          </a:p>
          <a:p>
            <a:pPr lvl="0" indent="0" marL="0">
              <a:buNone/>
            </a:pPr>
            <a:r>
              <a:rPr i="1"/>
              <a:t>The sites with the highest resolution rates are {site_1st_res_rate}, {site_2nd_res_rate}, and {site_3rd_res_rate} according to reports from the service providers. The below graph shows the responses to referred feedback by site fir this sector.</a:t>
            </a:r>
          </a:p>
          <a:p>
            <a:pPr lvl="0" indent="0" marL="0">
              <a:buNone/>
            </a:pPr>
            <a:r>
              <a:rPr i="1"/>
              <a:t>When comparing the two sources of resolution, {site_1st_confirmed_res_rate}, {site_2nd_ confirmed_res_rate }, and {site_3rd_confirmed_res_rate } according to reports from the service providers.</a:t>
            </a:r>
          </a:p>
          <a:p>
            <a:pPr lvl="0" indent="0" marL="0">
              <a:buNone/>
            </a:pPr>
            <a:r>
              <a:rPr i="1"/>
              <a:t>For the following locations {list of sites with lower confirmation %} have a lower percentage of confirmed resolution than recommended. We suggest a more in-depth review of these locations for this sector to understand and address the contributing factors that might be causing the communication issue between CCCM and service provider or between the CFM staff completing the reply process with the affected community, or both.</a:t>
            </a:r>
          </a:p>
          <a:p>
            <a:pPr lvl="0" indent="0" marL="0">
              <a:spcBef>
                <a:spcPts val="3000"/>
              </a:spcBef>
              <a:buNone/>
            </a:pPr>
            <a:r>
              <a:rPr b="1"/>
              <a:t>Protection</a:t>
            </a:r>
          </a:p>
          <a:p>
            <a:pPr lvl="0" indent="0" marL="0">
              <a:spcBef>
                <a:spcPts val="3000"/>
              </a:spcBef>
              <a:buNone/>
            </a:pPr>
            <a:r>
              <a:rPr b="1"/>
              <a:t>Overview</a:t>
            </a:r>
          </a:p>
          <a:p>
            <a:pPr lvl="0" indent="0" marL="0">
              <a:buNone/>
            </a:pPr>
            <a:r>
              <a:rPr i="1"/>
              <a:t>Over the reporting period, {sector} received {s_count_ticket} pieces of community feedback collected across {s_sites} Sites. {Sector} received a total of {% sector tickets by total received} of the total tickets received by CCCM – an increase/decrease of XX% during this reporting period. The most feedback was collected from {name_top sites 1}, {name_top sites 2}, and {name_ top sites 3}, which received {% of site tickets by sector total} of the feedback.</a:t>
            </a:r>
          </a:p>
          <a:p>
            <a:pPr lvl="0" indent="0" marL="0">
              <a:buNone/>
            </a:pPr>
            <a:r>
              <a:rPr i="1"/>
              <a:t>Of the total feedback received, {# of referred} tickets were referred to the responsible service providers, and {# of closed upon receipt} tickets were closed upon receipt . The table below shows the top 5 tickets that were referred during this reporting period with {top issue named here} as the top feedback received for the sector. This issue saw a X% increase or decrease in tickets when compared to the last reporting period.</a:t>
            </a:r>
          </a:p>
          <a:p>
            <a:pPr lvl="0" indent="0" marL="0">
              <a:buNone/>
            </a:pPr>
            <a:r>
              <a:rPr i="1"/>
              <a:t>For the referred tickets, {# active tickets} tickets were still being processed at time the of report generation with {# active referrals (Open+ in-progress)}, and {# responded} had received a response from the service provider but yet to be followed-up by CCCM at the time of reporting. </a:t>
            </a:r>
          </a:p>
          <a:p>
            <a:pPr lvl="0" indent="0" marL="0">
              <a:buNone/>
            </a:pPr>
            <a:r>
              <a:rPr i="1"/>
              <a:t>Within the reporting period, % of referred tickets were replied to by CCCM and then closed. The most common responses received by the service providers were {response 1 name and % of total replies}, {response 2 name and % of total replies}, and {response 3 name and % of total replies}.</a:t>
            </a:r>
          </a:p>
          <a:p>
            <a:pPr lvl="0" indent="0" marL="0">
              <a:buNone/>
            </a:pPr>
            <a:r>
              <a:rPr i="1"/>
              <a:t>On average it took {# days_received_reply_date} from when a ticket was received to when a reply was complete. The fastest reply was completed in {lowest # days_received_reply_date} for {feedback_about} and the slowest reply was completed in {maximum # days_received_reply_date} for {feedback_about}.</a:t>
            </a:r>
          </a:p>
        </p:txBody>
      </p:sp>
      <p:pic>
        <p:nvPicPr>
          <p:cNvPr descr="template-Brian_files/figure-pptx/fig-68-output-1.png" id="0" name="Picture 1"/>
          <p:cNvPicPr>
            <a:picLocks noGrp="1" noChangeAspect="1"/>
          </p:cNvPicPr>
          <p:nvPr/>
        </p:nvPicPr>
        <p:blipFill>
          <a:blip r:embed="rId2"/>
          <a:stretch>
            <a:fillRect/>
          </a:stretch>
        </p:blipFill>
        <p:spPr bwMode="auto">
          <a:xfrm>
            <a:off x="3568700" y="482600"/>
            <a:ext cx="5105400" cy="38227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i="1"/>
              <a:t>Of the {count_replies} completed, {} issues were resolved as reported by the service provider and {# resolved by affected pop.} issues were resolved as reported by the people who submitted the feedback.</a:t>
            </a:r>
          </a:p>
          <a:p>
            <a:pPr lvl="0" indent="0" marL="0">
              <a:buNone/>
            </a:pPr>
            <a:r>
              <a:rPr i="1"/>
              <a:t>The below table breaks down the resolution rates from the two sources by the different categories of feedback. {name feedback about 1St}, and {name feedback about 2nd} have the highest per centage of confirmed resolution whereas, {name feedback about 2nd last} and {name feedback about last} have the lowest per centage.</a:t>
            </a:r>
          </a:p>
          <a:p>
            <a:pPr lvl="0" indent="0" marL="1270000">
              <a:buNone/>
            </a:pPr>
            <a:r>
              <a:rPr sz="2000" b="1"/>
              <a:t>Note</a:t>
            </a:r>
          </a:p>
          <a:p>
            <a:pPr lvl="0" indent="0" marL="1270000">
              <a:buNone/>
            </a:pPr>
            <a:r>
              <a:rPr sz="2000"/>
              <a:t>For feedback categories with a lower percentage of confirmed resolution, we suggest a more in-depth review these feedback types to understand and address the contributing factors that might be causing the communication issue between CCCM and service provider or between the CFM staff completing the reply process with the affected community, or both.”</a:t>
            </a:r>
          </a:p>
          <a:p>
            <a:pPr lvl="0" indent="0" marL="0">
              <a:buNone/>
            </a:pPr>
            <a:r>
              <a:rPr i="1"/>
              <a:t>The rate of resolution according to service provider reporting has {rate of resolution increased/decreased by %} when compared to last reporting period. The {name of sector} is ranked {sector ranking for resolutions} for the most resolutions when compared to other sectors in the reporting period.</a:t>
            </a:r>
          </a:p>
          <a:p>
            <a:pPr lvl="0" indent="0" marL="0">
              <a:buNone/>
            </a:pPr>
            <a:r>
              <a:rPr i="1"/>
              <a:t>Of the total replies, {expired tickets} % were for expired tickets which means 1 in # people were told though CCCM referred their feedback they were unable to get a response from the providers. This was XX % increase or decrease in the number of expires since last reporting period. Feedback about {name of description highest % of no response compared total replies} were most likely to expire with {% of expired replies} of replies containing no response from the service providers than feedback about {name of description lowest % of no response compared to its total replies} which only has {% of expired replies} of replies containing no response from the service providers.</a:t>
            </a:r>
          </a:p>
          <a:p>
            <a:pPr lvl="0" indent="0" marL="0">
              <a:spcBef>
                <a:spcPts val="3000"/>
              </a:spcBef>
              <a:buNone/>
            </a:pPr>
            <a:r>
              <a:rPr b="1"/>
              <a:t>Region</a:t>
            </a:r>
          </a:p>
          <a:p>
            <a:pPr lvl="0" indent="0" marL="0">
              <a:buNone/>
            </a:pPr>
            <a:r>
              <a:rPr i="1"/>
              <a:t>The map below shows all the CCCM managed sites that received feedback about the {name of sector} sector during the reporting period. The region that received the most amount feedback is {name of region} with {% of total feedback received by region} total feedback received by the region.</a:t>
            </a:r>
          </a:p>
          <a:p>
            <a:pPr lvl="0" indent="0" marL="0">
              <a:buNone/>
            </a:pPr>
            <a:r>
              <a:rPr i="1"/>
              <a:t>When looking at the portion of the tickets received compared to the total population living in the sites, {name of site with highest proportion of pop} has the highest proportion of tickets compared to the population size. This signals good reach of the CFM program, and it might suggest a possible unmet need or problem that needs further investigation by the relevant service providers.</a:t>
            </a:r>
          </a:p>
          <a:p>
            <a:pPr lvl="0" indent="0" marL="0">
              <a:buNone/>
            </a:pPr>
            <a:r>
              <a:rPr i="1"/>
              <a:t>To report feedback people are reaching CCCM mostly through {most common feedback channel for sector}.</a:t>
            </a:r>
          </a:p>
          <a:p>
            <a:pPr lvl="0" indent="0">
              <a:buNone/>
            </a:pPr>
            <a:r>
              <a:rPr>
                <a:latin typeface="Courier"/>
              </a:rPr>
              <a:t>{
  "initialViewState": {
    "bearing": 0,
    "latitude": 8.484153,
    "longitude": 40.367431,
    "pitch": 0,
    "zoom": 4
  },
  "layers": [
    [
      {
        "@@type": "GeoJsonLayer",
        "data": [
          {
            "% replied": 0.5,
            "ADM1_EN": "SNNP",
            "ADM1_PCODE": "ET07",
            "geometry": {
              "coordinates": [
                [
                  [
                    [
                      38.28598895400006,
                      6.435242889000051
                    ],
                    [
                      38.28637216200008,
                      6.434956229000022
                    ],
                    [
                      38.28656356400006,
                      6.434956496000041
                    ],
                    [
                      38.28699415400007,
                      6.43500496300004
                    ],
                    [
                      38.28761561500005,
                      6.435436622000054
                    ],
                    [
                      38.28833337800006,
                      6.435437622000052
                    ],
                    [
                      38.28900355600007,
                      6.435247092000054
                    ],
                    [
                      38.289578231000064,
                      6.434912829000041
                    ],
                    [
                      38.29010485500004,
                      6.434722097000076
                    ],
                    [
                      38.29039222600005,
                      6.434531033000042
                    ],
                    [
                      38.29063181200007,
                      6.434292036000045
                    ],
                    [
                      38.290871597000034,
                      6.433909442000072
                    ],
                    [
                      38.291016343000024,
                      6.4330480570000645
                    ],
                    [
                      38.29068178700004,
                      6.432760397000038
                    ],
                    [
                      38.289917040000034,
                      6.432137080000075
                    ],
                    [
                      38.289678784000046,
                      6.431418760000042
                    ],
                    [
                      38.28944066100007,
                      6.430604710000068
                    ],
                    [
                      38.288867853000056,
                      6.4295987310000555
                    ],
                    [
                      38.28886905000007,
                      6.42873714600006
                    ],
                    [
                      38.28906118200007,
                      6.42821088900007
                    ],
                    [
                      38.289540215000045,
                      6.4278286270000535
                    ],
                    [
                      38.28992241900005,
                      6.42825995100003
                    ],
                    [
                      38.29068709400008,
                      6.428931134000038
                    ],
                    [
                      38.29130954500005,
                      6.428644802000065
                    ],
                    [
                      38.291932459000066,
                      6.428023407000069
                    ],
                    [
                      38.29284207400008,
                      6.427689603000033
                    ],
                    [
                      38.29384673100003,
                      6.427834589000042
                    ],
                    [
                      38.29485158500006,
                      6.427835974000061
                    ],
                    [
                      38.29596521600007,
                      6.428076292000071
                    ],
                    [
                      38.296190996000064,
                      6.428125014000045
                    ],
                    [
                      38.296680664000064,
                      6.428125687000033
                    ],
                    [
                      38.29676519800006,
                      6.428125803000057
                    ],
                    [
                      38.29743516800005,
                      6.428078858000049
                    ],
                    [
                      38.29762696300003,
                      6.427791925000065
                    ],
                    [
                      38.29762794800007,
                      6.427073937000046
                    ],
                    [
                      38.297916099000076,
                      6.4263084770000205
                    ],
                    [
                      38.29801258600003,
                      6.425734218000059
                    ],
                    [
                      38.298443761000044,
                      6.42535188100004
                    ],
                    [
                      38.29892304800006,
                      6.424778146000051
                    ],
                    [
                      38.29940207000004,
                      6.424395874000027
                    ],
                    [
                      38.300024904000054,
                      6.423822334000022
                    ],
                    [
                      38.30055184100007,
                      6.423392260000071
                    ],
                    [
                      38.301461380000035,
                      6.423106306000022
                    ],
                    [
                      38.30237033100008,
                      6.423251143000073
                    ],
                    [
                      38.30303987100007,
                      6.423515318000057
                    ],
                    [
                      38.304092179000065,
                      6.4238039450000315
                    ],
                    [
                      38.30476207800007,
                      6.423804856000061
                    ],
                    [
                      38.30543256100003,
                      6.423374971000044
                    ],
                    [
                      38.30576757500006,
                      6.423327560000075
                    ],
                    [
                      38.30605473900005,
                      6.423280082000076
                    ],
                    [
                      38.306581411000025,
                      6.423041466000029
                    ],
                    [
                      38.30686915800004,
                      6.422563195000066
                    ],
                    [
                      38.307252798000036,
                      6.421941455000024
                    ],
                    [
                      38.30720566000008,
                      6.421414865000031
                    ],
                    [
                      38.30734998500003,
                      6.4208406660000605
                    ],
                    [
                      38.307876978000024,
                      6.420362718000035
                    ],
                    [
                      38.30859530400005,
                      6.419932893000066
                    ],
                    [
                      38.30931337000004,
                      6.4196945310000615
                    ],
                    [
                      38.30998326500003,
                      6.419695434000062
                    ],
                    [
                      38.31074885800007,
                      6.419696465000072
                    ],
                    [
                      38.31156230200003,
                      6.419697558000053
                    ],
                    [
                      38.312136432000045,
                      6.419746195000073
                    ],
                    [
                      38.312757901000055,
                      6.420177825000053
                    ],
                    [
                      38.31385805800005,
                      6.420466496000074
                    ],
                    [
                      38.31419300700003,
                      6.420466945000044
                    ],
                    [
                      38.314193454000076,
                      6.420131883000067
                    ],
                    [
                      38.31427058400004,
                      6.420054933000074
                    ],
                    [
                      38.314720505000025,
                      6.419606060000035
                    ],
                    [
                      38.31515121500007,
                      6.419558770000037
                    ],
                    [
                      38.31586928000007,
                      6.419320398000025
                    ],
                    [
                      38.31639562500004,
                      6.419321101000037
                    ],
                    [
                      38.31821454800007,
                      6.418844863000061
                    ],
                    [
                      38.319076222000035,
                      6.418558812000072
                    ],
                    [
                      38.32036873200008,
                      6.418129732000068
                    ],
                    [
                      38.32044276000005,
                      6.418118724000067
                    ],
                    [
                      38.321325914000056,
                      6.417987401000062
                    ],
                    [
                      38.32290507500005,
                      6.417893758000048
                    ],
                    [
                      38.323813965000056,
                      6.418086422000044
                    ],
                    [
                      38.32438803400004,
                      6.4181829130000665
                    ],
                    [
                      38.32577538900006,
                      6.418400138000038
                    ],
                    [
                      38.32662137600005,
                      6.418379552000033
                    ],
                    [
                      38.32714019200006,
                      6.418366926000033
                    ],
                    [
                      38.32764158700007,
                      6.41835472300005
                    ],
                    [
                      38.32998615900004,
                      6.418405661000065
                    ],
                    [
                      38.33070365400005,
                      6.418598064000037
                    ],
                    [
                      38.33467567800005,
                      6.418220305000034
                    ],
                    [
                      38.334962838000024,
                      6.418172812000023
                    ],
                    [
                      38.335250495000025,
                      6.4177423870000325
                    ],
                    [
                      38.33558581500006,
                      6.41745562400007
                    ],
                    [
                      38.33616007200004,
                      6.417408503000047
                    ],
                    [
                      38.33682996700003,
                      6.41740936900004
                    ],
                    [
                      38.33797817400006,
                      6.417554453000037
                    ],
                    [
                      38.33879118600004,
                      6.417890567000029
                    ],
                    [
                      38.33979498300005,
                      6.418705590000059
                    ],
                    [
                      38.34051112900005,
                      6.419951038000022
                    ],
                    [
                      38.34141972400005,
                      6.42038300400003
                    ],
                    [
                      38.34147656600004,
                      6.420390661000056
                    ],
                    [
                      38.342137351000076,
                      6.420479660000069
                    ],
                    [
                      38.342807496000034,
                      6.420289054000023
                    ],
                    [
                      38.343286670000055,
                      6.419763139000054
                    ],
                    [
                      38.343861298000036,
                      6.419428809000067
                    ],
                    [
                      38.34453144200006,
                      6.4192382010000415
                    ],
                    [
                      38.345488868000075,
                      6.418904360000056
                    ],
                    [
                      38.34625072500006,
                      6.418773456000054
                    ],
                    [
                      38.34673323900006,
                      6.418690549000075
                    ],
                    [
                      38.34821695000005,
                      6.4184052390000375
                    ],
                    [
                      38.34888721300007,
                      6.418118893000042
                    ],
                    [
                      38.35017934100006,
                      6.417976933000034
                    ],
                    [
                      38.35104082000004,
                      6.41783442600007
                    ],
                    [
                      38.35199860200004,
                      6.417213374000028
                    ],
                    [
                      38.352573465000035,
                      6.416687568000043
                    ],
                    [
                      38.35396207100007,
                      6.415923455000041
                    ],
                    [
                      38.354632268000046,
                      6.415684967000061
                    ],
                    [
                      38.35482372600006,
                      6.415637341000036
                    ],
                    [
                      38.35554201200006,
                      6.415207446000068
                    ],
                    [
                      38.35596631400006,
                      6.415130824000073
                    ],
                    [
                      38.356068479000044,
                      6.415112374000046
                    ],
                    [
                      38.357599667000045,
                      6.4151142950000235
                    ],
                    [
                      38.35870020900006,
                      6.415115673000059
                    ],
                    [
                      38.359930131000056,
                      6.415037838000046
                    ],
                    [
                      38.36018366700006,
                      6.415021793000051
                    ],
                    [
                      38.36052886300007,
                      6.414932170000043
                    ],
                    [
                      38.36128456700004,
                      6.414735966000023
                    ],
                    [
                      38.36185876300004,
                      6.414736681000022
                    ],
                    [
                      38.362911989000054,
                      6.414307192000024
                    ],
                    [
                      38.36406097400004,
                      6.413829951000025
                    ],
                    [
                      38.36516192800008,
                      6.4134962490000476
                    ],
                    [
                      38.36587967200006,
                      6.413497137000036
                    ],
                    [
                      38.36648544900004,
                      6.413497886000073
                    ],
                    [
                      38.36669311400004,
                      6.413498143000027
                    ],
                    [
                      38.36712346500008,
                      6.413738007000063
                    ],
                    [
                      38.36764874900007,
                      6.414600255000039
                    ],
                    [
                      38.36844137000003,
                      6.415278242000056
                    ],
                    [
                      38.36846134000007,
                      6.415295323000066
                    ],
                    [
                      38.36965729000008,
                      6.415536128000042
                    ],
                    [
                      38.37056643600005,
                      6.415537245000053
                    ],
                    [
                      38.37211800800003,
                      6.415061751000053
                    ],
                    [
                      38.37305556100006,
                      6.414774428000044
                    ],
                    [
                      38.37353440900006,
                      6.414487813000051
                    ],
                    [
                      38.37487455200005,
                      6.414202248000038
                    ],
                    [
                      38.375264618000074,
                      6.414202724000063
                    ],
                    [
                      38.37592724500007,
                      6.414203531000055
                    ],
                    [
                      38.37697935800003,
                      6.414683478000029
                    ],
                    [
                      38.377457682000056,
                      6.414827659000025
                    ],
                    [
                      38.37822304600007,
                      6.41502005500007
                    ],
                    [
                      38.37884474600003,
                      6.415308008000068
                    ],
                    [
                      38.379418713000064,
                      6.415500171000076
                    ],
                    [
                      38.38008849600004,
                      6.41559671400006
                    ],
                    [
                      38.38090182800005,
                      6.415693430000033
                    ],
                    [
                      38.38276820600004,
                      6.415504214000066
                    ],
                    [
                      38.38387864300006,
                      6.4151724210000225
                    ],
                    [
                      38.38420422000007,
                      6.415075140000056
                    ],
                    [
                      38.38487434700005,
                      6.414884477000044
                    ],
                    [
                      38.38578343800003,
                      6.414933433000044
                    ],
                    [
                      38.38630972900006,
                      6.414981931000057
                    ],
                    [
                      38.38702707700003,
                      6.415317857000048
                    ],
                    [
                      38.38740959100005,
                      6.4155576480000605
                    ],
                    [
                      38.387744198000064,
                      6.415845249000029
                    ],
                    [
                      38.38874796500005,
                      6.4167559160000565
                    ],
                    [
                      38.38896652200003,
                      6.416756177000025
                    ],
                    [
                      38.38927431500008,
                      6.416756544000066
                    ],
                    [
                      38.389322450000066,
                      6.416517266000028
                    ],
                    [
                      38.38984931300007,
                      6.416087093000044
                    ],
                    [
                      38.39028078800004,
                      6.415393537000057
                    ],
                    [
                      38.39099904900007,
                      6.414963589000024
                    ],
                    [
                      38.39162143800007,
                      6.414677127000061
                    ],
                    [
                      38.392626343000074,
                      6.4146304510000505
                    ],
                    [
                      38.393485370000064,
                      6.414345137000055
                    ],
                    [
                      38.39425414500005,
                      6.4138665060000335
                    ],
                    [
                      38.394589659000076,
                      6.413388234000024
                    ],
                    [
                      38.39559563200004,
                      6.412432082000066
                    ],
                    [
                      38.39640975300006,
                      6.411858638000069
                    ],
                    [
                      38.39698462400003,
                      6.4112849110000525
                    ],
                    [
                      38.39803843900006,
                      6.4103288090000206
                    ],
                    [
                      38.39808673700003,
                      6.409945931000038
                    ],
                    [
                      38.39804079500004,
                      6.408318401000031
                    ],
                    [
                      38.398642281000036,
                      6.406559462000075
                    ],
                    [
                      38.400042262000056,
                      6.404951288000063
                    ],
                    [
                      38.39939147900003,
                      6.405024758000025
                    ],
                    [
                      38.399576283000044,
                      6.404634445000056
                    ],
                    [
                      38.39967309900004,
                      6.403677219000031
                    ],
                    [
                      38.400873312000044,
                      6.400256132000038
                    ],
                    [
                      38.40135230000004,
                      6.399825887000077
                    ],
                    [
                      38.402071197000055,
                      6.398821518000034
                    ],
                    [
                      38.402885844000025,
                      6.397769391000054
                    ],
                    [
                      38.40446606200004,
                      6.396718149000037
                    ],
                    [
                      38.40413223200005,
                      6.39576042300007
                    ],
                    [
                      38.40394178200006,
                      6.394946463000053
                    ],
                    [
                      38.40389576200005,
                      6.393366797000056
                    ],
                    [
                      38.40358507500008,
                      6.392382373000032
                    ],
                    [
                      38.40260920900005,
                      6.389290288000041
                    ],
                    [
                      38.40177708300007,
                      6.38665362100005
                    ],
                    [
                      38.40127377300007,
                      6.385058829000059
                    ],
                    [
                      38.400883048000026,
                      6.383661499000027
                    ],
                    [
                      38.40052476500006,
                      6.382380184000056
                    ],
                    [
                      38.400150120000035,
                      6.381111395000062
                    ],
                    [
                      38.39951894600006,
                      6.37897382500006
                    ],
                    [
                      38.399027870000054,
                      6.376755913000068
                    ],
                    [
                      38.39902861600007,
                      6.376114876000031
                    ],
                    [
                      38.39903073600004,
                      6.374294216000067
                    ],
                    [
                      38.39716623000004,
                      6.372424543000022
                    ],
                    [
                      38.395470541000066,
                      6.3713190390000705
                    ],
                    [
                      38.395133232000035,
                      6.369536035000067
                    ],
                    [
                      38.393861998000034,
                      6.368261251000035
                    ],
                    [
                      38.39410243700007,
                      6.367611276000048
                    ],
                    [
                      38.394453604000034,
                      6.366310939000073
                    ],
                    [
                      38.39507576300008,
                      6.3661680670000464
                    ],
                    [
                      38.39593720400006,
                      6.3659776070000476
                    ],
                    [
                      38.39782361400006,
                      6.366598454000041
                    ],
                    [
                      38.39784815000007,
                      6.366071946000034
                    ],
                    [
                      38.39797415600003,
                      6.365719073000037
                    ],
                    [
                      38.39820171300005,
                      6.365468037000028
                    ],
                    [
                      38.39847557400003,
                      6.363778686000046
                    ],
                    [
                      38.39919325200003,
                      6.363779521000026
                    ],
                    [
                      38.399528169000064,
                      6.363779910000062
                    ],
                    [
                      38.40024629200008,
                      6.363397808000059
                    ],
                    [
                      38.40077314400003,
                      6.362919749000071
                    ],
                    [
                      38.40106093500003,
                      6.362297811000076
                    ],
                    [
                      38.402051681000046,
                      6.361673060000044
                    ],
                    [
                      38.40198143400005,
                      6.360356634000027
                    ],
                    [
                      38.40218036300007,
                      6.35899863700007
                    ],
                    [
                      38.401942965000046,
                      6.357418749000033
                    ],
                    [
                      38.40188339300005,
                      6.35721524500002
                    ],
                    [
                      38.401019793000046,
                      6.356505850000076
                    ],
                    [
                      38.40116387900008,
                      6.356027346000076
                    ],
                    [
                      38.40140360100003,
                      6.355596820000073
                    ],
                    [
                      38.402121710000074,
                      6.355214714000056
                    ],
                    [
                      38.40273642500006,
                      6.355070756000032
                    ],
                    [
                      38.40315317400007,
                      6.355243001000076
                    ],
                    [
                      38.40366875600006,
                      6.355863444000022
                    ],
                    [
                      38.403926667000064,
                      6.356070358000068
                    ],
                    [
                      38.40573430100005,
                      6.355555896000055
                    ],
                    [
                      38.40723209500004,
                      6.355092728000045
                    ],
                    [
                      38.40785536800007,
                      6.355357386000037
                    ],
                    [
                      38.40818840900005,
                      6.355930085000068
                    ],
                    [
                      38.40851010200004,
                      6.357031396000025
                    ],
                    [
                      38.40889124800003,
                      6.3584439130000305
                    ],
                    [
                      38.409027483000045,
                      6.359598863000031
                    ],
                    [
                      38.40926569800007,
                      6.3604846760000555
                    ],
                    [
                      38.41001775500007,
                      6.361801881000076
                    ],
                    [
                      38.410142810000025,
                      6.362274711000055
                    ],
                    [
                      38.410787371000026,
                      6.363460158000066
                    ],
                    [
                      38.41087067800004,
                      6.363831223000034
                    ],
                    [
                      38.411085478000075,
                      6.3642742390000535
                    ],
                    [
                      38.411276437000026,
                      6.364645426000038
                    ],
                    [
                      38.41232243700006,
                      6.365191106000054
                    ],
                    [
                      38.41274080000005,
                      6.3654428840000605
                    ],
                    [
                      38.41342201500004,
                      6.365958230000047
                    ],
                    [
                      38.41368493500005,
                      6.366161964000071
                    ],
                    [
                      38.414879287000076,
                      6.367742934000034
                    ],
                    [
                      38.414914846000045,
                      6.368030177000037
                    ],
                    [
                      38.41537463800006,
                      6.368670921000046
                    ],
                    [
                      38.415736088000074,
                      6.369286676000058
                    ],
                    [
                      38.41612729000008,
                      6.369779311000059
                    ],
                    [
                      38.41746676100007,
                      6.369972293000046
                    ],
                    [
                      38.42434710600003,
                      6.368675131000032
                    ],
                    [
                      38.42423628500006,
                      6.368094859000053
                    ],
                    [
                      38.423751105000065,
                      6.365554395000061
                    ],
                    [
                      38.42249250900005,
                      6.354658374000053
                    ],
                    [
                      38.42177494800006,
                      6.348226496000052
                    ],
                    [
                      38.422800074000065,
                      6.3351368710000315
                    ],
                    [
                      38.42345795800003,
                      6.326736483000047
                    ],
                    [
                      38.42354193400007,
                      6.32566421100006
                    ],
                    [
                      38.42491763500004,
                      6.306809053000052
                    ],
                    [
                      38.42493191400007,
                      6.306613342000048
                    ],
                    [
                      38.42746189400003,
                      6.30019304700005
                    ],
                    [
                      38.427042854000035,
                      6.298148361000074
                    ],
                    [
                      38.426254149000044,
                      6.29429990400007
                    ],
                    [
                      38.42539189800004,
                      6.290092589000039
                    ],
                    [
                      38.42652695700008,
                      6.2864195260000315
                    ],
                    [
                      38.43298183400003,
                      6.265531469000052
                    ],
                    [
                      38.43517523700007,
                      6.247237420000033
                    ],
                    [
                      38.43598179600008,
                      6.240510325000059
                    ],
                    [
                      38.436322750000045,
                      6.237815607000073
                    ],
                    [
                      38.43793192700008,
                      6.225097528000049
                    ],
                    [
                      38.43794215200006,
                      6.2250167190000525
                    ],
                    [
                      38.438971759000026,
                      6.216879246000076
                    ],
                    [
                      38.434682692000024,
                      6.1987658050000505
                    ],
                    [
                      38.421510554000065,
                      6.19282934000006
                    ],
                    [
                      38.41328768200003,
                      6.189123428000073
                    ],
                    [
                      38.39421801000003,
                      6.1817727560000435
                    ],
                    [
                      38.389886930000046,
                      6.1774387270000375
                    ],
                    [
                      38.383615760000055,
                      6.171163289000049
                    ],
                    [
                      38.38355356200003,
                      6.171101049000072
                    ],
                    [
                      38.38243119800006,
                      6.169977920000065
                    ],
                    [
                      38.37697371000007,
                      6.164516717000026
                    ],
                    [
                      38.37662389800005,
                      6.1638668980000375
                    ],
                    [
                      38.374901099000056,
                      6.160666578000075
                    ],
                    [
                      38.373244783000075,
                      6.157589760000064
                    ],
                    [
                      38.36528317500006,
                      6.1428000610000595
                    ],
                    [
                      38.36522432000004,
                      6.142319935000046
                    ],
                    [
                      38.36418055400003,
                      6.133805130000042
                    ],
                    [
                      38.36251217800003,
                      6.120194897000033
                    ],
                    [
                      38.354971041000056,
                      6.103754667000032
                    ],
                    [
                      38.35360186200006,
                      6.100781955000059
                    ],
                    [
                      38.35315254500006,
                      6.099806415000046
                    ],
                    [
                      38.35252066400005,
                      6.098434498000074
                    ],
                    [
                      38.35150567300008,
                      6.096230788000071
                    ],
                    [
                      38.34217262900006,
                      6.082422892000068
                    ],
                    [
                      38.33702900000003,
                      6.074813083000038
                    ],
                    [
                      38.333203239000056,
                      6.069172043000037
                    ],
                    [
                      38.328060838000056,
                      6.060796794000055
                    ],
                    [
                      38.322565170000075,
                      6.0518268800000214
                    ],
                    [
                      38.31986929900006,
                      6.047420609000028
                    ],
                    [
                      38.318128769000054,
                      6.03920030300003
                    ],
                    [
                      38.31388050500004,
                      6.02783349200007
                    ],
                    [
                      38.298784126000044,
                      6.019091179000043
                    ],
                    [
                      38.28679179400007,
                      6.011240367000028
                    ],
                    [
                      38.28553350200008,
                      6.010416623000026
                    ],
                    [
                      38.27924000300004,
                      6.0062868850000655
                    ],
                    [
                      38.27817054600007,
                      6.0034878490000665
                    ],
                    [
                      38.27702847200004,
                      6.000498754000034
                    ],
                    [
                      38.275968903000035,
                      5.997725596000066
                    ],
                    [
                      38.27440295800005,
                      5.9936271240000565
                    ],
                    [
                      38.27171014100003,
                      5.986579348000021
                    ],
                    [
                      38.27296017700007,
                      5.98455189200007
                    ],
                    [
                      38.27391314400006,
                      5.983006259000035
                    ],
                    [
                      38.27901283500006,
                      5.974734900000044
                    ],
                    [
                      38.28225995100007,
                      5.970703664000041
                    ],
                    [
                      38.29045527000005,
                      5.972691181000073
                    ],
                    [
                      38.29312954900007,
                      5.973339744000043
                    ],
                    [
                      38.30454344000003,
                      5.979980627000032
                    ],
                    [
                      38.318949083000064,
                      5.975062712000067
                    ],
                    [
                      38.324775017000036,
                      5.963223300000038
                    ],
                    [
                      38.32752917700003,
                      5.955372279000073
                    ],
                    [
                      38.33825291900007,
                      5.955583607000051
                    ],
                    [
                      38.35037728800006,
                      5.951206504000027
                    ],
                    [
                      38.35578869200003,
                      5.948971705000076
                    ],
                    [
                      38.362478543000066,
                      5.947129595000035
                    ],
                    [
                      38.37480906600007,
                      5.943043287000023
                    ],
                    [
                      38.38842836800006,
                      5.93300096300004
                    ],
                    [
                      38.396085707000054,
                      5.920052383000041
                    ],
                    [
                      38.39017518400004,
                      5.913170395000066
                    ],
                    [
                      38.38087825900004,
                      5.903997631000038
                    ],
                    [
                      38.35813865100005,
                      5.902137461000052
                    ],
                    [
                      38.349418806000074,
                      5.892256567000061
                    ],
                    [
                      38.339788971000075,
                      5.882835713000077
                    ],
                    [
                      38.336561491000055,
                      5.879706103000046
                    ],
                    [
                      38.32532922300004,
                      5.868814446000044
                    ],
                    [
                      38.311697507000076,
                      5.86415843900005
                    ],
                    [
                      38.310392267000054,
                      5.863712625000062
                    ],
                    [
                      38.30374959200003,
                      5.861443774000065
                    ],
                    [
                      38.28858485500007,
                      5.864064011000039
                    ],
                    [
                      38.284762820000026,
                      5.865003042000069
                    ],
                    [
                      38.281865940000046,
                      5.865714773000036
                    ],
                    [
                      38.273936753000044,
                      5.867662886000062
                    ],
                    [
                      38.270430162000025,
                      5.868524416000071
                    ],
                    [
                      38.25450044000007,
                      5.858508504000042
                    ],
                    [
                      38.23923070200004,
                      5.844372226000075
                    ],
                    [
                      38.232217406000075,
                      5.841823267000052
                    ],
                    [
                      38.223380975000055,
                      5.838611696000044
                    ],
                    [
                      38.207991238000034,
                      5.840191838000067
                    ],
                    [
                      38.19839140400006,
                      5.849452678000034
                    ],
                    [
                      38.19930691600007,
                      5.860193581000033
                    ],
                    [
                      38.19969959400004,
                      5.864800523000042
                    ],
                    [
                      38.20375642500005,
                      5.8710989910000535
                    ],
                    [
                      38.204120326000066,
                      5.87166398200003
                    ],
                    [
                      38.20888389300006,
                      5.879059612000049
                    ],
                    [
                      38.212497918000054,
                      5.887709944000051
                    ],
                    [
                      38.21423626400008,
                      5.89187073100004
                    ],
                    [
                      38.21481111600008,
                      5.893246647000069
                    ],
                    [
                      38.211791170000026,
                      5.916668766000043
                    ],
                    [
                      38.20669790200003,
                      5.928265721000059
                    ],
                    [
                      38.203731305000076,
                      5.935020423000026
                    ],
                    [
                      38.19179959200005,
                      5.938496512000029
                    ],
                    [
                      38.18097169200007,
                      5.941651025000056
                    ],
                    [
                      38.170151883000074,
                      5.957022411000025
                    ],
                    [
                      38.162552008000034,
                      5.975614095000026
                    ],
                    [
                      38.159322065000026,
                      5.985024948000046
                    ],
                    [
                      38.155136914000025,
                      5.9921935980000285
                    ],
                    [
                      38.15406654100008,
                      5.994027021000022
                    ],
                    [
                      38.15279142900005,
                      5.996211126000048
                    ],
                    [
                      38.150342212000055,
                      6.000406334000047
                    ],
                    [
                      38.14699570400006,
                      6.003273451000041
                    ],
                    [
                      38.13883240900003,
                      6.010267226000053
                    ],
                    [
                      38.121592709000026,
                      6.016677806000075
                    ],
                    [
                      38.12018807000004,
                      6.02578414900006
                    ],
                    [
                      38.11904275200004,
                      6.033209301000056
                    ],
                    [
                      38.11669357300008,
                      6.048862917000065
                    ],
                    [
                      38.11649278800007,
                      6.0502008360000445
                    ],
                    [
                      38.10498298400006,
                      6.066032269000061
                    ],
                    [
                      38.10014307200004,
                      6.077273283000068
                    ],
                    [
                      38.098593093000034,
                      6.08707916700007
                    ],
                    [
                      38.09684564400004,
                      6.089557219000028
                    ],
                    [
                      38.09544382200005,
                      6.091545139000061
                    ],
                    [
                      38.09399626100003,
                      6.0935979210000255
                    ],
                    [
                      38.09207320100006,
                      6.096325006000029
                    ],
                    [
                      38.079863412000066,
                      6.1169868710000515
                    ],
                    [
                      38.08305335800003,
                      6.137198697000031
                    ],
                    [
                      38.086728393000044,
                      6.161044785000058
                    ],
                    [
                      38.08825659100006,
                      6.162948866000022
                    ],
                    [
                      38.08939899100005,
                      6.164372419000074
                    ],
                    [
                      38.102301546000035,
                      6.1804483870000695
                    ],
                    [
                      38.10997148800004,
                      6.173462404000077
                    ],
                    [
                      38.117003786000055,
                      6.16705720300007
                    ],
                    [
                      38.125063726000064,
                      6.1551266500000565
                    ],
                    [
                      38.12745476600003,
                      6.155028483000024
                    ],
                    [
                      38.141383620000056,
                      6.154456615000072
                    ],
                    [
                      38.158393517000036,
                      6.1595268280000255
                    ],
                    [
                      38.17103344100008,
                      6.166887159000055
                    ],
                    [
                      38.184793170000034,
                      6.17977215600007
                    ],
                    [
                      38.187396841000066,
                      6.182210307000048
                    ],
                    [
                      38.196440351000035,
                      6.203026050000062
                    ],
                    [
                      38.19792137500008,
                      6.206434972000068
                    ],
                    [
                      38.195190095000044,
                      6.2181315450000625
                    ],
                    [
                      38.19331145000007,
                      6.226176747000068
                    ],
                    [
                      38.17905169200003,
                      6.238337847000025
                    ],
                    [
                      38.174838210000075,
                      6.248365123000042
                    ],
                    [
                      38.17191181600003,
                      6.255329379000045
                    ],
                    [
                      38.17374178100005,
                      6.26681042000007
                    ],
                    [
                      38.17657922200004,
                      6.272349894000058
                    ],
                    [
                      38.17833170600005,
                      6.2757712310000215
                    ],
                    [
                      38.180822901000056,
                      6.281927460000077
                    ],
                    [
                      38.18167008100005,
                      6.284021009000071
                    ],
                    [
                      38.181771645000026,
                      6.284271994000051
                    ],
                    [
                      38.18670577100005,
                      6.2990982240000335
                    ],
                    [
                      38.18842153000003,
                      6.304253797000058
                    ],
                    [
                      38.19478864900003,
                      6.31451035200007
                    ],
                    [
                      38.19757778500008,
                      6.319003268000074
                    ],
                    [
                      38.20526263100004,
                      6.324268067000048
                    ],
                    [
                      38.213893281000026,
                      6.330174559000056
                    ],
                    [
                      38.21561097000006,
                      6.330266003000077
                    ],
                    [
                      38.23078450500003,
                      6.331073787000037
                    ],
                    [
                      38.23136316500006,
                      6.3311045930000205
                    ],
                    [
                      38.24860305800007,
                      6.336279819000026
                    ],
                    [
                      38.256133506000026,
                      6.339934991000064
                    ],
                    [
                      38.267693604000044,
                      6.345546098000057
                    ],
                    [
                      38.272512918000075,
                      6.34788532400006
                    ],
                    [
                      38.288230414000054,
                      6.359842237000066
                    ],
                    [
                      38.29322972700004,
                      6.372039930000028
                    ],
                    [
                      38.29277095700007,
                      6.39535145800005
                    ],
                    [
                      38.29275972700003,
                      6.395922082000027
                    ],
                    [
                      38.29315196700003,
                      6.397952941000028
                    ],
                    [
                      38.29252888600007,
                      6.398574550000035
                    ],
                    [
                      38.291857555000036,
                      6.399638644000049
                    ],
                    [
                      38.29125804200004,
                      6.400666935000061
                    ],
                    [
                      38.29051465400005,
                      6.401934357000073
                    ],
                    [
                      38.28989190600004,
                      6.402460022000071
                    ],
                    [
                      38.28900566300007,
                      6.403224650000027
                    ],
                    [
                      38.288430926000046,
                      6.403630715000077
                    ],
                    [
                      38.287209809000046,
                      6.404347010000038
                    ],
                    [
                      38.28656326400005,
                      6.4047769050000625
                    ],
                    [
                      38.285796583000035,
                      6.405577593000032
                    ],
                    [
                      38.28500549100005,
                      6.406725273000063
                    ],
                    [
                      38.284406956000055,
                      6.407035567000037
                    ],
                    [
                      38.28371239000006,
                      6.407585055000027
                    ],
                    [
                      38.28311335300003,
                      6.408254342000021
                    ],
                    [
                      38.28293385300003,
                      6.408303045000025
                    ],
                    [
                      38.283937250000065,
                      6.409320507000075
                    ],
                    [
                      38.28460619400005,
                      6.409991562000073
                    ],
                    [
                      38.28494060000003,
                      6.410374955000066
                    ],
                    [
                      38.28470042300006,
                      6.411044743000048
                    ],
                    [
                      38.284364950000054,
                      6.411427201000038
                    ],
                    [
                      38.28424486400007,
                      6.411490585000024
                    ],
                    [
                      38.28430885800003,
                      6.411964991000048
                    ],
                    [
                      38.28286452400005,
                      6.414469669000027
                    ],
                    [
                      38.28192476100003,
                      6.414531021000073
                    ],
                    [
                      38.28131841000004,
                      6.414946783000062
                    ],
                    [
                      38.28100985200007,
                      6.415491105000058
                    ],
                    [
                      38.281390833000046,
                      6.416784016000065
                    ],
                    [
                      38.282107831000076,
                      6.417311544000029
                    ],
                    [
                      38.28244237300004,
                      6.41759920800007
                    ],
                    [
                      38.282489017000046,
                      6.41846085800006
                    ],
                    [
                      38.282511836000026,
                      6.419250676000047
                    ],
                    [
                      38.28227111600006,
                      6.420303388000036
                    ],
                    [
                      38.282125489000066,
                      6.421787024000025
                    ],
                    [
                      38.28202811400007,
                      6.422983532000046
                    ],
                    [
                      38.282169718000034,
                      6.424371840000049
                    ],
                    [
                      38.28259855500005,
                      6.42566481800003
                    ],
                    [
                      38.283124636000025,
                      6.425857018000045
                    ],
                    [
                      38.28364984700005,
                      6.426671472000066
                    ],
                    [
                      38.28369662600005,
                      6.427437390000023
                    ],
                    [
                      38.283312419000026,
                      6.4284420340000565
                    ],
                    [
                      38.282736674000034,
                      6.42954214100007
                    ],
                    [
                      38.282495880000056,
                      6.430642717000069
                    ],
                    [
                      38.282255890000044,
                      6.43116890400006
                    ],
                    [
                      38.282541851000076,
                      6.431983024000033
                    ],
                    [
                      38.282994452000025,
                      6.433395700000062
                    ],
                    [
                      38.282849827000064,
                      6.434161350000068
                    ],
                    [
                      38.28265701400005,
                      6.435166261000063
                    ],
                    [
                      38.282560372000034,
                      6.435836246000065
                    ],
                    [
                      38.28251144700005,
                      6.436602031000064
                    ],
                    [
                      38.28241420000006,
                      6.43770280800004
                    ],
                    [
                      38.28240350100003,
                      6.437769978000063
                    ],
                    [
                      38.28226937000005,
                      6.438612054000032
                    ],
                    [
                      38.28202910600004,
                      6.439329703000055
                    ],
                    [
                      38.28174119300007,
                      6.439903688000072
                    ],
                    [
                      38.28105140400004,
                      6.441578183000047
                    ],
                    [
                      38.28272680600003,
                      6.441149746000065
                    ],
                    [
                      38.28459374600004,
                      6.440625842000031
                    ],
                    [
                      38.28569499400004,
                      6.440148725000029
                    ],
                    [
                      38.28575945700004,
                      6.439646545000073
                    ],
                    [
                      38.28588850600005,
                      6.438641222000058
                    ],
                    [
                      38.286033864000046,
                      6.437349048000044
                    ],
                    [
                      38.285986681000054,
                      6.43687032400004
                    ],
                    [
                      38.28598808600003,
                      6.435865143000058
                    ],
                    [
                      38.28598895400006,
                      6.435242889000051
                    ]
                  ]
                ],
                [
                  [
                    [
                      38.57578418800006,
                      8.44489163000003
                    ],
                    [
                      38.58417213400003,
                      8.43267862700003
                    ],
                    [
                      38.59088214800005,
                      8.42601864300002
                    ],
                    [
                      38.60427199700007,
                      8.431568430000027
                    ],
                    [
                      38.61675172200006,
                      8.431138369000053
                    ],
                    [
                      38.63218731500007,
                      8.418298591000053
                    ],
                    [
                      38.63723142900005,
                      8.414102657000058
                    ],
                    [
                      38.639641649000055,
                      8.412097670000037
                    ],
                    [
                      38.65445164600004,
                      8.394637113000044
                    ],
                    [
                      38.66164154200004,
                      8.376016047000064
                    ],
                    [
                      38.66723175800007,
                      8.350485245000073
                    ],
                    [
                      38.66702444800006,
                      8.346435995000036
                    ],
                    [
                      38.66637889700007,
                      8.333854417000055
                    ],
                    [
                      38.666025158000025,
                      8.32696015700003
                    ],
                    [
                      38.657612210000025,
                      8.304432878000057
                    ],
                    [
                      38.65137209300008,
                      8.286301954000066
                    ],
                    [
                      38.650952231000076,
                      8.285082027000044
                    ],
                    [
                      38.662062149000064,
                      8.270841388000065
                    ],
                    [
                      38.66779782700007,
                      8.267220443000042
                    ],
                    [
                      38.674428130000024,
                      8.263034720000064
                    ],
                    [
                      38.68240200900004,
                      8.258000794000054
                    ],
                    [
                      38.69287090600005,
                      8.250792061000027
                    ],
                    [
                      38.702051880000056,
                      8.244470173000025
                    ],
                    [
                      38.71592177600007,
                      8.231159568000066
                    ],
                    [
                      38.71601842800004,
                      8.219447782000032
                    ],
                    [
                      38.69315277900006,
                      8.20338405700005
                    ],
                    [
                      38.68218734900006,
                      8.190427868000029
                    ],
                    [
                      38.67864194800006,
                      8.171226948000026
                    ],
                    [
                      38.68145190200005,
                      8.148455931000058
                    ],
                    [
                      38.68270365600006,
                      8.137819506000028
                    ],
                    [
                      38.68451186300007,
                      8.122454772000026
                    ],
                    [
                      38.682273405000046,
                      8.11110179900004
                    ],
                    [
                      38.679258693000065,
                      8.095811832000038
                    ],
                    [
                      38.67284312800007,
                      8.089863961000049
                    ],
                    [
                      38.666593239000065,
                      8.095604465000065
                    ],
                    [
                      38.65409344500006,
                      8.113746082000034
                    ],
                    [
                      38.65130554600006,
                      8.116697655000053
                    ],
                    [
                      38.64368361700008,
                      8.124767059000021
                    ],
                    [
                      38.635133765000035,
                      8.132337731000064
                    ],
                    [
                      38.630023847000075,
                      8.144058775000076
                    ],
                    [
                      38.62375395200007,
                      8.162910450000027
                    ],
                    [
                      38.612844136000035,
                      8.194653275000064
                    ],
                    [
                      38.60354429000006,
                      8.222935785000061
                    ],
                    [
                      38.60072433600004,
                      8.249628164000057
                    ],
                    [
                      38.593544457000064,
                      8.260199101000069
                    ],
                    [
                      38.58990604100006,
                      8.26106560200003
                    ],
                    [
                      38.57922469700003,
                      8.263609399000075
                    ],
                    [
                      38.56074500500006,
                      8.266089618000024
                    ],
                    [
                      38.54925865300004,
                      8.262683371000037
                    ],
                    [
                      38.54338003100003,
                      8.249162961000025
                    ],
                    [
                      38.542052848000026,
                      8.246110405000024
                    ],
                    [
                      38.54233873000004,
                      8.234525425000072
                    ],
                    [
                      38.542552826000076,
                      8.225849506000031
                    ],
                    [
                      38.54952958700005,
                      8.215924077000068
                    ],
                    [
                      38.55159275600005,
                      8.212988927000026
                    ],
                    [
                      38.55221694000005,
                      8.212264790000063
                    ],
                    [
                      38.55745587400003,
                      8.206186927000033
                    ],
                    [
                      38.56500998100006,
                      8.197423154000035
                    ],
                    [
                      38.56755711100004,
                      8.19446814400004
                    ],
                    [
                      38.56802264400005,
                      8.193928063000044
                    ],
                    [
                      38.58146253800004,
                      8.171877069000061
                    ],
                    [
                      38.58726248900007,
                      8.156236371000034
                    ],
                    [
                      38.587992471000064,
                      8.142425755000033
                    ],
                    [
                      38.588482448000036,
                      8.127235082000027
                    ],
                    [
                      38.58394489500006,
                      8.108104487000048
                    ],
                    [
                      38.59341238700006,
                      8.090883463000068
                    ],
                    [
                      38.598037789000045,
                      8.08692201100007
                    ],
                    [
                      38.60706229200008,
                      8.07919292400004
                    ],
                    [
                      38.62185219000003,
                      8.06841243100007
                    ],
                    [
                      38.616112212000075,
                      8.056661916000053
                    ],
                    [
                      38.61425931300005,
                      8.049444461000064
                    ],
                    [
                      38.61268221800003,
                      8.043301324000026
                    ],
                    [
                      38.62770176400005,
                      8.033595279000053
                    ],
                    [
                      38.62454525800007,
                      8.026155847000041
                    ],
                    [
                      38.61341951300005,
                      8.01503328900003
                    ],
                    [
                      38.60996556300006,
                      8.011580329000026
                    ],
                    [
                      38.61219887200008,
                      8.006840839000063
                    ],
                    [
                      38.59736768300007,
                      7.9905889410000555
                    ],
                    [
                      38.59284609400004,
                      7.977286683000045
                    ],
                    [
                      38.59193227700007,
                      7.97459828500007
                    ],
                    [
                      38.588672290000034,
                      7.9610676840000565
                    ],
                    [
                      38.58793706000006,
                      7.953322234000041
                    ],
                    [
                      38.58791816200005,
                      7.953123140000059
                    ],
                    [
                      38.587745839000036,
                      7.951307761000066
                    ],
                    [
                      38.58650728900005,
                      7.938259967000022
                    ],
                    [
                      38.579872925000075,
                      7.929632451000032
                    ],
                    [
                      38.57575731700007,
                      7.924280396000029
                    ],
                    [
                      38.575715477000074,
                      7.924193950000074
                    ],
                    [
                      38.56660236600004,
                      7.905365226000072
                    ],
                    [
                      38.56308716900003,
                      7.8851962450000315
                    ],
                    [
                      38.54948523100006,
                      7.870874441000069
                    ],
                    [
                      38.53871111300003,
                      7.86482793600004
                    ],
                    [
                      38.53239552000008,
                      7.861283585000024
                    ],
                    [
                      38.528155585000036,
                      7.858433326000068
                    ],
                    [
                      38.51706835300007,
                      7.851508755000054
                    ],
                    [
                      38.51290808600004,
                      7.848910445000058
                    ],
                    [
                      38.503462685000045,
                      7.830951966000043
                    ],
                    [
                      38.50011475300005,
                      7.812078331000066
                    ],
                    [
                      38.49996268900003,
                      7.811221087000035
                    ],
                    [
                      38.49244288400007,
                      7.795393342000068
                    ],
                    [
                      38.48723280200005,
                      7.791561964000039
                    ],
                    [
                      38.47810882600004,
                      7.7848523940000405
                    ],
                    [
                      38.47696616300004,
                      7.784012106000034
                    ],
                    [
                      38.46833660600004,
                      7.777666121000038
                    ],
                    [
                      38.45548288100008,
                      7.767743874000075
                    ],
                    [
                      38.45409345400003,
                      7.766671276000068
                    ],
                    [
                      38.44484742900005,
                      7.759533909000027
                    ],
                    [
                      38.444716920000076,
                      7.75831908300006
                    ],
                    [
                      38.443839773000036,
                      7.750154360000067
                    ],
                    [
                      38.44339811100008,
                      7.746043172000043
                    ],
                    [
                      38.443376156000056,
                      7.745838807000041
                    ],
                    [
                      38.44262297100005,
                      7.738827908000076
                    ],
                    [
                      38.43865298000003,
                      7.718867018000026
                    ],
                    [
                      38.42582048100007,
                      7.696760837000056
                    ],
                    [
                      38.41243332600004,
                      7.681553431000054
                    ],
                    [
                      38.41230155000005,
                      7.679911233000041
                    ],
                    [
                      38.41116597800004,
                      7.665759736000041
                    ],
                    [
                      38.41088310300006,
                      7.6622345090000294
                    ],
                    [
                      38.418223039000054,
                      7.642483620000064
                    ],
                    [
                      38.41878722800004,
                      7.637466461000031
                    ],
                    [
                      38.41997528100006,
                      7.626901477000047
                    ],
                    [
                      38.42026300900005,
                      7.624342803000047
                    ],
                    [
                      38.41985604900003,
                      7.623675111000068
                    ],
                    [
                      38.41183377300007,
                      7.61051311500006
                    ],
                    [
                      38.40856057700006,
                      7.605142845000046
                    ],
                    [
                      38.400824613000054,
                      7.59530316200005
                    ],
                    [
                      38.40085931300007,
                      7.5926662360000705
                    ],
                    [
                      38.401043085000026,
                      7.578700777000051
                    ],
                    [
                      38.408464121000065,
                      7.574862804000077
                    ],
                    [
                      38.413159703000076,
                      7.572434368000074
                    ],
                    [
                      38.41842131800007,
                      7.569713193000041
                    ],
                    [
                      38.41891480500004,
                      7.569457974000045
                    ],
                    [
                      38.419043576000036,
                      7.569160510000074
                    ],
                    [
                      38.42102429400006,
                      7.5645849930000395
                    ],
                    [
                      38.42148684600005,
                      7.5635164850000365
                    ],
                    [
                      38.42175487000003,
                      7.5628973430000315
                    ],
                    [
                      38.42566291500003,
                      7.55386964500002
                    ],
                    [
                      38.42954287600003,
                      7.533898747000023
                    ],
                    [
                      38.42937230800004,
                      7.532728097000074
                    ],
                    [
                      38.426748651000025,
                      7.514721252000072
                    ],
                    [
                      38.41385755400006,
                      7.504171670000062
                    ],
                    [
                      38.40688526800005,
                      7.503460473000075
                    ],
                    [
                      38.401492433000044,
                      7.502912912000056
                    ],
                    [
                      38.39172793200004,
                      7.501921474000028
                    ],
                    [
                      38.37835815900007,
                      7.494820836000031
                    ],
                    [
                      38.36175843600006,
                      7.487730198000065
                    ],
                    [
                      38.34122879100005,
                      7.478579378000063
                    ],
                    [
                      38.33367504000006,
                      7.469451691000074
                    ],
                    [
                      38.329113789000075,
                      7.463940036000054
                    ],
                    [
                      38.32724489200007,
                      7.461681727000041
                    ],
                    [
                      38.32821784400005,
                      7.456383379000044
                    ],
                    [
                      38.32519778600005,
                      7.433893377000061
                    ],
                    [
                      38.318911943000046,
                      7.4141673950000495
                    ],
                    [
                      38.30886934700004,
                      7.40149247100004
                    ],
                    [
                      38.29248962100007,
                      7.391411572000038
                    ],
                    [
                      38.28015607800006,
                      7.381190495000055
                    ],
                    [
                      38.27944283900007,
                      7.380599418000031
                    ],
                    [
                      38.277238391000026,
                      7.36170585800005
                    ],
                    [
                      38.27717743800008,
                      7.361183443000073
                    ],
                    [
                      38.28152741700006,
                      7.338683435000064
                    ],
                    [
                      38.27567418900003,
                      7.318941660000064
                    ],
                    [
                      38.26521009900006,
                      7.306723977000047
                    ],
                    [
                      38.252471642000046,
                      7.299845706000042
                    ],
                    [
                      38.24654041700006,
                      7.296643076000066
                    ],
                    [
                      38.24515784700003,
                      7.295710196000073
                    ],
                    [
                      38.23363063700003,
                      7.287932290000072
                    ],
                    [
                      38.22003087100006,
                      7.27554118200004
                    ],
                    [
                      38.207496641000034,
                      7.266693849000035
                    ],
                    [
                      38.20577597400006,
                      7.265479310000046
                    ],
                    [
                      38.19859123700007,
                      7.261549926000043
                    ],
                    [
                      38.18755874900006,
                      7.259249973000067
                    ],
                    [
                      38.181081531000075,
                      7.257899595000026
                    ],
                    [
                      38.16379183000004,
                      7.2450484390000724
                    ],
                    [
                      38.143972172000076,
                      7.23220728900003
                    ],
                    [
                      38.12484249100004,
                      7.221886361000031
                    ],
                    [
                      38.104332846000034,
                      7.21087536400006
                    ],
                    [
                      38.10103366200008,
                      7.207848118000072
                    ],
                    [
                      38.10021291800007,
                      7.207095025000058
                    ],
                    [
                      38.086965242000076,
                      7.194943441000021
                    ],
                    [
                      38.07801476100008,
                      7.1802631460000725
                    ],
                    [
                      38.07639475000008,
                      7.15408196900006
                    ],
                    [
                      38.07299522400007,
                      7.138513568000064
                    ],
                    [
                      38.06947476500005,
                      7.122390544000041
                    ],
                    [
                      38.06658256000003,
                      7.089066280000054
                    ],
                    [
                      38.06646476000003,
                      7.087708982000038
                    ],
                    [
                      38.06343772900004,
                      7.078394264000053
                    ],
                    [
                      38.06279904300004,
                      7.07642891200004
                    ],
                    [
                      38.06142899900004,
                      7.072213040000065
                    ],
                    [
                      38.06300476700005,
                      7.065437978000034
                    ],
                    [
                      38.06341245600004,
                      7.057620464000024
                    ],
                    [
                      38.063438708000035,
                      7.057117076000054
                    ],
                    [
                      38.06415474100004,
                      7.043386989000055
                    ],
                    [
                      38.073364671000036,
                      7.029606355000055
                    ],
                    [
                      38.08787458100005,
                      7.022946043000047
                    ],
                    [
                      38.101914478000026,
                      7.010775482000042
                    ],
                    [
                      38.10893942800004,
                      6.99962997800003
                    ],
                    [
                      38.11711436400003,
                      6.980914125000027
                    ],
                    [
                      38.12929791600004,
                      6.97382985400003
                    ],
                    [
                      38.13015427000005,
                      6.974009886000033
                    ],
                    [
                      38.13071104800008,
                      6.973029833000055
                    ],
                    [
                      38.130762213000025,
                      6.971258995000028
                    ],
                    [
                      38.13059588200008,
                      6.970540743000072
                    ],
                    [
                      38.13002274400003,
                      6.969630291000044
                    ],
                    [
                      38.13016900500003,
                      6.968242532000033
                    ],
                    [
                      38.13023680600003,
                      6.966316650000067
                    ],
                    [
                      38.13027009900003,
                      6.965370935000067
                    ],
                    [
                      38.130271950000065,
                      6.964365814000075
                    ],
                    [
                      38.13070613900004,
                      6.962691405000044
                    ],
                    [
                      38.13147413000007,
                      6.961831281000059
                    ],
                    [
                      38.13273452000004,
                      6.961368828000047
                    ],
                    [
                      38.13403026300006,
                      6.960043001000031
                    ],
                    [
                      38.13572071500005,
                      6.958969170000046
                    ],
                    [
                      38.13528956600004,
                      6.957817767000051
                    ],
                    [
                      38.13567460400003,
                      6.956813345000057
                    ],
                    [
                      38.13572504100006,
                      6.955425406000074
                    ],
                    [
                      38.13544044300005,
                      6.953893266000023
                    ],
                    [
                      38.13553869200007,
                      6.9525532770000495
                    ],
                    [
                      38.13544464200004,
                      6.951595844000053
                    ],
                    [
                      38.134823088000076,
                      6.950972488000048
                    ],
                    [
                      38.13353059700006,
                      6.950539359000061
                    ],
                    [
                      38.13262147700004,
                      6.950011201000052
                    ],
                    [
                      38.13238312300007,
                      6.949388544000044
                    ],
                    [
                      38.13311456100007,
                      6.948309084000073
                    ],
                    [
                      38.13377596300006,
                      6.9473329770000305
                    ],
                    [
                      38.13535977400005,
                      6.945612795000045
                    ],
                    [
                      38.135961302000055,
                      6.94408227100007
                    ],
                    [
                      38.136200909000024,
                      6.943084741000064
                    ],
                    [
                      38.13644395400007,
                      6.94207289700006
                    ],
                    [
                      38.13654262800003,
                      6.940493592000053
                    ],
                    [
                      38.13659192200004,
                      6.939727871000059
                    ],
                    [
                      38.136211005000064,
                      6.938482735000036
                    ],
                    [
                      38.13544716800004,
                      6.937093312000059
                    ],
                    [
                      38.13434743900007,
                      6.936038320000023
                    ],
                    [
                      38.13252863800005,
                      6.9353170530000625
                    ],
                    [
                      38.130978302000074,
                      6.934896915000024
                    ],
                    [
                      38.13003918900006,
                      6.934642415000042
                    ],
                    [
                      38.129657063000025,
                      6.93406735800005
                    ],
                    [
                      38.12965542000006,
                      6.934059287000025
                    ],
                    [
                      38.129438794000066,
                      6.932995273000074
                    ],
                    [
                      38.12911116200007,
                      6.931386024000062
                    ],
                    [
                      38.12906563700005,
                      6.930093637000027
                    ],
                    [
                      38.12988225700008,
                      6.9288028290000625
                    ],
                    [
                      38.13084221200006,
                      6.927703733000044
                    ],
                    [
                      38.13096620600004,
                      6.926606866000043
                    ],
                    [
                      38.13108563900005,
                      6.925550337000061
                    ],
                    [
                      38.130993086000046,
                      6.923779231000026
                    ],
                    [
                      38.13065964900005,
                      6.9227734960000475
                    ],
                    [
                      38.130613768000046,
                      6.921672560000047
                    ],
                    [
                      38.13032831600003,
                      6.920619049000038
                    ],
                    [
                      38.13069034000006,
                      6.919088091000049
                    ],
                    [
                      38.13107473200006,
                      6.918418708000047
                    ],
                    [
                      38.13093349500008,
                      6.917078282000034
                    ],
                    [
                      38.130647958000054,
                      6.9160726350000346
                    ],
                    [
                      38.13093830500003,
                      6.914445818000047
                    ],
                    [
                      38.13132400400008,
                      6.913058489000036
                    ],
                    [
                      38.131134607000035,
                      6.911861565000038
                    ],
                    [
                      38.13041810200008,
                      6.910807268000042
                    ],
                    [
                      38.12960581100003,
                      6.909752796000021
                    ],
                    [
                      38.12884542200004,
                      6.909040970000035
                    ],
                    [
                      38.128171414000064,
                      6.908410007000043
                    ],
                    [
                      38.127553953000074,
                      6.906034359000046
                    ],
                    [
                      38.127339568000025,
                      6.904962339000065
                    ],
                    [
                      38.12676746600005,
                      6.903525398000056
                    ],
                    [
                      38.12635615100004,
                      6.902518225000051
                    ],
                    [
                      38.12600458000003,
                      6.901657339000053
                    ],
                    [
                      38.12528950500007,
                      6.899837231000049
                    ],
                    [
                      38.124910482000075,
                      6.89758697000002
                    ],
                    [
                      38.12429102700003,
                      6.895862762000036
                    ],
                    [
                      38.12347912300004,
                      6.894616832000054
                    ],
                    [
                      38.122212854000054,
                      6.893035025000074
                    ],
                    [
                      38.121647074000066,
                      6.8924428440000725
                    ],
                    [
                      38.121113423000054,
                      6.891884290000064
                    ],
                    [
                      38.119993289000035,
                      6.890798180000047
                    ],
                    [
                      38.11967918900007,
                      6.890493621000076
                    ],
                    [
                      38.11895846200008,
                      6.88970688400002
                    ],
                    [
                      38.11805410000005,
                      6.8887196910000625
                    ],
                    [
                      38.11831352000007,
                      6.887796345000027
                    ],
                    [
                      38.11860132100003,
                      6.886771973000066
                    ],
                    [
                      38.11916119700004,
                      6.885706360000029
                    ],
                    [
                      38.12064947600004,
                      6.883746712000061
                    ],
                    [
                      38.12141707400008,
                      6.883030176000034
                    ],
                    [
                      38.12132375400006,
                      6.881689837000067
                    ],
                    [
                      38.12063213600004,
                      6.880156948000035
                    ],
                    [
                      38.119927474000065,
                      6.879426556000055
                    ],
                    [
                      38.11919811000007,
                      6.878670556000031
                    ],
                    [
                      38.11848220300004,
                      6.877329072000066
                    ],
                    [
                      38.117765242000075,
                      6.8765619420000235
                    ],
                    [
                      38.117765441000074,
                      6.876454251000041
                    ],
                    [
                      38.11776683100004,
                      6.875700411000025
                    ],
                    [
                      38.118583984000054,
                      6.874074570000062
                    ],
                    [
                      38.118681794000054,
                      6.872973899000044
                    ],
                    [
                      38.11844427800003,
                      6.871920474000035
                    ],
                    [
                      38.11744165300007,
                      6.870243421000055
                    ],
                    [
                      38.11624835500004,
                      6.868087385000024
                    ],
                    [
                      38.11493640200007,
                      6.865356771000052
                    ],
                    [
                      38.113936368000054,
                      6.862291690000063
                    ],
                    [
                      38.11351911700007,
                      6.860795456000062
                    ],
                    [
                      38.11317517400005,
                      6.859562090000054
                    ],
                    [
                      38.112459484000055,
                      6.8581248760000335
                    ],
                    [
                      38.11126508000007,
                      6.856591050000077
                    ],
                    [
                      38.11026197600006,
                      6.8552011650000395
                    ],
                    [
                      38.10980942500004,
                      6.853908026000056
                    ],
                    [
                      38.109285131000036,
                      6.852566890000048
                    ],
                    [
                      38.10880819400006,
                      6.851513019000038
                    ],
                    [
                      38.10858896700006,
                      6.851293096000063
                    ],
                    [
                      38.10833069300003,
                      6.851034001000073
                    ],
                    [
                      38.10780439500007,
                      6.850506033000045
                    ],
                    [
                      38.10679726400008,
                      6.849899535000077
                    ],
                    [
                      38.10637351100007,
                      6.849644350000062
                    ],
                    [
                      38.10541262900006,
                      6.84906569900005
                    ],
                    [
                      38.10317172400005,
                      6.8478543180000315
                    ],
                    [
                      38.10282733200006,
                      6.846639721000031
                    ],
                    [
                      38.10239848300006,
                      6.845490210000037
                    ],
                    [
                      38.10209545300006,
                      6.843961026000045
                    ],
                    [
                      38.101918142000045,
                      6.8430662530000745
                    ],
                    [
                      38.10102299500005,
                      6.8415927970000325
                    ],
                    [
                      38.10002030600003,
                      6.840011446000062
                    ],
                    [
                      38.099519232000034,
                      6.839077183000029
                    ],
                    [
                      38.09865893800003,
                      6.83817814300005
                    ],
                    [
                      38.09823074800005,
                      6.837102382000069
                    ],
                    [
                      38.09765801400005,
                      6.835663468000064
                    ],
                    [
                      38.09710378300008,
                      6.834352182000032
                    ],
                    [
                      38.09662575100003,
                      6.83282924100007
                    ],
                    [
                      38.096246938000036,
                      6.831622391000053
                    ],
                    [
                      38.09531934900008,
                      6.828318113000023
                    ],
                    [
                      38.09474680200003,
                      6.827204226000049
                    ],
                    [
                      38.09395904100006,
                      6.82594634700007
                    ],
                    [
                      38.09347767000003,
                      6.8240967390000264
                    ],
                    [
                      38.093416009000066,
                      6.82294839900004
                    ],
                    [
                      38.09333887300005,
                      6.821511884000074
                    ],
                    [
                      38.09262234200003,
                      6.8205772130000355
                    ],
                    [
                      38.09169060100004,
                      6.819498546000034
                    ],
                    [
                      38.09136926700006,
                      6.818492822000053
                    ],
                    [
                      38.091370890000064,
                      6.817631294000023
                    ],
                    [
                      38.09143501600005,
                      6.81648552300004
                    ],
                    [
                      38.091477318000045,
                      6.814915858000063
                    ],
                    [
                      38.09089271100004,
                      6.814094526000076
                    ],
                    [
                      38.09060709100004,
                      6.813196560000051
                    ],
                    [
                      38.08981902100004,
                      6.8121181630000365
                    ],
                    [
                      38.08957013000003,
                      6.810789501000045
                    ],
                    [
                      38.08910460900006,
                      6.81007068100007
                    ],
                    [
                      38.08867412200004,
                      6.809818589000031
                    ],
                    [
                      38.08727526200005,
                      6.80888262600007
                    ],
                    [
                      38.08645102100007,
                      6.807947745000035
                    ],
                    [
                      38.085503499000026,
                      6.805738283000039
                    ],
                    [
                      38.08460852600007,
                      6.804228913000031
                    ],
                    [
                      38.08391147400005,
                      6.803047089000074
                    ],
                    [
                      38.082997618000036,
                      6.801497684000026
                    ],
                    [
                      38.08221785100005,
                      6.800511775000075
                    ],
                    [
                      38.08120627900007,
                      6.799232773000028
                    ],
                    [
                      38.08074118900004,
                      6.798298567000074
                    ],
                    [
                      38.08000849800004,
                      6.7964484770000695
                    ],
                    [
                      38.08018969600005,
                      6.79558729200005
                    ],
                    [
                      38.08033498300006,
                      6.794726039000068
                    ],
                    [
                      38.07992232400005,
                      6.793827845000067
                    ],
                    [
                      38.07947663900006,
                      6.79285776200004
                    ],
                    [
                      38.07910743600007,
                      6.791743565000047
                    ],
                    [
                      38.078619667000055,
                      6.790271545000053
                    ],
                    [
                      38.07807010100004,
                      6.786555157000066
                    ],
                    [
                      38.07782145200008,
                      6.785118803000046
                    ],
                    [
                      38.07768740300003,
                      6.784122019000051
                    ],
                    [
                      38.07750275600006,
                      6.782748992000052
                    ],
                    [
                      38.07721669600005,
                      6.782102301000066
                    ],
                    [
                      38.076502162000054,
                      6.7801625010000635
                    ],
                    [
                      38.075836708000054,
                      6.779061112000022
                    ],
                    [
                      38.07517762500004,
                      6.777970261000064
                    ],
                    [
                      38.074013774000036,
                      6.776262935000034
                    ],
                    [
                      38.07315397100007,
                      6.7751843850000455
                    ],
                    [
                      38.071970977000035,
                      6.774105217000056
                    ],
                    [
                      38.07143410300006,
                      6.773170869000069
                    ],
                    [
                      38.070826097000065,
                      6.771877416000052
                    ],
                    [
                      38.07054183500003,
                      6.770297404000075
                    ],
                    [
                      38.06998569900003,
                      6.768924372000072
                    ],
                    [
                      38.07017960100006,
                      6.767680313000028
                    ],
                    [
                      38.07008695300004,
                      6.7660528060000615
                    ],
                    [
                      38.06968528500005,
                      6.7632760040000335
                    ],
                    [
                      38.06939919700005,
                      6.762653242000056
                    ],
                    [
                      38.06921033500004,
                      6.761264864000054
                    ],
                    [
                      38.06873355500005,
                      6.760210974000074
                    ],
                    [
                      38.06777908500004,
                      6.758581817000049
                    ],
                    [
                      38.067493736000074,
                      6.757576156000027
                    ],
                    [
                      38.066443424000056,
                      6.7559946770000465
                    ],
                    [
                      38.06706740900006,
                      6.755182207000075
                    ],
                    [
                      38.068073964000064,
                      6.754609781000056
                    ],
                    [
                      38.06845855100005,
                      6.753796851000061
                    ],
                    [
                      38.068221262000066,
                      6.752695556000049
                    ],
                    [
                      38.06743529700003,
                      6.750588096000058
                    ],
                    [
                      38.06748454800004,
                      6.749870251000061
                    ],
                    [
                      38.067054651000035,
                      6.749342938000041
                    ],
                    [
                      38.06658026800005,
                      6.747044623000022
                    ],
                    [
                      38.06600793100006,
                      6.74589482500005
                    ],
                    [
                      38.06577028400005,
                      6.7449849800000266
                    ],
                    [
                      38.065053309000064,
                      6.74436139200003
                    ],
                    [
                      38.06476732800007,
                      6.743690767000032
                    ],
                    [
                      38.06491362100007,
                      6.742303031000063
                    ],
                    [
                      38.06400651900003,
                      6.740961139000035
                    ],
                    [
                      38.062812708000024,
                      6.739331520000064
                    ],
                    [
                      38.06221608200008,
                      6.738373122000041
                    ],
                    [
                      38.06176431200004,
                      6.737307859000055
                    ],
                    [
                      38.06097689000006,
                      6.735451124000065
                    ],
                    [
                      38.060643870000035,
                      6.734349644000076
                    ],
                    [
                      38.05998475100006,
                      6.732181125000068
                    ],
                    [
                      38.05935737200008,
                      6.731140376000042
                    ],
                    [
                      38.05782892700006,
                      6.729270794000058
                    ],
                    [
                      38.05779377300007,
                      6.728347678000034
                    ],
                    [
                      38.057737786000075,
                      6.726877490000049
                    ],
                    [
                      38.057644063000055,
                      6.725824332000059
                    ],
                    [
                      38.057421849000036,
                      6.724633365000045
                    ],
                    [
                      38.05736208700006,
                      6.72431307100004
                    ],
                    [
                      38.05709911800005,
                      6.722903666000036
                    ],
                    [
                      38.05624058800004,
                      6.721226821000073
                    ],
                    [
                      38.05605084000007,
                      6.720317068000043
                    ],
                    [
                      38.05547753800005,
                      6.719693749000044
                    ],
                    [
                      38.05543114000005,
                      6.718927858000029
                    ],
                    [
                      38.054667540000025,
                      6.7176819590000605
                    ],
                    [
                      38.05390339000007,
                      6.716723234000028
                    ],
                    [
                      38.05390505300005,
                      6.715861711000059
                    ],
                    [
                      38.05457705600003,
                      6.714953619000028
                    ],
                    [
                      38.05505885000008,
                      6.713375083000074
                    ],
                    [
                      38.05542132200003,
                      6.711604867000062
                    ],
                    [
                      38.055280835000076,
                      6.709977269000035
                    ],
                    [
                      38.05509127500005,
                      6.708971790000021
                    ],
                    [
                      38.05361234800006,
                      6.706288635000021
                    ],
                    [
                      38.05332695200008,
                      6.705330834000051
                    ],
                    [
                      38.05323323600004,
                      6.70427767700005
                    ],
                    [
                      38.05213883300007,
                      6.702676735000068
                    ],
                    [
                      38.05156237500006,
                      6.701833462000025
                    ],
                    [
                      38.050718053000026,
                      6.700986066000041
                    ],
                    [
                      38.04998561000008,
                      6.700250951000044
                    ],
                    [
                      38.049316032000036,
                      6.699914618000037
                    ],
                    [
                      38.04919783300005,
                      6.69914858900006
                    ],
                    [
                      38.049438217000045,
                      6.6986225670000294
                    ],
                    [
                      38.04934376800003,
                      6.6979523090000725
                    ],
                    [
                      38.048962638000035,
                      6.696994321000034
                    ],
                    [
                      38.049683231000074,
                      6.695703427000069
                    ],
                    [
                      38.04987638700004,
                      6.694842274000052
                    ],
                    [
                      38.050212885000064,
                      6.694124986000077
                    ],
                    [
                      38.04992740700004,
                      6.693215047000024
                    ],
                    [
                      38.04911598000007,
                      6.691969053000037
                    ],
                    [
                      38.04825501800008,
                      6.691584487000057
                    ],
                    [
                      38.047537211000076,
                      6.691439510000066
                    ],
                    [
                      38.04681856900004,
                      6.691725293000047
                    ],
                    [
                      38.04614733500006,
                      6.692250480000041
                    ],
                    [
                      38.04562138800003,
                      6.691914421000035
                    ],
                    [
                      38.045528524000076,
                      6.690430504000062
                    ],
                    [
                      38.04519564900005,
                      6.689281159000075
                    ],
                    [
                      38.04448044900005,
                      6.68779603400003
                    ],
                    [
                      38.042759388000036,
                      6.686596128000076
                    ],
                    [
                      38.041850570000065,
                      6.686211461000028
                    ],
                    [
                      38.04134875600005,
                      6.685779722000063
                    ],
                    [
                      38.04101617200007,
                      6.684486788000072
                    ],
                    [
                      38.040766018000056,
                      6.684012132000021
                    ],
                    [
                      38.040364596000074,
                      6.684176477000051
                    ],
                    [
                      38.039916729000026,
                      6.6846694560000515
                    ],
                    [
                      38.039115077000076,
                      6.685655598000039
                    ],
                    [
                      38.038055652000025,
                      6.686147381000069
                    ],
                    [
                      38.037805768000055,
                      6.686200638000059
                    ],
                    [
                      38.03707820200003,
                      6.686235583000041
                    ],
                    [
                      38.03569040700006,
                      6.685415855000031
                    ],
                    [
                      38.03787564800007,
                      6.6840640270000335
                    ],
                    [
                      38.03872104800007,
                      6.683094303000075
                    ],
                    [
                      38.03829279300004,
                      6.681296706000069
                    ],
                    [
                      38.038629574000026,
                      6.68043584000003
                    ],
                    [
                      38.038393582000026,
                      6.678712333000021
                    ],
                    [
                      38.03791655500004,
                      6.677849878000075
                    ],
                    [
                      38.03786999300007,
                      6.677179714000033
                    ],
                    [
                      38.03734556400008,
                      6.676077855000074
                    ],
                    [
                      38.03710723900008,
                      6.675550903000044
                    ],
                    [
                      38.03682160500006,
                      6.674736685000028
                    ],
                    [
                      38.03648866300006,
                      6.673635199000046
                    ],
                    [
                      38.03505564100004,
                      6.672052939000025
                    ],
                    [
                      38.03256760800008,
                      6.671425855000052
                    ],
                    [
                      38.03090824900005,
                      6.671266505000062
                    ],
                    [
                      38.02996656000005,
                      6.67107173200003
                    ],
                    [
                      38.02892244000003,
                      6.670855771000049
                    ],
                    [
                      38.028333786000076,
                      6.67005345900003
                    ],
                    [
                      38.02785650100003,
                      6.669334585000058
                    ],
                    [
                      38.02690155800008,
                      6.668088283000031
                    ],
                    [
                      38.02604122400004,
                      6.66741651600006
                    ],
                    [
                      38.02513217300003,
                      6.667175409000038
                    ],
                    [
                      38.02378454600006,
                      6.667646627000067
                    ],
                    [
                      38.02360308300007,
                      6.6677100760000485
                    ],
                    [
                      38.02247207000005,
                      6.66818753900003
                    ],
                    [
                      38.02155739300008,
                      6.666421628000023
                    ],
                    [
                      38.020545722000065,
                      6.666571820000058
                    ],
                    [
                      38.01943654100006,
                      6.665643937000027
                    ],
                    [
                      38.019388640000045,
                      6.665603544000021
                    ],
                    [
                      38.01836173300006,
                      6.66150175100006
                    ],
                    [
                      38.018221836000066,
                      6.659634849000042
                    ],
                    [
                      38.017057855000076,
                      6.6552052860000686
                    ],
                    [
                      38.01658469200004,
                      6.652428340000029
                    ],
                    [
                      38.01598016300005,
                      6.64941077900005
                    ],
                    [
                      38.015778933000036,
                      6.64840631800007
                    ],
                    [
                      38.014616035000074,
                      6.643450274000031
                    ],
                    [
                      38.01461832000007,
                      6.642301587000077
                    ],
                    [
                      38.01404972500006,
                      6.639380864000032
                    ],
                    [
                      38.01362406700008,
                      6.636795462000066
                    ],
                    [
                      38.01295927100006,
                      6.634113859000024
                    ],
                    [
                      38.01212716600003,
                      6.6309125820000645
                    ],
                    [
                      38.01179546100008,
                      6.629636434000076
                    ],
                    [
                      38.011464975000024,
                      6.6273383940000485
                    ],
                    [
                      38.01089335300003,
                      6.625949254000034
                    ],
                    [
                      38.011038951000046,
                      6.624944440000036
                    ],
                    [
                      38.01056372900007,
                      6.623220457000059
                    ],
                    [
                      38.00985280900005,
                      6.619677244000059
                    ],
                    [
                      38.00971076900004,
                      6.618241214000022
                    ],
                    [
                      38.00959474900003,
                      6.617068244000052
                    ],
                    [
                      38.009739582000066,
                      6.616446325000027
                    ],
                    [
                      38.01012554700003,
                      6.614915505000056
                    ],
                    [
                      38.011088924000035,
                      6.611854243000039
                    ],
                    [
                      38.012628835000044,
                      6.607693292000022
                    ],
                    [
                      38.01265717900003,
                      6.605467757000042
                    ],
                    [
                      38.01256534200007,
                      6.603505225000049
                    ],
                    [
                      38.01256752300003,
                      6.602404399000022
                    ],
                    [
                      38.012766559000056,
                      6.5985758170000395
                    ],
                    [
                      38.01267727600003,
                      6.595321011000067
                    ],
                    [
                      38.01253615100006,
                      6.594076314000063
                    ],
                    [
                      38.01251596100008,
                      6.592185718000053
                    ],
                    [
                      38.01270892400004,
                      6.5914203030000635
                    ],
                    [
                      38.01275934200004,
                      6.590128123000056
                    ],
                    [
                      38.012718577000044,
                      6.586538376000021
                    ],
                    [
                      38.012433488000056,
                      6.585484843000074
                    ],
                    [
                      38.013199462000046,
                      6.585390633000031
                    ],
                    [
                      38.01387056400006,
                      6.584865473000036
                    ],
                    [
                      38.015642386000025,
                      6.584390345000031
                    ],
                    [
                      38.01727005500004,
                      6.584202099000038
                    ],
                    [
                      38.017737717000045,
                      6.582323908000035
                    ],
                    [
                      38.01877376500005,
                      6.578162976000044
                    ],
                    [
                      38.01884749800007,
                      6.577804913000023
                    ],
                    [
                      38.01899436000008,
                      6.577091720000055
                    ],
                    [
                      38.01646857000003,
                      6.575178275000042
                    ],
                    [
                      38.01592661500007,
                      6.5756134120000524
                    ],
                    [
                      38.00577098400004,
                      6.575365686000055
                    ],
                    [
                      37.99685384400004,
                      6.575613409000027
                    ],
                    [
                      37.983404878000044,
                      6.556940220000058
                    ],
                    [
                      37.96929754300004,
                      6.549244481000073
                    ],
                    [
                      37.96876584700004,
                      6.548954434000052
                    ],
                    [
                      37.95266291200005,
                      6.549619914000061
                    ],
                    [
                      37.93270059300005,
                      6.557206405000045
                    ],
                    [
                      37.91846080500005,
                      6.574375835000069
                    ],
                    [
                      37.91473687900003,
                      6.583653467000033
                    ],
                    [
                      37.91261203100004,
                      6.590668957000048
                    ],
                    [
                      37.89969188900005,
                      6.594187260000069
                    ],
                    [
                      37.898981664000075,
                      6.594380668000042
                    ],
                    [
                      37.89277595400006,
                      6.596070541000074
                    ],
                    [
                      37.87148281900005,
                      6.5822285140000645
                    ],
                    [
                      37.85442720800006,
                      6.557776617000059
                    ],
                    [
                      37.84373645000005,
                      6.543380561000049
                    ],
                    [
                      37.84247742100007,
                      6.541685166000036
                    ],
                    [
                      37.82339774500008,
                      6.5205332560000215
                    ],
                    [
                      37.81459475400004,
                      6.510571948000063
                    ],
                    [
                      37.81305275700004,
                      6.508329764000052
                    ],
                    [
                      37.81256822600005,
                      6.506765906000055
                    ],
                    [
                      37.81212825400007,
                      6.506985464000024
                    ],
                    [
                      37.80777488100006,
                      6.500655317000053
                    ],
                    [
                      37.79992600400004,
                      6.4781815720000395
                    ],
                    [
                      37.79628600500007,
                      6.449460269000042
                    ],
                    [
                      37.797455987000035,
                      6.429239352000025
                    ],
                    [
                      37.80783590800007,
                      6.410178477000045
                    ],
                    [
                      37.81959582800005,
                      6.393427707000058
                    ],
                    [
                      37.840085687000055,
                      6.378747021000038
                    ],
                    [
                      37.84541563200003,
                      6.351875797000048
                    ],
                    [
                      37.84820560500003,
                      6.331664878000026
                    ],
                    [
                      37.850285590000055,
                      6.326844653000023
                    ],
                    [
                      37.85215556300005,
                      6.304783647000022
                    ],
                    [
                      37.851419140000075,
                      6.299468039000033
                    ],
                    [
                      37.848045572000046,
                      6.278822470000023
                    ],
                    [
                      37.840265601000056,
                      6.248251081000035
                    ],
                    [
                      37.82556701800007,
                      6.220731572000034
                    ],
                    [
                      37.82461793900006,
                      6.219248723000021
                    ],
                    [
                      37.823360180000066,
                      6.217283589000033
                    ],
                    [
                      37.80979803400004,
                      6.196093978000022
                    ],
                    [
                      37.79053327300005,
                      6.172462230000065
                    ],
                    [
                      37.77809593500007,
                      6.149596620000068
                    ],
                    [
                      37.77469594400003,
                      6.123855449000075
                    ],
                    [
                      37.77477053100006,
                      6.123118817000034
                    ],
                    [
                      37.77573682800005,
                      6.113575488000038
                    ],
                    [
                      37.77772590400008,
                      6.098124275000032
                    ],
                    [
                      37.78513584600006,
                      6.072633105000023
                    ],
                    [
                      37.78977580000003,
                      6.049442044000045
                    ],
                    [
                      37.78636580500006,
                      6.028751099000033
                    ],
                    [
                      37.783175819000064,
                      6.0106002700000545
                    ],
                    [
                      37.79148575500005,
                      5.995909596000047
                    ],
                    [
                      37.803736092000065,
                      5.9931788300000335
                    ],
                    [
                      37.81332561500005,
                      5.997789667000063
                    ],
                    [
                      37.82709553300003,
                      6.009990222000056
                    ],
                    [
                      37.84296543800008,
                      6.010940249000043
                    ],
                    [
                      37.856545346000075,
                      5.999009700000045
                    ],
                    [
                      37.856768070000044,
                      5.998702974000025
                    ],
                    [
                      37.86553527800004,
                      5.986629124000046
                    ],
                    [
                      37.88048518100004,
                      5.985039044000075
                    ],
                    [
                      37.88250612200005,
                      5.98356995000006
                    ],
                    [
                      37.89477321600003,
                      5.974652565000042
                    ],
                    [
                      37.89498508200006,
                      5.974498552000057
                    ],
                    [
                      37.903975012000046,
                      5.9605079070000215
                    ],
                    [
                      37.922824898000044,
                      5.960077881000075
                    ],
                    [
                      37.93648182100003,
                      5.9618984710000404
                    ],
                    [
                      37.94465475700008,
                      5.962987996000038
                    ],
                    [
                      37.952694705000056,
                      5.96334801200004
                    ],
                    [
                      37.96857460200005,
                      5.956017667000026
                    ],
                    [
                      37.97758452200003,
                      5.927776367000035
                    ],
                    [
                      37.978994500000056,
                      5.907575443000042
                    ],
                    [
                      37.98224203800004,
                      5.889143715000046
                    ],
                    [
                      37.98247446700003,
                      5.887824539000064
                    ],
                    [
                      37.983563340000046,
                      5.886180512000067
                    ],
                    [
                      37.984105949000025,
                      5.885361258000046
                    ],
                    [
                      37.98932221200005,
                      5.877485525000054
                    ],
                    [
                      37.99094047300008,
                      5.875042206000046
                    ],
                    [
                      37.99630436500007,
                      5.86694357600004
                    ],
                    [
                      38.00254538000007,
                      5.85676032300006
                    ],
                    [
                      38.00713428500006,
                      5.8492727630000445
                    ],
                    [
                      38.00901426300004,
                      5.826541721000069
                    ],
                    [
                      38.01227422300008,
                      5.804270699000028
                    ],
                    [
                      38.01987416700007,
                      5.79004003700004
                    ],
                    [
                      38.03455747100003,
                      5.776639104000026
                    ],
                    [
                      38.039214033000064,
                      5.772389224000051
                    ],
                    [
                      38.054153933000066,
                      5.76414883800004
                    ],
                    [
                      38.06415437600003,
                      5.763261783000075
                    ],
                    [
                      38.07207775000006,
                      5.762558968000064
                    ],
                    [
                      38.088883692000024,
                      5.745607964000044
                    ],
                    [
                      38.08843812400005,
                      5.739580131000025
                    ],
                    [
                      38.087083696000036,
                      5.721256847000063
                    ],
                    [
                      38.08046372100006,
                      5.7010359290000565
                    ],
                    [
                      38.075163846000066,
                      5.688940437000042
                    ],
                    [
                      38.05550388300003,
                      5.68033734100004
                    ],
                    [
                      38.040814141000055,
                      5.67364673000003
                    ],
                    [
                      38.02407442900005,
                      5.660065495000026
                    ],
                    [
                      38.00801470400006,
                      5.650154599000075
                    ],
                    [
                      37.99964369300005,
                      5.649949067000023
                    ],
                    [
                      37.97746523600006,
                      5.649404522000054
                    ],
                    [
                      37.96373546900003,
                      5.645694190000029
                    ],
                    [
                      37.94351999600008,
                      5.639464151000027
                    ],
                    [
                      37.93017464400003,
                      5.616672147000031
                    ],
                    [
                      37.93710458900006,
                      5.597391257000027
                    ],
                    [
                      37.941128269000046,
                      5.585105321000071
                    ],
                    [
                      37.94153453900003,
                      5.568449926000028
                    ],
                    [
                      37.94781448700007,
                      5.537688512000045
                    ],
                    [
                      37.94925445600006,
                      5.507597133000047
                    ],
                    [
                      37.94681445500004,
                      5.47428560000003
                    ],
                    [
                      37.94021448400008,
                      5.449924484000064
                    ],
                    [
                      37.935224497000036,
                      5.423033255000064
                    ],
                    [
                      37.919273874000055,
                      5.395977250000044
                    ],
                    [
                      37.90121237500006,
                      5.373247752000054
                    ],
                    [
                      37.900519185000064,
                      5.369899366000027
                    ],
                    [
                      37.896374714000046,
                      5.349879911000073
                    ],
                    [
                      37.90103466700003,
                      5.326918851000073
                    ],
                    [
                      37.904774635000024,
                      5.303957793000052
                    ],
                    [
                      37.904384624000045,
                      5.279376659000036
                    ],
                    [
                      37.90243462300003,
                      5.259385743000053
                    ],
                    [
                      37.90205956400007,
                      5.25429742700004
                    ],
                    [
                      37.90081933500005,
                      5.2448540870000215
                    ],
                    [
                      37.886762247000036,
                      5.235433683000053
                    ],
                    [
                      37.88508552400003,
                      5.234310022000045
                    ],
                    [
                      37.883194751000076,
                      5.23432966200005
                    ],
                    [
                      37.852657442000066,
                      5.2346468540000615
                    ],
                    [
                      37.83949001900004,
                      5.242430554000066
                    ],
                    [
                      37.827127878000056,
                      5.249738226000034
                    ],
                    [
                      37.81007817200003,
                      5.268299910000053
                    ],
                    [
                      37.79260847900008,
                      5.274220446000072
                    ],
                    [
                      37.77282881700006,
                      5.28335127400004
                    ],
                    [
                      37.76198088500007,
                      5.280506019000029
                    ],
                    [
                      37.75825621300004,
                      5.279529091000029
                    ],
                    [
                      37.75428164900006,
                      5.27848662100007
                    ],
                    [
                      37.74984418500003,
                      5.277322739000056
                    ],
                    [
                      37.747129259000076,
                      5.276610653000034
                    ],
                    [
                      37.74600365400005,
                      5.277574235000031
                    ],
                    [
                      37.74464642500004,
                      5.2787361010000495
                    ],
                    [
                      37.74373683700003,
                      5.27951476100003
                    ],
                    [
                      37.74226707400004,
                      5.280772962000071
                    ],
                    [
                      37.72893957500003,
                      5.29218206500002
                    ],
                    [
                      37.70088005300005,
                      5.305883307000045
                    ],
                    [
                      37.67423051600008,
                      5.307643461000055
                    ],
                    [
                      37.664552005000075,
                      5.304707362000045
                    ],
                    [
                      37.66225788600008,
                      5.304011412000023
                    ],
                    [
                      37.655010848000074,
                      5.301812931000029
                    ],
                    [
                      37.64670603800005,
                      5.299287273000061
                    ],
                    [
                      37.64547815700007,
                      5.2971859470000595
                    ],
                    [
                      37.63728635900003,
                      5.2831669720000605
                    ],
                    [
                      37.62973481100005,
                      5.266009696000026
                    ],
                    [
                      37.62026746200007,
                      5.262555681000038
                    ],
                    [
                      37.60021180700005,
                      5.2552386870000305
                    ],
                    [
                      37.59744173000007,
                      5.2542110320000575
                    ],
                    [
                      37.57983021300004,
                      5.247677435000071
                    ],
                    [
                      37.57837181900004,
                      5.243775355000025
                    ],
                    [
                      37.57785364400007,
                      5.2423889260000465
                    ],
                    [
                      37.55135264900008,
                      5.233926748000044
                    ],
                    [
                      37.53524473900006,
                      5.227456905000054
                    ],
                    [
                      37.51786323600004,
                      5.220475515000032
                    ],
                    [
                      37.491273695000075,
                      5.202913917000046
                    ],
                    [
                      37.46558414400005,
                      5.193173024000032
                    ],
                    [
                      37.44851441600008,
                      5.183818052000049
                    ],
                    [
                      37.446959520000064,
                      5.182965900000056
                    ],
                    [
                      37.441514561000076,
                      5.179981819000034
                    ],
                    [
                      37.43265052000004,
                      5.175082355000029
                    ],
                    [
                      37.43184557200004,
                      5.1746374330000435
                    ],
                    [
                      37.42838929100003,
                      5.172727025000029
                    ],
                    [
                      37.424932940000076,
                      5.170816579000075
                    ],
                    [
                      37.42364304500006,
                      5.170103609000023
                    ],
                    [
                      37.417214982000075,
                      5.1665505950000465
                    ],
                    [
                      37.36717585100007,
                      5.155099544000052
                    ],
                    [
                      37.340736313000036,
                      5.159599950000029
                    ],
                    [
                      37.31724671300003,
                      5.173531212000057
                    ],
                    [
                      37.292357141000025,
                      5.194363099000043
                    ],
                    [
                      37.26316765000007,
                      5.197003334000044
                    ],
                    [
                      37.23810807800004,
                      5.199433549000048
                    ],
                    [
                      37.216908441000044,
                      5.212684750000051
                    ],
                    [
                      37.19715878400007,
                      5.210314530000062
                    ],
                    [
                      37.183431744000075,
                      5.1956367300000466
                    ],
                    [
                      37.181977292000056,
                      5.19408154100006
                    ],
                    [
                      37.18182905900005,
                      5.193923041000062
                    ],
                    [
                      37.17908092300007,
                      5.1935482540000635
                    ],
                    [
                      37.17397380400007,
                      5.192851751000035
                    ],
                    [
                      37.145309687000065,
                      5.1889425750000555
                    ],
                    [
                      37.11223026400006,
                      5.18627232800003
                    ],
                    [
                      37.08212078400004,
                      5.186382331000061
                    ],
                    [
                      37.05222130100003,
                      5.191772811000021
                    ],
                    [
                      37.02255181400005,
                      5.196473236000031
                    ],
                    [
                      37.00331111600008,
                      5.199082903000033
                    ],
                    [
                      37.00264836700006,
                      5.198885947000065
                    ],
                    [
                      36.99257092900007,
                      5.195891134000021
                    ],
                    [
                      36.98309996800003,
                      5.19241227200007
                    ],
                    [
                      36.968608560000064,
                      5.1933778230000485
                    ],
                    [
                      36.96648103200005,
                      5.193519578000064
                    ],
                    [
                      36.96339843900006,
                      5.193724969000073
                    ],
                    [
                      36.958714549000035,
                      5.194037053000045
                    ],
                    [
                      36.94896665400006,
                      5.19468654700006
                    ],
                    [
                      36.92122786400006,
                      5.145130641000037
                    ],
                    [
                      36.892970983000055,
                      5.109787746000052
                    ],
                    [
                      36.88218579100004,
                      5.074983650000036
                    ],
                    [
                      36.871440205000056,
                      5.029060383000058
                    ],
                    [
                      36.87060928100004,
                      5.024372074000041
                    ],
                    [
                      36.86753320300005,
                      5.007015968000076
                    ],
                    [
                      36.86070896700005,
                      4.978767301000062
                    ],
                    [
                      36.86479857100005,
                      4.9441984100000695
                    ],
                    [
                      36.860849493000046,
                      4.93506512700003
                    ],
                    [
                      36.86347565500006,
                      4.793039446000023
                    ],
                    [
                      36.85473946500008,
                      4.736059609000051
                    ],
                    [
                      36.82875072500008,
                      4.709451992000027
                    ],
                    [
                      36.82847998600005,
                      4.709174806000021
                    ],
                    [
                      36.82652322300004,
                      4.709191812000029
                    ],
                    [
                      36.64640914100005,
                      4.710757126000033
                    ],
                    [
                      36.68084120200007,
                      4.604300630000068
                    ],
                    [
                      36.657532315000026,
                      4.580373676000022
                    ],
                    [
                      36.67804527200008,
                      4.529114322000055
                    ],
                    [
                      36.69149376300004,
                      4.495508197000049
                    ],
                    [
                      36.70246245100003,
                      4.46624556200004
                    ],
                    [
                      36.71258200800003,
                      4.4392482680000285
                    ],
                    [
                      36.71425396400008,
                      4.433850543000062
                    ],
                    [
                      36.647500000000036,
                      4.44667000000004
                    ],
                    [
                      36.51177495500008,
                      4.443497223000065
                    ],
                    [
                      36.447710734000054,
                      4.44199962600004
                    ],
                    [
                      36.433610000000044,
                      4.441670000000045
                    ],
                    [
                      36.39666984300004,
                      4.441099760000043
                    ],
                    [
                      36.36411012900004,
                      4.440597140000023
                    ],
                    [
                      36.271660000000054,
                      4.439170000000047
                    ],
                    [
                      36.26365000000004,
                      4.440340000000049
                    ],
                    [
                      36.21117000000004,
                      4.448000000000036
                    ],
                    [
                      36.06868456900003,
                      4.4472097030000555
                    ],
                    [
                      36.045300000000054,
                      4.447080000000028
                    ],
                    [
                      36.03104717300005,
                      4.458281953000039
                    ],
                    [
                      35.96518000000003,
                      4.510050000000035
                    ],
                    [
                      35.95111000000003,
                      4.5211100000000215
                    ],
                    [
                      35.95031824900008,
                      4.546232119000024
                    ],
                    [
                      35.94826000000006,
                      4.611540000000048
                    ],
                    [
                      35.947700000000054,
                      4.629330000000039
                    ],
                    [
                      35.924720000000036,
                      4.640280000000075
                    ],
                    [
                      35.92145000000005,
                      4.64372000000003
                    ],
                    [
                      35.793195526000034,
                      4.7788491440000485
                    ],
                    [
                      35.77444000000003,
                      4.798610000000053
                    ],
                    [
                      35.778014133000056,
                      4.981521910000026
                    ],
                    [
                      35.77824540800003,
                      4.993357784000068
                    ],
                    [
                      35.77837669400003,
                      5.000076512000021
                    ],
                    [
                      35.779990000000055,
                      5.082640000000026
                    ],
                    [
                      35.802770000000066,
                      5.10528000000005
                    ],
                    [
                      35.82361000000003,
                      5.136670000000038
                    ],
                    [
                      35.83069000000006,
                      5.1684000000000765
                    ],
                    [
                      35.80513000000008,
                      5.206810000000075
                    ],
                    [
                      35.79624000000007,
                      5.235140000000058
                    ],
                    [
                      35.798740000000066,
                      5.265550000000076
                    ],
                    [
                      35.821660000000065,
                      5.328610000000026
                    ],
                    [
                      35.79694000000006,
                      5.331110000000024
                    ],
                    [
                      35.77499000000006,
                      5.337220000000059
                    ],
                    [
                      35.76366570500005,
                      5.342402304000075
                    ],
                    [
                      35.75704111600004,
                      5.345433896000031
                    ],
                    [
                      35.75692367600004,
                      5.359012127000028
                    ],
                    [
                      35.75678526300004,
                      5.360427840000057
                    ],
                    [
                      35.756725482000036,
                      5.361039299000026
                    ],
                    [
                      35.75665953500004,
                      5.361713805000022
                    ],
                    [
                      35.756471031000046,
                      5.363641869000048
                    ],
                    [
                      35.75609207200006,
                      5.3675179480000565
                    ],
                    [
                      35.755790269000045,
                      5.367969215000073
                    ],
                    [
                      35.75593428900004,
                      5.368298689000028
                    ],
                    [
                      35.75592936600003,
                      5.369229210000071
                    ],
                    [
                      35.755192487000045,
                      5.372016932000065
                    ],
                    [
                      35.75425913600003,
                      5.372942513000055
                    ],
                    [
                      35.75415477400003,
                      5.376285447000043
                    ],
                    [
                      35.75413488400005,
                      5.376922517000025
                    ],
                    [
                      35.754219403000036,
                      5.380438361000074
                    ],
                    [
                      35.753690438000035,
                      5.382916995000073
                    ],
                    [
                      35.75419526100006,
                      5.384987564000028
                    ],
                    [
                      35.75417604300003,
                      5.388606247000041
                    ],
                    [
                      35.754259423000065,
                      5.392328872000064
                    ],
                    [
                      35.754586016000076,
                      5.396415058000059
                    ],
                    [
                      35.754743063000035,
                      5.398379999000042
                    ],
                    [
                      35.75473095500007,
                      5.400654601000042
                    ],
                    [
                      35.75522970500003,
                      5.403862481000033
                    ],
                    [
                      35.755616469000074,
                      5.408724067000037
                    ],
                    [
                      35.75601369300006,
                      5.4116212260000225
                    ],
                    [
                      35.75578668000003,
                      5.415497285000072
                    ],
                    [
                      35.75576183900006,
                      5.420149881000043
                    ],
                    [
                      35.75594883800005,
                      5.423769674000027
                    ],
                    [
                      35.75562662400006,
                      5.426146005000021
                    ],
                    [
                      35.755287801000065,
                      5.431624062000026
                    ],
                    [
                      35.755247386000065,
                      5.434945743000071
                    ],
                    [
                      35.75510342700005,
                      5.446770271000048
                    ],
                    [
                      35.75487542800005,
                      5.450801401000035
                    ],
                    [
                      35.75506871300007,
                      5.45323219900007
                    ],
                    [
                      35.754745299000035,
                      5.455815298000061
                    ],
                    [
                      35.754616535000025,
                      5.460570715000074
                    ],
                    [
                      35.754190480000034,
                      5.463049861000059
                    ],
                    [
                      35.75451639200003,
                      5.4651933650000615
                    ],
                    [
                      35.75506441300007,
                      5.468797699000049
                    ],
                    [
                      35.75538622200003,
                      5.47091425800005
                    ],
                    [
                      35.75563241200007,
                      5.473754536000058
                    ],
                    [
                      35.75602265600003,
                      5.4782568700000525
                    ],
                    [
                      35.756260403000056,
                      5.480999896000071
                    ],
                    [
                      35.756019406000064,
                      5.487409007000053
                    ],
                    [
                      35.75600262800003,
                      5.490510732000075
                    ],
                    [
                      35.75603909200004,
                      5.493210791000024
                    ],
                    [
                      35.75610024200006,
                      5.4977398560000665
                    ],
                    [
                      35.75614991000003,
                      5.50141958100005
                    ],
                    [
                      35.756130846000076,
                      5.504934867000031
                    ],
                    [
                      35.75684301800004,
                      5.506799836000027
                    ],
                    [
                      35.756927682000025,
                      5.510212294000041
                    ],
                    [
                      35.75783021500007,
                      5.515025033000029
                    ],
                    [
                      35.75760081300007,
                      5.51926293300005
                    ],
                    [
                      35.75717177200005,
                      5.522259013000053
                    ],
                    [
                      35.757159096000066,
                      5.524588694000045
                    ],
                    [
                      35.75713800400007,
                      5.528462461000061
                    ],
                    [
                      35.75707254300005,
                      5.533482842000069
                    ],
                    [
                      35.75696067500007,
                      5.542057778000071
                    ],
                    [
                      35.756867460000024,
                      5.546005767000054
                    ],
                    [
                      35.75682642100003,
                      5.547743700000069
                    ],
                    [
                      35.75662345100005,
                      5.553981241000031
                    ],
                    [
                      35.756436559000065,
                      5.559723557000041
                    ],
                    [
                      35.75633018100007,
                      5.5629915480000705
                    ],
                    [
                      35.756205444000045,
                      5.566919822000045
                    ],
                    [
                      35.75568448100006,
                      5.570192746000032
                    ],
                    [
                      35.75509147400004,
                      5.573918155000058
                    ],
                    [
                      35.754712949000066,
                      5.576296073000037
                    ],
                    [
                      35.754388411000036,
                      5.578334791000032
                    ],
                    [
                      35.754066316000035,
                      5.580607667000038
                    ],
                    [
                      35.75393124000004,
                      5.58639695200003
                    ],
                    [
                      35.75390218300004,
                      5.591083152000067
                    ],
                    [
                      35.75388159600004,
                      5.594401092000055
                    ],
                    [
                      35.75385350600004,
                      5.598925450000024
                    ],
                    [
                      35.75384274400005,
                      5.60065798100004
                    ],
                    [
                      35.753954872000065,
                      5.600820458000044
                    ],
                    [
                      35.75655104000003,
                      5.604233640000075
                    ],
                    [
                      35.757745786000044,
                      5.605804363000061
                    ],
                    [
                      35.76000645500005,
                      5.607574586000055
                    ],
                    [
                      35.76102874600008,
                      5.609337949000064
                    ],
                    [
                      35.76213058600007,
                      5.610980770000026
                    ],
                    [
                      35.764509016000034,
                      5.614526940000076
                    ],
                    [
                      35.76758451200004,
                      5.618266178000056
                    ],
                    [
                      35.769439394000074,
                      5.62033795800005
                    ],
                    [
                      35.771584879000045,
                      5.62273430700003
                    ],
                    [
                      35.77414563600007,
                      5.626036808000038
                    ],
                    [
                      35.77722118400004,
                      5.63000317500007
                    ],
                    [
                      35.77998948800007,
                      5.633327154000028
                    ],
                    [
                      35.78418579300006,
                      5.638807038000039
                    ],
                    [
                      35.78726505000003,
                      5.642828142000042
                    ],
                    [
                      35.790444586000035,
                      5.646464602000037
                    ],
                    [
                      35.79300717600006,
                      5.649684069000045
                    ],
                    [
                      35.79556865300003,
                      5.6531103290000715
                    ],
                    [
                      35.80038744700005,
                      5.658978906000073
                    ],
                    [
                      35.80224288800008,
                      5.660947743000065
                    ],
                    [
                      35.80685235200008,
                      5.665838864000023
                    ],
                    [
                      35.81159794300004,
                      5.666278619000025
                    ],
                    [
                      35.81303954600003,
                      5.666906953000023
                    ],
                    [
                      35.81585991000003,
                      5.6671292960000414
                    ],
                    [
                      35.81726966800005,
                      5.66724042900006
                    ],
                    [
                      35.82314844000007,
                      5.668099931000029
                    ],
                    [
                      35.82614171400007,
                      5.66811635800002
                    ],
                    [
                      35.828309545000025,
                      5.668076545000076
                    ],
                    [
                      35.831523222000044,
                      5.668477663000033
                    ],
                    [
                      35.83697415200004,
                      5.669157987000062
                    ],
                    [
                      35.84213055300006,
                      5.670013372000028
                    ],
                    [
                      35.84421639000004,
                      5.670311771000058
                    ],
                    [
                      35.847390775000065,
                      5.670765882000069
                    ],
                    [
                      35.85162220600006,
                      5.67089233400003
                    ],
                    [
                      35.85483117500007,
                      5.671295806000046
                    ],
                    [
                      35.856779835000054,
                      5.671540808000032
                    ],
                    [
                      35.86429721700006,
                      5.672270253000022
                    ],
                    [
                      35.86637460900005,
                      5.672471816000041
                    ],
                    [
                      35.87039634300004,
                      5.673217430000022
                    ],
                    [
                      35.87289014700008,
                      5.673359075000064
                    ],
                    [
                      35.87442088700004,
                      5.673446013000046
                    ],
                    [
                      35.87741600600003,
                      5.673151982000036
                    ],
                    [
                      35.881345219000025,
                      5.672017320000066
                    ],
                    [
                      35.884446265000065,
                      5.671121787000061
                    ],
                    [
                      35.89523680700006,
                      5.6682393800000455
                    ],
                    [
                      35.899435496000024,
                      5.667117741000027
                    ],
                    [
                      35.90294258100005,
                      5.666012808000062
                    ],
                    [
                      35.90870551300003,
                      5.664197090000073
                    ],
                    [
                      35.91008572900006,
                      5.663762215000077
                    ],
                    [
                      35.91336331200006,
                      5.662442416000033
                    ],
                    [
                      35.91515469600006,
                      5.6617210570000225
                    ],
                    [
                      35.92311530000006,
                      5.659436671000037
                    ],
                    [
                      35.92870433400003,
                      5.658118258000059
                    ],
                    [
                      35.93469122500005,
                      5.656705918000057
                    ],
                    [
                      35.937088552000034,
                      5.6559386670000436
                    ],
                    [
                      35.94327361400008,
                      5.653959108000038
                    ],
                    [
                      35.94627421000007,
                      5.652630554000041
                    ],
                    [
                      35.94850814600005,
                      5.651956821000056
                    ],
                    [
                      35.95157315000006,
                      5.651032429000054
                    ],
                    [
                      35.953481399000054,
                      5.655024726000022
                    ],
                    [
                      35.95400138700006,
                      5.656198715000073
                    ],
                    [
                      35.95495657300006,
                      5.658521036000025
                    ],
                    [
                      35.955329059000064,
                      5.659426652000036
                    ],
                    [
                      35.95614042200003,
                      5.660777865000057
                    ],
                    [
                      35.957242241000074,
                      5.662481981000042
                    ],
                    [
                      35.95777300800006,
                      5.66259933300006
                    ],
                    [
                      35.95894003400008,
                      5.663015404000021
                    ],
                    [
                      35.961095656000055,
                      5.664432237000028
                    ],
                    [
                      35.962494692000064,
                      5.665200901000048
                    ],
                    [
                      35.96354052700008,
                      5.666436218000058
                    ],
                    [
                      35.96475286800006,
                      5.66937075200002
                    ],
                    [
                      35.96531756100006,
                      5.673180342000023
                    ],
                    [
                      35.96478222800005,
                      5.674934436000058
                    ],
                    [
                      35.96436074500008,
                      5.677274761000035
                    ],
                    [
                      35.96476138200006,
                      5.678916643000036
                    ],
                    [
                      35.965684800000076,
                      5.679675209000038
                    ],
                    [
                      35.967846620000046,
                      5.68145108300007
                    ],
                    [
                      35.96819309500006,
                      5.682272794000028
                    ],
                    [
                      35.96708202800005,
                      5.6823255210000525
                    ],
                    [
                      35.965687744000036,
                      5.681827209000062
                    ],
                    [
                      35.96375589300004,
                      5.681136768000044
                    ],
                    [
                      35.96159100600005,
                      5.68147675900002
                    ],
                    [
                      35.96055736500006,
                      5.681914088000042
                    ],
                    [
                      35.95913012900007,
                      5.682517939000036
                    ],
                    [
                      35.958245531000046,
                      5.68397735700006
                    ],
                    [
                      35.95794461200006,
                      5.685615538000036
                    ],
                    [
                      35.95834399100005,
                      5.68749166300006
                    ],
                    [
                      35.95902872100004,
                      5.6892681840000705
                    ],
                    [
                      35.959497517000045,
                      5.690484467000033
                    ],
                    [
                      35.961650132000045,
                      5.692486969000072
                    ],
                    [
                      35.963748914000064,
                      5.693610736000039
                    ],
                    [
                      35.96751995200003,
                      5.693287345000044
                    ],
                    [
                      35.969244969000044,
                      5.693522547000043
                    ],
                    [
                      35.97023453000003,
                      5.69434764500005
                    ],
                    [
                      35.970285932000024,
                      5.695694881000065
                    ],
                    [
                      35.96951916300003,
                      5.696979248000048
                    ],
                    [
                      35.96700281200003,
                      5.697434507000025
                    ],
                    [
                      35.96497720700006,
                      5.696866018000037
                    ],
                    [
                      35.964025535000076,
                      5.696598927000025
                    ],
                    [
                      35.962037818000056,
                      5.696588444000042
                    ],
                    [
                      35.960573184000054,
                      5.697166348000053
                    ],
                    [
                      35.959691012000064,
                      5.698157264000031
                    ],
                    [
                      35.959276843000055,
                      5.699092087000054
                    ],
                    [
                      35.95903466800007,
                      5.700672012000041
                    ],
                    [
                      35.95942909900003,
                      5.703485127000022
                    ],
                    [
                      35.96006139000008,
                      5.705538181000065
                    ],
                    [
                      35.96155952100003,
                      5.709704092000038
                    ],
                    [
                      35.96318323100007,
                      5.7122309000000655
                    ],
                    [
                      35.96400643900006,
                      5.714085390000037
                    ],
                    [
                      35.96451216200006,
                      5.715224660000047
                    ],
                    [
                      35.96566848500004,
                      5.717690439000023
                    ],
                    [
                      35.966830678000065,
                      5.719043545000034
                    ],
                    [
                      35.96832253700006,
                      5.72007400800004
                    ],
                    [
                      35.96936586800007,
                      5.720851703000051
                    ],
                    [
                      35.97093724300004,
                      5.722022998000057
                    ],
                    [
                      35.97278622400006,
                      5.723578751000048
                    ],
                    [
                      35.973932898000044,
                      5.72487888400002
                    ],
                    [
                      35.97578839600004,
                      5.727816879000045
                    ],
                    [
                      35.97589160000007,
                      5.730691831000058
                    ],
                    [
                      35.97599235100006,
                      5.733498662000045
                    ],
                    [
                      35.97785126100007,
                      5.735792483000068
                    ],
                    [
                      35.97831067000004,
                      5.737376141000027
                    ],
                    [
                      35.97841032500003,
                      5.740656259000048
                    ],
                    [
                      35.97772116800007,
                      5.745355165000035
                    ],
                    [
                      35.97750056900003,
                      5.746859237000024
                    ],
                    [
                      35.97737699800007,
                      5.748605310000073
                    ],
                    [
                      35.97718702900005,
                      5.7504239320000465
                    ],
                    [
                      35.97708058300003,
                      5.751442945000065
                    ],
                    [
                      35.97676461700007,
                      5.753355945000067
                    ],
                    [
                      35.97727660000004,
                      5.756052604000047
                    ],
                    [
                      35.97850010500008,
                      5.759599739000066
                    ],
                    [
                      35.97829831000007,
                      5.76056490600007
                    ],
                    [
                      35.97800825300004,
                      5.761952210000061
                    ],
                    [
                      35.97729391900003,
                      5.762828262000028
                    ],
                    [
                      35.975669785000036,
                      5.764820067000073
                    ],
                    [
                      35.97306541200004,
                      5.767333067000038
                    ],
                    [
                      35.972122744000046,
                      5.768675015000042
                    ],
                    [
                      35.97024330600004,
                      5.770246224000061
                    ],
                    [
                      35.96880413700006,
                      5.771471836000046
                    ],
                    [
                      35.96701281400004,
                      5.772981483000024
                    ],
                    [
                      35.96554357700006,
                      5.774379162000059
                    ],
                    [
                      35.96511205300004,
                      5.775232155000026
                    ],
                    [
                      35.96465716500006,
                      5.776131326000041
                    ],
                    [
                      35.96402947300004,
                      5.777692305000073
                    ],
                    [
                      35.96307109500003,
                      5.780243007000024
                    ],
                    [
                      35.96298536300003,
                      5.780520514000045
                    ],
                    [
                      35.96255316300005,
                      5.781919500000072
                    ],
                    [
                      35.962282737000066,
                      5.7827948360000505
                    ],
                    [
                      35.96218678900004,
                      5.783706549000044
                    ],
                    [
                      35.96203634700004,
                      5.785136043000023
                    ],
                    [
                      35.96209219100007,
                      5.786182292000035
                    ],
                    [
                      35.96230211200003,
                      5.790115337000032
                    ],
                    [
                      35.96328236200003,
                      5.792697373000067
                    ],
                    [
                      35.96426512000005,
                      5.794810918000053
                    ],
                    [
                      35.96509026000007,
                      5.796282517000066
                    ],
                    [
                      35.96580028300008,
                      5.797871455000063
                    ],
                    [
                      35.966925125000046,
                      5.800388698000063
                    ],
                    [
                      35.96656739900004,
                      5.8016751740000245
                    ],
                    [
                      35.96608990200008,
                      5.803488077000054
                    ],
                    [
                      35.96580245500007,
                      5.804949024000052
                    ],
                    [
                      35.96546428500005,
                      5.806214976000035
                    ],
                    [
                      35.96477696100004,
                      5.80878795600006
                    ],
                    [
                      35.963908384000035,
                      5.810383642000033
                    ],
                    [
                      35.96325252500003,
                      5.811588525000047
                    ],
                    [
                      35.96241276100005,
                      5.813131252000062
                    ],
                    [
                      35.96240521800007,
                      5.814536728000064
                    ],
                    [
                      35.96367719800003,
                      5.817237481000063
                    ],
                    [
                      35.96582316700005,
                      5.820528574000036
                    ],
                    [
                      35.965436846000046,
                      5.821646736000048
                    ],
                    [
                      35.96481336900007,
                      5.823451301000034
                    ],
                    [
                      35.96322572400004,
                      5.8250825150000765
                    ],
                    [
                      35.96269875400003,
                      5.825888573000043
                    ],
                    [
                      35.961199290000025,
                      5.827616808000073
                    ],
                    [
                      35.96085960700003,
                      5.830106176000072
                    ],
                    [
                      35.960965206000026,
                      5.832215016000021
                    ],
                    [
                      35.960959212000034,
                      5.833327680000025
                    ],
                    [
                      35.96089379600005,
                      5.834615714000051
                    ],
                    [
                      35.961931855000046,
                      5.837315225000054
                    ],
                    [
                      35.96280111600004,
                      5.838784000000032
                    ],
                    [
                      35.964259567000056,
                      5.839436076000027
                    ],
                    [
                      35.96589330200004,
                      5.839381983000067
                    ],
                    [
                      35.968821723000076,
                      5.839285013000051
                    ],
                    [
                      35.97203576900006,
                      5.8397122850000756
                    ],
                    [
                      35.97343576700007,
                      5.840364029000057
                    ],
                    [
                      35.974128377000056,
                      5.842066107000051
                    ],
                    [
                      35.97417349700004,
                      5.84429663100002
                    ],
                    [
                      35.97381143900003,
                      5.846632369000076
                    ],
                    [
                      35.97255472100005,
                      5.85195488100004
                    ],
                    [
                      35.97124484200003,
                      5.85628151100002
                    ],
                    [
                      35.97036454600004,
                      5.8589402460000315
                    ],
                    [
                      35.969580257000075,
                      5.861308969000049
                    ],
                    [
                      35.96927489500007,
                      5.863708417000055
                    ],
                    [
                      35.968796618000056,
                      5.86563841800006
                    ],
                    [
                      35.96825985400005,
                      5.867568101000074
                    ],
                    [
                      35.96842326400008,
                      5.869794396000032
                    ],
                    [
                      35.969991470000025,
                      5.871794055000066
                    ],
                    [
                      35.971101969000074,
                      5.871917201000031
                    ],
                    [
                      35.974266886000066,
                      5.870645944000046
                    ],
                    [
                      35.97607189100006,
                      5.8721198060000575
                    ],
                    [
                      35.97769388000006,
                      5.874998210000058
                    ],
                    [
                      35.97756933200003,
                      5.876403069000048
                    ],
                    [
                      35.97700863600005,
                      5.878503407000039
                    ],
                    [
                      35.976554588000056,
                      5.880204223000021
                    ],
                    [
                      35.97641863500007,
                      5.883717314000023
                    ],
                    [
                      35.97710522600005,
                      5.886532098000032
                    ],
                    [
                      35.98077602800004,
                      5.889070243000049
                    ],
                    [
                      35.98223652300004,
                      5.88937097400003
                    ],
                    [
                      35.98485783600006,
                      5.891317783000034
                    ],
                    [
                      35.98568892700007,
                      5.892488055000058
                    ],
                    [
                      35.987237650000054,
                      5.894668827000032
                    ],
                    [
                      35.98769667300007,
                      5.896311113000024
                    ],
                    [
                      35.98716588900004,
                      5.8971281400000635
                    ],
                    [
                      35.985639923000065,
                      5.89811547000005
                    ],
                    [
                      35.98352625900003,
                      5.899626683000065
                    ],
                    [
                      35.98316965300006,
                      5.900678903000028
                    ],
                    [
                      35.98356763800007,
                      5.90278937100004
                    ],
                    [
                      35.984666806000064,
                      5.905020771000068
                    ],
                    [
                      35.98588358400008,
                      5.907135685000071
                    ],
                    [
                      35.98667902500006,
                      5.90843987300002
                    ],
                    [
                      35.986787493000065,
                      5.9086177160000375
                    ],
                    [
                      35.98785466100003,
                      5.910367415000053
                    ],
                    [
                      35.98852522100003,
                      5.9124187190000725
                    ],
                    [
                      35.98946564800008,
                      5.915295563000029
                    ],
                    [
                      35.98974064500004,
                      5.918518099000039
                    ],
                    [
                      35.989431083000056,
                      5.921678897000049
                    ],
                    [
                      35.98982811700006,
                      5.923965066000051
                    ],
                    [
                      35.98964154500004,
                      5.92601380800005
                    ],
                    [
                      35.989048414000024,
                      5.9275332580000395
                    ],
                    [
                      35.98887081100003,
                      5.929274583000051
                    ],
                    [
                      35.98839748600005,
                      5.932291731000021
                    ],
                    [
                      35.98720249000007,
                      5.933566319000022
                    ],
                    [
                      35.985551050000026,
                      5.934746907000033
                    ],
                    [
                      35.98481596800008,
                      5.93547495100006
                    ],
                    [
                      35.983755882000025,
                      5.93634972600006
                    ],
                    [
                      35.982612704000076,
                      5.937293059000069
                    ],
                    [
                      35.98068309200005,
                      5.939204153000048
                    ],
                    [
                      35.979597574000024,
                      5.940471046000027
                    ],
                    [
                      35.97810776000006,
                      5.942209771000023
                    ],
                    [
                      35.97736416600003,
                      5.944493349000027
                    ],
                    [
                      35.97735517000007,
                      5.946140405000051
                    ],
                    [
                      35.977710228000035,
                      5.948063972000057
                    ],
                    [
                      35.980611203000024,
                      5.952380640000058
                    ],
                    [
                      35.982978856000045,
                      5.953949206000061
                    ],
                    [
                      35.98507185400007,
                      5.955607773000054
                    ],
                    [
                      35.98662001100007,
                      5.956622812000035
                    ],
                    [
                      35.98817516100007,
                      5.956356794000044
                    ],
                    [
                      35.98872550500005,
                      5.955993774000035
                    ],
                    [
                      35.98964041500005,
                      5.955815760000064
                    ],
                    [
                      35.990095877000044,
                      5.956092768000076
                    ],
                    [
                      35.98890230200004,
                      5.95709282200005
                    ],
                    [
                      35.98779761900005,
                      5.958550891000073
                    ],
                    [
                      35.987875032000034,
                      5.961113501000057
                    ],
                    [
                      35.98850828700006,
                      5.962306553000076
                    ],
                    [
                      35.988864368000065,
                      5.964047128000061
                    ],
                    [
                      35.98994809900006,
                      5.966432234000024
                    ],
                    [
                      35.991674587000034,
                      5.968271818000062
                    ],
                    [
                      35.99331867500007,
                      5.968463823000036
                    ],
                    [
                      35.99486688300004,
                      5.9694788640000525
                    ],
                    [
                      35.99714874800003,
                      5.970040375000053
                    ],
                    [
                      36.00033908900008,
                      5.97161342000004
                    ],
                    [
                      36.00315740100007,
                      5.974374030000035
                    ],
                    [
                      36.00442001400006,
                      5.977492188000042
                    ],
                    [
                      36.00484557000004,
                      5.978849060000073
                    ],
                    [
                      36.005857459000026,
                      5.982075433000034
                    ],
                    [
                      36.00643247800008,
                      5.98282400100004
                    ],
                    [
                      36.006244957000035,
                      5.9829864780000435
                    ],
                    [
                      36.00664939200004,
                      5.984559946000047
                    ],
                    [
                      36.00716148300006,
                      5.986552246000031
                    ],
                    [
                      36.00725661000007,
                      5.988690759000065
                    ],
                    [
                      36.007328252000036,
                      5.990301333000048
                    ],
                    [
                      36.00833657900006,
                      5.994195575000049
                    ],
                    [
                      36.00855345000008,
                      5.997335860000021
                    ],
                    [
                      36.00783923200004,
                      5.999580863000062
                    ],
                    [
                      36.00750296100006,
                      6.001171998000075
                    ],
                    [
                      36.005518290000055,
                      6.004675046000045
                    ],
                    [
                      36.003960146000054,
                      6.007196519000047
                    ],
                    [
                      36.00170181800007,
                      6.009386174000042
                    ],
                    [
                      36.00054198300006,
                      6.011170812000046
                    ],
                    [
                      36.00000273100005,
                      6.012000551000028
                    ],
                    [
                      35.999566652000055,
                      6.014715562000049
                    ],
                    [
                      35.99922364300005,
                      6.017524786000024
                    ],
                    [
                      35.99926581200003,
                      6.019354498000041
                    ],
                    [
                      35.999299235000024,
                      6.020804829000042
                    ],
                    [
                      35.99952576600003,
                      6.022164779000036
                    ],
                    [
                      35.99885771800007,
                      6.024503692000053
                    ],
                    [
                      35.99678569500003,
                      6.026834863000033
                    ],
                    [
                      35.996455473000026,
                      6.027270620000024
                    ],
                    [
                      35.99537141700006,
                      6.028701130000059
                    ],
                    [
                      35.99516278300007,
                      6.0298346240000456
                    ],
                    [
                      35.994647755000074,
                      6.032632671000044
                    ],
                    [
                      35.99449212800005,
                      6.034125843000027
                    ],
                    [
                      35.99425244200006,
                      6.036425467000072
                    ],
                    [
                      35.99180257800003,
                      6.03936356600002
                    ],
                    [
                      35.99019123000005,
                      6.041128020000031
                    ],
                    [
                      35.98869489700007,
                      6.042766509000046
                    ],
                    [
                      35.98700258700006,
                      6.044115813000076
                    ],
                    [
                      35.986197391000076,
                      6.045844842000065
                    ],
                    [
                      35.98502012600005,
                      6.047150140000042
                    ],
                    [
                      35.98327865500005,
                      6.048920808000048
                    ],
                    [
                      35.98250698700008,
                      6.051008955000043
                    ],
                    [
                      35.98213829200006,
                      6.052006639000069
                    ],
                    [
                      35.98212970800006,
                      6.053552676000038
                    ],
                    [
                      35.98324199500007,
                      6.055526610000072
                    ],
                    [
                      35.98383921800007,
                      6.057544532000065
                    ],
                    [
                      35.98396452700007,
                      6.06026259500004
                    ],
                    [
                      35.984846461000075,
                      6.061579337000069
                    ],
                    [
                      35.98454977200004,
                      6.064435605000028
                    ],
                    [
                      35.985105662000024,
                      6.0654694280000285
                    ],
                    [
                      35.985804561000066,
                      6.066035533000047
                    ],
                    [
                      35.98649825600006,
                      6.067538635000062
                    ],
                    [
                      35.98780246000007,
                      6.068670328000053
                    ],
                    [
                      35.98864047100005,
                      6.069471466000039
                    ],
                    [
                      35.98928945400007,
                      6.070599510000022
                    ],
                    [
                      35.99049746600008,
                      6.07219918100003
                    ],
                    [
                      35.99198473700005,
                      6.074081515000046
                    ],
                    [
                      35.99379417500006,
                      6.076949525000032
                    ],
                    [
                      35.994206220000024,
                      6.077985055000056
                    ],
                    [
                      35.99498790000007,
                      6.081125955000061
                    ],
                    [
                      35.994929643000035,
                      6.083187100000032
                    ],
                    [
                      35.99482104100008,
                      6.084648611000034
                    ],
                    [
                      35.99327756200006,
                      6.086030916000027
                    ],
                    [
                      35.992346155000064,
                      6.086451967000073
                    ],
                    [
                      35.98975832000008,
                      6.087621807000062
                    ],
                    [
                      35.98719466600005,
                      6.088339543000075
                    ],
                    [
                      35.984994620000066,
                      6.0894253210000215
                    ],
                    [
                      35.98169310900005,
                      6.091310171000032
                    ],
                    [
                      35.97985706500003,
                      6.092690773000072
                    ],
                    [
                      35.97809537300003,
                      6.093852169000058
                    ],
                    [
                      35.97677163900005,
                      6.095162421000055
                    ],
                    [
                      35.97618126000003,
                      6.096110762000023
                    ],
                    [
                      35.973319711000045,
                      6.0977783850000264
                    ],
                    [
                      35.97163564400006,
                      6.098134936000065
                    ],
                    [
                      35.96981353900003,
                      6.0970266260000585
                    ],
                    [
                      35.96908223300005,
                      6.097022511000034
                    ],
                    [
                      35.967394039000055,
                      6.097013007000044
                    ],
                    [
                      35.965937620000034,
                      6.097004803000061
                    ],
                    [
                      35.964697286000046,
                      6.096485389000065
                    ],
                    [
                      35.96104201600008,
                      6.096245166000074
                    ],
                    [
                      35.95936002800005,
                      6.096235673000024
                    ],
                    [
                      35.957090116000074,
                      6.096735274000025
                    ],
                    [
                      35.955187917000046,
                      6.096870929000033
                    ],
                    [
                      35.95253353500004,
                      6.097788942000022
                    ],
                    [
                      35.95123106400007,
                      6.0982393930000285
                    ],
                    [
                      35.94925284100003,
                      6.098887010000055
                    ],
                    [
                      35.94770842200006,
                      6.100415506000047
                    ],
                    [
                      35.94508996700006,
                      6.102142611000033
                    ],
                    [
                      35.94514706500007,
                      6.10411459900007
                    ],
                    [
                      35.945192149000036,
                      6.105671790000031
                    ],
                    [
                      35.94554285700008,
                      6.108309062000046
                    ],
                    [
                      35.948515074000056,
                      6.112937696000074
                    ],
                    [
                      35.94941143800003,
                      6.114109049000035
                    ],
                    [
                      35.95076555500003,
                      6.1158785800000715
                    ],
                    [
                      35.95104023700003,
                      6.119027851000055
                    ],
                    [
                      35.95036293900006,
                      6.122391318000041
                    ],
                    [
                      35.94944460700003,
                      6.123460331000047
                    ],
                    [
                      35.94911136800005,
                      6.123848249000048
                    ],
                    [
                      35.947054912000056,
                      6.125373792000062
                    ],
                    [
                      35.944243191000055,
                      6.12592952600005
                    ],
                    [
                      35.94273507500003,
                      6.126227596000035
                    ],
                    [
                      35.94128115800004,
                      6.126559448000023
                    ],
                    [
                      35.93929324900006,
                      6.127013173000023
                    ],
                    [
                      35.937023605000036,
                      6.12864156400002
                    ],
                    [
                      35.93554802700004,
                      6.129700226000068
                    ],
                    [
                      35.934593121000034,
                      6.130426777000025
                    ],
                    [
                      35.933929069000044,
                      6.131447797000021
                    ],
                    [
                      35.93332852200007,
                      6.134152808000067
                    ],
                    [
                      35.93375141300004,
                      6.136936883000033
                    ],
                    [
                      35.934395798000025,
                      6.13935622300005
                    ],
                    [
                      35.934607662000076,
                      6.14067506300006
                    ],
                    [
                      35.936572127000034,
                      6.143626088000076
                    ],
                    [
                      35.93848680100007,
                      6.147083166000073
                    ],
                    [
                      35.939080786000034,
                      6.148286600000063
                    ],
                    [
                      35.93959922500005,
                      6.149336970000036
                    ],
                    [
                      35.94074628100003,
                      6.151660934000063
                    ],
                    [
                      35.94225484000003,
                      6.154717291000054
                    ],
                    [
                      35.94247283400006,
                      6.156915580000032
                    ],
                    [
                      35.943739176000065,
                      6.159078308000062
                    ],
                    [
                      35.94546874200006,
                      6.159842973000025
                    ],
                    [
                      35.94714002500007,
                      6.161755804000052
                    ],
                    [
                      35.94910512900003,
                      6.163450711000053
                    ],
                    [
                      35.950415763000024,
                      6.164483049000069
                    ],
                    [
                      35.952889097000025,
                      6.16683968600006
                    ],
                    [
                      35.95617283900003,
                      6.16817611700003
                    ],
                    [
                      35.959534338000026,
                      6.168707746000052
                    ],
                    [
                      35.96129177900008,
                      6.168351764000022
                    ],
                    [
                      35.96606045000004,
                      6.165816838000069
                    ],
                    [
                      35.968334026000036,
                      6.164731730000028
                    ],
                    [
                      35.97140797900005,
                      6.164383197000063
                    ],
                    [
                      35.97426044100007,
                      6.16439940600003
                    ],
                    [
                      35.97666992200004,
                      6.165145128000063
                    ],
                    [
                      35.977742533000026,
                      6.1662211350000575
                    ],
                    [
                      35.97713319400003,
                      6.167922023000074
                    ],
                    [
                      35.97636498300005,
                      6.170066357000053
                    ],
                    [
                      35.97544146000007,
                      6.170830064000029
                    ],
                    [
                      35.97053521700008,
                      6.17453647800005
                    ],
                    [
                      35.96614775000006,
                      6.176892604000045
                    ],
                    [
                      35.96509706100005,
                      6.177456828000061
                    ],
                    [
                      35.96366694400007,
                      6.178904150000051
                    ],
                    [
                      35.962271506000036,
                      6.1807111160000545
                    ],
                    [
                      35.96169665000008,
                      6.183135045000029
                    ],
                    [
                      35.962050447000024,
                      6.184255120000046
                    ],
                    [
                      35.962069376000045,
                      6.1843150460000516
                    ],
                    [
                      35.96292830900006,
                      6.187034306000044
                    ],
                    [
                      35.96375959300008,
                      6.189666026000054
                    ],
                    [
                      35.964602126000045,
                      6.191547119000063
                    ],
                    [
                      35.966010331000064,
                      6.194691154000054
                    ],
                    [
                      35.966317039000046,
                      6.195884627000055
                    ],
                    [
                      35.96771443400007,
                      6.20132221700004
                    ],
                    [
                      35.96779188700003,
                      6.203480796000065
                    ],
                    [
                      35.967690548000064,
                      6.205637952000075
                    ],
                    [
                      35.96761664600007,
                      6.20721098100006
                    ],
                    [
                      35.96724581500007,
                      6.20824325500007
                    ],
                    [
                      35.965150202000075,
                      6.209953293000069
                    ],
                    [
                      35.961335707000046,
                      6.2118346710000765
                    ],
                    [
                      35.95831081600005,
                      6.213990713000044
                    ],
                    [
                      35.958021418000044,
                      6.215737268000055
                    ],
                    [
                      35.95672525900005,
                      6.217772704000026
                    ],
                    [
                      35.95608101600004,
                      6.2194773670000245
                    ],
                    [
                      35.956043684000065,
                      6.219650042000069
                    ],
                    [
                      35.95557118000005,
                      6.2218355310000675
                    ],
                    [
                      35.95679270100004,
                      6.223987722000061
                    ],
                    [
                      35.956721498000036,
                      6.225570251000022
                    ],
                    [
                      35.95781027800007,
                      6.227040587000033
                    ],
                    [
                      35.95919460600004,
                      6.228000208000026
                    ],
                    [
                      35.961241064000035,
                      6.228304816000048
                    ],
                    [
                      35.96444712400006,
                      6.23074895600007
                    ],
                    [
                      35.96728503700007,
                      6.233097832000055
                    ],
                    [
                      35.96815091900004,
                      6.233834229000024
                    ],
                    [
                      35.96841178100004,
                      6.2340560810000625
                    ],
                    [
                      35.969104936000065,
                      6.2346455770000375
                    ],
                    [
                      35.96931226300006,
                      6.23604722500005
                    ],
                    [
                      35.97039977500003,
                      6.237449637000054
                    ],
                    [
                      35.97224859900007,
                      6.239833789000045
                    ],
                    [
                      35.97366893000003,
                      6.241665369000032
                    ],
                    [
                      35.97570099700005,
                      6.243433859000049
                    ],
                    [
                      35.97676491200008,
                      6.2453401970000755
                    ],
                    [
                      35.97776335000003,
                      6.246170561000042
                    ],
                    [
                      35.97980719100008,
                      6.249014718000069
                    ],
                    [
                      35.981414717000064,
                      6.249848580000048
                    ],
                    [
                      35.98553044700003,
                      6.25333379500006
                    ],
                    [
                      35.988885441000036,
                      6.255109954000034
                    ],
                    [
                      35.992205013000046,
                      6.25771196200003
                    ],
                    [
                      35.994957545000034,
                      6.259064223000053
                    ],
                    [
                      35.99708733500006,
                      6.26032381400006
                    ],
                    [
                      35.99814380300006,
                      6.260799779000024
                    ],
                    [
                      36.000017472000025,
                      6.261766178000073
                    ],
                    [
                      36.00179520200004,
                      6.262310943000045
                    ],
                    [
                      36.003037178000056,
                      6.263119943000049
                    ],
                    [
                      36.00419863800005,
                      6.26306570600002
                    ],
                    [
                      36.00644977500008,
                      6.264154185000052
                    ],
                    [
                      36.00756824200005,
                      6.26450555200006
                    ],
                    [
                      36.00801469900006,
                      6.264645806000033
                    ],
                    [
                      36.01016954500005,
                      6.265322745000049
                    ],
                    [
                      36.01497240400005,
                      6.265063276000035
                    ],
                    [
                      36.018856518000064,
                      6.265694902000064
                    ],
                    [
                      36.020418531000075,
                      6.267588577000026
                    ],
                    [
                      36.02244617000008,
                      6.271260450000057
                    ],
                    [
                      36.025064916000076,
                      6.273910788000023
                    ],
                    [
                      36.02703356000006,
                      6.275093286000072
                    ],
                    [
                      36.029007610000065,
                      6.275324115000046
                    ],
                    [
                      36.03193937000003,
                      6.2743890470000565
                    ],
                    [
                      36.034659100000056,
                      6.272135018000029
                    ],
                    [
                      36.03505364500006,
                      6.271068161000073
                    ],
                    [
                      36.03642981000007,
                      6.2695095560000595
                    ],
                    [
                      36.03939214500008,
                      6.271332981000057
                    ],
                    [
                      36.04042628700006,
                      6.274363884000024
                    ],
                    [
                      36.04085326000006,
                      6.276489334000075
                    ],
                    [
                      36.04193371700006,
                      6.2794969810000225
                    ],
                    [
                      36.04198495800006,
                      6.283377307000023
                    ],
                    [
                      36.04356762000003,
                      6.288144801000044
                    ],
                    [
                      36.04458985500003,
                      6.293041782000046
                    ],
                    [
                      36.04588901300008,
                      6.295157540000048
                    ],
                    [
                      36.04700511800007,
                      6.296522607000043
                    ],
                    [
                      36.048821746000044,
                      6.298219612000025
                    ],
                    [
                      36.05111007600004,
                      6.2993101880000495
                    ],
                    [
                      36.05246482600006,
                      6.299880091000034
                    ],
                    [
                      36.05465846900006,
                      6.301157538000041
                    ],
                    [
                      36.056800543000065,
                      6.303278058000046
                    ],
                    [
                      36.05814791700004,
                      6.305159821000075
                    ],
                    [
                      36.05847173500007,
                      6.3058644580000305
                    ],
                    [
                      36.05907175200008,
                      6.30741402600006
                    ],
                    [
                      36.05868154900003,
                      6.310176205000062
                    ],
                    [
                      36.05703072500006,
                      6.312275300000067
                    ],
                    [
                      36.05561772600004,
                      6.313719776000028
                    ],
                    [
                      36.05298776200004,
                      6.315063644000077
                    ],
                    [
                      36.05129750100008,
                      6.315850578000038
                    ],
                    [
                      36.048572275000026,
                      6.317474996000044
                    ],
                    [
                      36.04702115500004,
                      6.318496966000055
                    ],
                    [
                      36.04570150300003,
                      6.319988778000038
                    ],
                    [
                      36.044620235000025,
                      6.3207322850000764
                    ],
                    [
                      36.04268623100006,
                      6.323204507000071
                    ],
                    [
                      36.041744633000064,
                      6.3240893580000375
                    ],
                    [
                      36.040992473000074,
                      6.324600459000067
                    ],
                    [
                      36.03949028200003,
                      6.325247844000046
                    ],
                    [
                      36.038078272000064,
                      6.326504827000065
                    ],
                    [
                      36.03661088000007,
                      6.329260782000063
                    ],
                    [
                      36.035333184000024,
                      6.331596133000062
                    ],
                    [
                      36.03471426500005,
                      6.333373007000034
                    ],
                    [
                      36.03512019400006,
                      6.336092797000049
                    ],
                    [
                      36.03567088500006,
                      6.33806376900003
                    ],
                    [
                      36.03682391900003,
                      6.34116265800003
                    ],
                    [
                      36.03806954400005,
                      6.344449492000024
                    ],
                    [
                      36.039131342000076,
                      6.3471261890000505
                    ],
                    [
                      36.03992100700003,
                      6.348255180000024
                    ],
                    [
                      36.04085249900004,
                      6.349150716000054
                    ],
                    [
                      36.04304624400004,
                      6.35042829300005
                    ],
                    [
                      36.044284108000056,
                      6.350483946000054
                    ],
                    [
                      36.04543400100005,
                      6.350535641000022
                    ],
                    [
                      36.048198537000076,
                      6.350270300000034
                    ],
                    [
                      36.050265704000026,
                      6.349110750000023
                    ],
                    [
                      36.052708832000064,
                      6.347719062000067
                    ],
                    [
                      36.05472329600008,
                      6.347589967000033
                    ],
                    [
                      36.056312038000044,
                      6.348208104000037
                    ],
                    [
                      36.05855134700005,
                      6.349720159000071
                    ],
                    [
                      36.06079146800005,
                      6.351091653000026
                    ],
                    [
                      36.06219477500008,
                      6.351380748000054
                    ],
                    [
                      36.063925631000075,
                      6.351718553000069
                    ],
                    [
                      36.06523315900006,
                      6.352381931000025
                    ],
                    [
                      36.066492535000066,
                      6.353279304000068
                    ],
                    [
                      36.06756538900004,
                      6.354035057000033
                    ],
                    [
                      36.06887160400004,
                      6.35493269400007
                    ],
                    [
                      36.06989392100007,
                      6.356344119000028
                    ],
                    [
                      36.070778404000066,
                      6.35728621800007
                    ],
                    [
                      36.071517089000054,
                      6.3591645800000265
                    ],
                    [
                      36.072158665000075,
                      6.36165150000005
                    ],
                    [
                      36.072620613000026,
                      6.362778626000022
                    ],
                    [
                      36.07308123400003,
                      6.364140015000032
                    ],
                    [
                      36.073678105000056,
                      6.366251850000026
                    ],
                    [
                      36.07464751200007,
                      6.368740634000062
                    ],
                    [
                      36.07494286700006,
                      6.369731647000037
                    ],
                    [
                      36.07561267600005,
                      6.371979069000076
                    ],
                    [
                      36.076120667000055,
                      6.373247023000033
                    ],
                    [
                      36.07746474800007,
                      6.375737938000043
                    ],
                    [
                      36.07894960400006,
                      6.378182799000058
                    ],
                    [
                      36.08039002700008,
                      6.38020571800007
                    ],
                    [
                      36.081274026000074,
                      6.381241533000036
                    ],
                    [
                      36.08234722100008,
                      6.381950437000057
                    ],
                    [
                      36.082813171000055,
                      6.3823747700000695
                    ],
                    [
                      36.08407503300003,
                      6.382850467000026
                    ],
                    [
                      36.08548530200005,
                      6.383622676000073
                    ],
                    [
                      36.08640957500006,
                      6.384128769000029
                    ],
                    [
                      36.08767065300003,
                      6.384745021000072
                    ],
                    [
                      36.08930561500006,
                      6.385503951000032
                    ],
                    [
                      36.09098874100005,
                      6.386028875000022
                    ],
                    [
                      36.092294286000026,
                      6.387067070000057
                    ],
                    [
                      36.093363812000064,
                      6.388431915000069
                    ],
                    [
                      36.09424562100003,
                      6.390155212000025
                    ],
                    [
                      36.09511927600005,
                      6.391980870000054
                    ],
                    [
                      36.09557377400006,
                      6.397182686000065
                    ],
                    [
                      36.09559372000007,
                      6.400300802000061
                    ],
                    [
                      36.09714583400006,
                      6.402051497000059
                    ],
                    [
                      36.100221153000064,
                      6.404880209000055
                    ],
                    [
                      36.10009261300007,
                      6.406244185000048
                    ],
                    [
                      36.102553003000025,
                      6.408517085000028
                    ],
                    [
                      36.10410473700006,
                      6.410303302000045
                    ],
                    [
                      36.106951192000054,
                      6.413579856000069
                    ],
                    [
                      36.10923415000008,
                      6.415546964000043
                    ],
                    [
                      36.111404476000075,
                      6.415157890000046
                    ],
                    [
                      36.11304301400003,
                      6.415307694000035
                    ],
                    [
                      36.11386422600003,
                      6.415555451000046
                    ],
                    [
                      36.11510046200004,
                      6.415928415000053
                    ],
                    [
                      36.11753236100003,
                      6.416598092000072
                    ],
                    [
                      36.11841807600007,
                      6.41735277600003
                    ],
                    [
                      36.120020847000035,
                      6.419166758000074
                    ],
                    [
                      36.12116417100003,
                      6.420460739000021
                    ],
                    [
                      36.12320955200005,
                      6.4232367670000485
                    ],
                    [
                      36.125347317000035,
                      6.426247597000042
                    ],
                    [
                      36.125980765000065,
                      6.427163735000022
                    ],
                    [
                      36.12591445900006,
                      6.429302645000064
                    ],
                    [
                      36.128100404000065,
                      6.432613854000067
                    ],
                    [
                      36.12980606100007,
                      6.433020001000045
                    ],
                    [
                      36.13227335500005,
                      6.435751549000031
                    ],
                    [
                      36.13376884100006,
                      6.436369083000045
                    ],
                    [
                      36.135096272000055,
                      6.437209381000059
                    ],
                    [
                      36.136382738000066,
                      6.438023742000041
                    ],
                    [
                      36.137103024000055,
                      6.4381720480000695
                    ],
                    [
                      36.137645347000046,
                      6.4382837130000325
                    ],
                    [
                      36.13848822700004,
                      6.438457261000053
                    ],
                    [
                      36.141534483000044,
                      6.438193185000046
                    ],
                    [
                      36.142853864000074,
                      6.4377117530000305
                    ],
                    [
                      36.14612316600005,
                      6.437704927000027
                    ],
                    [
                      36.146873619000075,
                      6.437703356000043
                    ],
                    [
                      36.14861382000004,
                      6.437108199000022
                    ],
                    [
                      36.15184118700006,
                      6.437969649000024
                    ],
                    [
                      36.152927685000066,
                      6.43769480900005
                    ],
                    [
                      36.155828479000036,
                      6.436961010000061
                    ],
                    [
                      36.157597907000024,
                      6.43619990600007
                    ],
                    [
                      36.15916232700005,
                      6.435526977000052
                    ],
                    [
                      36.161922393000054,
                      6.435779140000022
                    ],
                    [
                      36.16486202100003,
                      6.435759609000058
                    ],
                    [
                      36.16911288000006,
                      6.436503695000056
                    ],
                    [
                      36.17057422500005,
                      6.436759487000074
                    ],
                    [
                      36.17229230100003,
                      6.437235174000023
                    ],
                    [
                      36.18014492000003,
                      6.440147359000036
                    ],
                    [
                      36.182684160000065,
                      6.441237169000033
                    ],
                    [
                      36.186975018000055,
                      6.443233122000038
                    ],
                    [
                      36.19163724400005,
                      6.441845138000076
                    ],
                    [
                      36.193893470000035,
                      6.440451775000042
                    ],
                    [
                      36.19433116600004,
                      6.4386835730000485
                    ],
                    [
                      36.196787906000054,
                      6.435218656000075
                    ],
                    [
                      36.20135660200003,
                      6.429039918000058
                    ],
                    [
                      36.202668233000054,
                      6.429206797000063
                    ],
                    [
                      36.20323777700003,
                      6.4278509850000205
                    ],
                    [
                      36.20479127200008,
                      6.426453691000063
                    ],
                    [
                      36.20794252600007,
                      6.424127916000032
                    ],
                    [
                      36.21090944500003,
                      6.42123878600006
                    ],
                    [
                      36.21204273800004,
                      6.420242070000029
                    ],
                    [
                      36.21284139100004,
                      6.416730812000026
                    ],
                    [
                      36.21443501400006,
                      6.410428035000052
                    ],
                    [
                      36.21519868900003,
                      6.408423994000032
                    ],
                    [
                      36.21610360100004,
                      6.406815182000059
                    ],
                    [
                      36.21971595400004,
                      6.4052632700000345
                    ],
                    [
                      36.21995115500005,
                      6.403809099000057
                    ],
                    [
                      36.220987243000025,
                      6.402783784000064
                    ],
                    [
                      36.22262897000007,
                      6.40237092600006
                    ],
                    [
                      36.22516852700005,
                      6.400510242000053
                    ],
                    [
                      36.22712461800006,
                      6.39901053400007
                    ],
                    [
                      36.228931498000065,
                      6.397625205000054
                    ],
                    [
                      36.23044253100005,
                      6.395384040000067
                    ],
                    [
                      36.23349652500008,
                      6.393666642000028
                    ],
                    [
                      36.235055877000036,
                      6.391144544000042
                    ],
                    [
                      36.23717402700004,
                      6.389234630000033
                    ],
                    [
                      36.239334230000054,
                      6.388215285000058
                    ],
                    [
                      36.24035148400003,
                      6.387858376000054
                    ],
                    [
                      36.242583007000064,
                      6.386640236000062
                    ],
                    [
                      36.24434329500008,
                      6.385946747000048
                    ],
                    [
                      36.24443910300005,
                      6.385933622000039
                    ],
                    [
                      36.24469087700004,
                      6.385899131000031
                    ],
                    [
                      36.246943239000075,
                      6.3851614030000405
                    ],
                    [
                      36.248802682000075,
                      6.385021390000077
                    ],
                    [
                      36.251318285000025,
                      6.385514692000072
                    ],
                    [
                      36.25248539100005,
                      6.386146193000059
                    ],
                    [
                      36.25439724900008,
                      6.3871806570000444
                    ],
                    [
                      36.256638759000055,
                      6.388482248000059
                    ],
                    [
                      36.258637167000074,
                      6.389212464000025
                    ],
                    [
                      36.259733238000024,
                      6.389573662000032
                    ],
                    [
                      36.25972064200005,
                      6.389608362000047
                    ],
                    [
                      36.26005726000005,
                      6.3899012850000645
                    ],
                    [
                      36.261403907000044,
                      6.390358331000073
                    ],
                    [
                      36.262789627000075,
                      6.390515666000056
                    ],
                    [
                      36.263948913000036,
                      6.39097171100002
                    ],
                    [
                      36.26611879600006,
                      6.391658065000058
                    ],
                    [
                      36.266790136000054,
                      6.392261470000051
                    ],
                    [
                      36.26771881600007,
                      6.3938034840000455
                    ],
                    [
                      36.268936143000076,
                      6.397446458000047
                    ],
                    [
                      36.26997881900007,
                      6.399323982000055
                    ],
                    [
                      36.27118777800007,
                      6.401017449000051
                    ],
                    [
                      36.27207132900003,
                      6.402240563000021
                    ],
                    [
                      36.27309642100005,
                      6.403184906000035
                    ],
                    [
                      36.27416908200007,
                      6.4041730640000765
                    ],
                    [
                      36.27510222300003,
                      6.404880956000056
                    ],
                    [
                      36.27673280300007,
                      6.406576660000042
                    ],
                    [
                      36.27887644300006,
                      6.408696850000069
                    ],
                    [
                      36.28088081000004,
                      6.410581986000068
                    ],
                    [
                      36.28321235800007,
                      6.412609442000075
                    ],
                    [
                      36.285781873000076,
                      6.413935215000038
                    ],
                    [
                      36.28797614800004,
                      6.4153527190000545
                    ],
                    [
                      36.28998602900003,
                      6.416206888000033
                    ],
                    [
                      36.29087262200005,
                      6.416867660000037
                    ],
                    [
                      36.29283567300007,
                      6.417721574000041
                    ],
                    [
                      36.294657947000076,
                      6.4186216030000764
                    ],
                    [
                      36.29662423000008,
                      6.418866304000062
                    ],
                    [
                      36.298915227000066,
                      6.419721933000062
                    ],
                    [
                      36.300922196000045,
                      6.421138418000055
                    ],
                    [
                      36.30422952600003,
                      6.424717472000054
                    ],
                    [
                      36.306703766000055,
                      6.426370729000041
                    ],
                    [
                      36.30744789100004,
                      6.427405646000068
                    ],
                    [
                      36.30889004200003,
                      6.429334647000076
                    ],
                    [
                      36.310046433000025,
                      6.432152555000073
                    ],
                    [
                      36.31283831600007,
                      6.435775756000055
                    ],
                    [
                      36.314227249000055,
                      6.438922939000065
                    ],
                    [
                      36.31500355900005,
                      6.4416288460000715
                    ],
                    [
                      36.31533140500005,
                      6.4427715850000595
                    ],
                    [
                      36.315964364000024,
                      6.4471332570000754
                    ],
                    [
                      36.31657651800003,
                      6.448687758000062
                    ],
                    [
                      36.31725888300008,
                      6.450420546000032
                    ],
                    [
                      36.31848967800005,
                      6.452345349000041
                    ],
                    [
                      36.319303502000025,
                      6.453618059000064
                    ],
                    [
                      36.32034691800004,
                      6.454243991000055
                    ],
                    [
                      36.323086525000065,
                      6.455887434000033
                    ],
                    [
                      36.32335072600006,
                      6.458356873000071
                    ],
                    [
                      36.32543914200005,
                      6.458933085000069
                    ],
                    [
                      36.32589692200003,
                      6.458836330000054
                    ],
                    [
                      36.32725691200005,
                      6.458548886000074
                    ],
                    [
                      36.32845051500004,
                      6.45884206300002
                    ],
                    [
                      36.32945415800003,
                      6.458895149000057
                    ],
                    [
                      36.330409745000054,
                      6.458995800000025
                    ],
                    [
                      36.33127122800005,
                      6.45880904400002
                    ],
                    [
                      36.33227437200003,
                      6.458957758000054
                    ],
                    [
                      36.33351653900007,
                      6.4591077240000345
                    ],
                    [
                      36.334996982000064,
                      6.459402390000037
                    ],
                    [
                      36.33654926000003,
                      6.459673520000024
                    ],
                    [
                      36.33807701400008,
                      6.460064064000051
                    ],
                    [
                      36.33936874600005,
                      6.459879545000035
                    ],
                    [
                      36.340466261000074,
                      6.460267832000056
                    ],
                    [
                      36.341613332000065,
                      6.460321646000068
                    ],
                    [
                      36.34199802000006,
                      6.459893285000021
                    ],
                    [
                      36.343051229000025,
                      6.459611872000039
                    ],
                    [
                      36.343817356000045,
                      6.459376776000056
                    ],
                    [
                      36.34501198500004,
                      6.459478648000072
                    ],
                    [
                      36.345919035000065,
                      6.459722475000035
                    ],
                    [
                      36.34682733400007,
                      6.459727212000075
                    ],
                    [
                      36.34859587900007,
                      6.459784249000052
                    ],
                    [
                      36.34969092000006,
                      6.460650698000052
                    ],
                    [
                      36.350788204000025,
                      6.461086786000067
                    ],
                    [
                      36.35198035700006,
                      6.461666824000076
                    ],
                    [
                      36.354221504000066,
                      6.462778330000049
                    ],
                    [
                      36.35555984700005,
                      6.462236801000074
                    ],
                    [
                      36.356189527000026,
                      6.462962394000044
                    ],
                    [
                      36.35687291600004,
                      6.463749872000051
                    ],
                    [
                      36.35785748300003,
                      6.464744976000077
                    ],
                    [
                      36.359063536000065,
                      6.4659639300000435
                    ],
                    [
                      36.359529149000025,
                      6.467181400000072
                    ],
                    [
                      36.36038395500003,
                      6.468285690000073
                    ],
                    [
                      36.36114439200003,
                      6.469150391000028
                    ],
                    [
                      36.36219638700004,
                      6.469108034000044
                    ],
                    [
                      36.363057155000035,
                      6.469064682000067
                    ],
                    [
                      36.36463800000007,
                      6.46845122700006
                    ],
                    [
                      36.36578734300008,
                      6.468074627000021
                    ],
                    [
                      36.366364986000065,
                      6.467312504000063
                    ],
                    [
                      36.36742168400008,
                      6.466361581000058
                    ],
                    [
                      36.36773733500007,
                      6.464837269000043
                    ],
                    [
                      36.36900672000007,
                      6.4640002530000515
                    ],
                    [
                      36.36929486300005,
                      6.462642634000076
                    ],
                    [
                      36.37033603000003,
                      6.46063278400004
                    ],
                    [
                      36.37127512200004,
                      6.460786582000026
                    ],
                    [
                      36.371707601000026,
                      6.460358437000025
                    ],
                    [
                      36.37223445700005,
                      6.460169877000055
                    ],
                    [
                      36.373050370000044,
                      6.459552430000031
                    ],
                    [
                      36.374055534000036,
                      6.4593185170000424
                    ],
                    [
                      36.37465397500006,
                      6.459154234000039
                    ],
                    [
                      36.375468160000025,
                      6.45887151200003
                    ],
                    [
                      36.37618648500006,
                      6.458636115000047
                    ],
                    [
                      36.37657016700007,
                      6.45839899300006
                    ],
                    [
                      36.37714458000005,
                      6.458258492000027
                    ],
                    [
                      36.37824363100003,
                      6.458359795000035
                    ],
                    [
                      36.38049102100007,
                      6.458275726000068
                    ],
                    [
                      36.38216449000004,
                      6.458236514000021
                    ],
                    [
                      36.38412136200003,
                      6.4588682410000615
                    ],
                    [
                      36.385217967000074,
                      6.459447723000039
                    ],
                    [
                      36.38602847100003,
                      6.459882272000073
                    ],
                    [
                      36.38655139900004,
                      6.46045880500003
                    ],
                    [
                      36.38722020400007,
                      6.460557881000057
                    ],
                    [
                      36.388507842000024,
                      6.461405669000044
                    ],
                    [
                      36.38980474300007,
                      6.462809943000025
                    ],
                    [
                      36.39342320600008,
                      6.4656237410000585
                    ],
                    [
                      36.40038986400003,
                      6.469479596000042
                    ],
                    [
                      36.40419950900008,
                      6.47136258200004
                    ],
                    [
                      36.40519285100004,
                      6.4719518640000615
                    ],
                    [
                      36.406892801000026,
                      6.472960325000031
                    ],
                    [
                      36.40922018400005,
                      6.473950552000076
                    ],
                    [
                      36.40924162400006,
                      6.47395967500006
                    ],
                    [
                      36.409257000000025,
                      6.473966216000065
                    ],
                    [
                      36.41121508300006,
                      6.474799308000058
                    ],
                    [
                      36.41372971200008,
                      6.474905300000046
                    ],
                    [
                      36.41624340000004,
                      6.475197627000057
                    ],
                    [
                      36.41772768000004,
                      6.476416473000029
                    ],
                    [
                      36.41845584500004,
                      6.479774532000022
                    ],
                    [
                      36.419925928000055,
                      6.483788605000029
                    ],
                    [
                      36.42279855900006,
                      6.486784873000033
                    ],
                    [
                      36.42369658000007,
                      6.487976286000048
                    ],
                    [
                      36.424393218000034,
                      6.488900519000026
                    ],
                    [
                      36.424791302000074,
                      6.489428657000076
                    ],
                    [
                      36.42724020500003,
                      6.492677598000057
                    ],
                    [
                      36.42982967000006,
                      6.496417841000039
                    ],
                    [
                      36.43161567800007,
                      6.497951922000027
                    ],
                    [
                      36.43213416100008,
                      6.49839726600004
                    ],
                    [
                      36.43234991600008,
                      6.498582587000044
                    ],
                    [
                      36.433539901000074,
                      6.49960470700006
                    ],
                    [
                      36.436134165000055,
                      6.50241319600002
                    ],
                    [
                      36.43807964400003,
                      6.504566148000038
                    ],
                    [
                      36.44050885300004,
                      6.507032825000067
                    ],
                    [
                      36.44025943200006,
                      6.508457182000029
                    ],
                    [
                      36.44306765500005,
                      6.511955103000048
                    ],
                    [
                      36.44424034100007,
                      6.513415788000032
                    ],
                    [
                      36.44563296000007,
                      6.514226074000021
                    ],
                    [
                      36.447955971000056,
                      6.515577693000068
                    ],
                    [
                      36.44881545100003,
                      6.516340845000059
                    ],
                    [
                      36.450503034000064,
                      6.5178392750000285
                    ],
                    [
                      36.45101667500006,
                      6.518295346000059
                    ],
                    [
                      36.454441132000056,
                      6.522785231000057
                    ],
                    [
                      36.45852813600004,
                      6.5252285150000375
                    ],
                    [
                      36.46177106700003,
                      6.528785681000045
                    ],
                    [
                      36.46483896800004,
                      6.530105650000053
                    ],
                    [
                      36.46921777700004,
                      6.530127678000042
                    ],
                    [
                      36.471084380000036,
                      6.52948479500003
                    ],
                    [
                      36.47852698000003,
                      6.531665273000044
                    ],
                    [
                      36.480812419000074,
                      6.532300565000071
                    ],
                    [
                      36.48323469700006,
                      6.532997433000048
                    ],
                    [
                      36.485935848000054,
                      6.533010933000071
                    ],
                    [
                      36.48993307500007,
                      6.53393139800005
                    ],
                    [
                      36.49222160700003,
                      6.536444240000037
                    ],
                    [
                      36.49281040100004,
                      6.538748493000071
                    ],
                    [
                      36.49328684200003,
                      6.539551692000032
                    ],
                    [
                      36.49365086800003,
                      6.540165377000051
                    ],
                    [
                      36.49460905500007,
                      6.541780710000069
                    ],
                    [
                      36.49623328700005,
                      6.544518857000071
                    ],
                    [
                      36.49808077300003,
                      6.545707610000022
                    ],
                    [
                      36.50062137500004,
                      6.5473423260000345
                    ],
                    [
                      36.50164827200007,
                      6.54805815800006
                    ],
                    [
                      36.503512786000044,
                      6.549357869000062
                    ],
                    [
                      36.50627519000005,
                      6.550389623000058
                    ],
                    [
                      36.507626893000065,
                      6.550894477000043
                    ],
                    [
                      36.509823839000035,
                      6.55171501500007
                    ],
                    [
                      36.51220106900007,
                      6.552602875000048
                    ],
                    [
                      36.51469543300004,
                      6.553716456000075
                    ],
                    [
                      36.517128875000026,
                      6.554802825000024
                    ],
                    [
                      36.518609404000074,
                      6.555463775000021
                    ],
                    [
                      36.51965986000005,
                      6.555932725000048
                    ],
                    [
                      36.52058689000006,
                      6.556346573000042
                    ],
                    [
                      36.52154258500008,
                      6.557091436000064
                    ],
                    [
                      36.52274233000003,
                      6.558026507000022
                    ],
                    [
                      36.52407531000006,
                      6.559065414000031
                    ],
                    [
                      36.52504183700006,
                      6.559803249000026
                    ],
                    [
                      36.526327122000055,
                      6.560784417000036
                    ],
                    [
                      36.52731518400003,
                      6.561538684000027
                    ],
                    [
                      36.528560834000075,
                      6.562489583000058
                    ],
                    [
                      36.52939987700006,
                      6.562830029000054
                    ],
                    [
                      36.530094097000074,
                      6.563828224000076
                    ],
                    [
                      36.53031428000003,
                      6.5639304630000765
                    ],
                    [
                      36.53207992400007,
                      6.564704375000076
                    ],
                    [
                      36.53461096600006,
                      6.565434226000036
                    ],
                    [
                      36.536949555000035,
                      6.566402248000031
                    ],
                    [
                      36.53869025700004,
                      6.567391238000027
                    ],
                    [
                      36.54031105700005,
                      6.568451375000052
                    ],
                    [
                      36.54221833400004,
                      6.569608566000056
                    ],
                    [
                      36.543359278000025,
                      6.571001124000077
                    ],
                    [
                      36.54488117000005,
                      6.572730334000028
                    ],
                    [
                      36.54664195700008,
                      6.574508539000021
                    ],
                    [
                      36.547669093000025,
                      6.575603477000072
                    ],
                    [
                      36.548354697000036,
                      6.57633433500007
                    ],
                    [
                      36.55009030700006,
                      6.578375460000075
                    ],
                    [
                      36.551701964000074,
                      6.579101244000071
                    ],
                    [
                      36.55309667100005,
                      6.579729324000027
                    ],
                    [
                      36.55491118700007,
                      6.580312122000066
                    ],
                    [
                      36.55735000000004,
                      6.580371874000036
                    ],
                    [
                      36.56045649500004,
                      6.5808174880000365
                    ],
                    [
                      36.56203237600005,
                      6.5813034460000495
                    ],
                    [
                      36.56432656700008,
                      6.581601595000052
                    ],
                    [
                      36.566142101000025,
                      6.580934961000025
                    ],
                    [
                      36.56958690500005,
                      6.5821787200000585
                    ],
                    [
                      36.570636953000076,
                      6.58255783900006
                    ],
                    [
                      36.57302767700003,
                      6.5847708470000725
                    ],
                    [
                      36.57342931900007,
                      6.585720741000046
                    ],
                    [
                      36.57391800700003,
                      6.586876498000038
                    ],
                    [
                      36.57482581000005,
                      6.5881799520000754
                    ],
                    [
                      36.575806030000024,
                      6.5895873770000435
                    ],
                    [
                      36.57718548300005,
                      6.5920192890000635
                    ],
                    [
                      36.578389412000035,
                      6.594141749000073
                    ],
                    [
                      36.57897447100004,
                      6.5965071380000495
                    ],
                    [
                      36.57958191200004,
                      6.5985682210000505
                    ],
                    [
                      36.58015578900006,
                      6.600515415000075
                    ],
                    [
                      36.58135368000006,
                      6.601967128000069
                    ],
                    [
                      36.58250478800005,
                      6.603362136000044
                    ],
                    [
                      36.58413503300005,
                      6.605337788000043
                    ],
                    [
                      36.58632772400006,
                      6.607149573000072
                    ],
                    [
                      36.588168506000045,
                      6.608865296000033
                    ],
                    [
                      36.58938289100007,
                      6.609997169000053
                    ],
                    [
                      36.59021282600003,
                      6.610770710000054
                    ],
                    [
                      36.59150654300004,
                      6.612600507000025
                    ],
                    [
                      36.59276145500007,
                      6.614375406000022
                    ],
                    [
                      36.593691421000074,
                      6.615690707000056
                    ],
                    [
                      36.594455663000076,
                      6.6184512210000435
                    ],
                    [
                      36.59477327500008,
                      6.619598459000031
                    ],
                    [
                      36.59645991000008,
                      6.62260856100005
                    ],
                    [
                      36.597549049000065,
                      6.625015384000051
                    ],
                    [
                      36.60023980200003,
                      6.6273298900000555
                    ],
                    [
                      36.60158820800007,
                      6.627936958000021
                    ],
                    [
                      36.60293590100008,
                      6.628543701000069
                    ],
                    [
                      36.60493441800003,
                      6.629153743000074
                    ],
                    [
                      36.606295130000035,
                      6.629500879000034
                    ],
                    [
                      36.60733322700003,
                      6.629765709000026
                    ],
                    [
                      36.60915000700004,
                      6.630178606000072
                    ],
                    [
                      36.61003226100007,
                      6.630379112000071
                    ],
                    [
                      36.61259082000004,
                      6.629872264000028
                    ],
                    [
                      36.61468375100003,
                      6.62945764400007
                    ],
                    [
                      36.616443109000045,
                      6.629109099000061
                    ],
                    [
                      36.61964445000007,
                      6.629324600000075
                    ],
                    [
                      36.62157701000007,
                      6.630277523000075
                    ],
                    [
                      36.62353815700004,
                      6.63124453100005
                    ],
                    [
                      36.62466257600005,
                      6.632133152000051
                    ],
                    [
                      36.62583120900007,
                      6.63305671300003
                    ],
                    [
                      36.62832442600006,
                      6.634869847000061
                    ],
                    [
                      36.63042023600008,
                      6.636080674000027
                    ],
                    [
                      36.631721414000026,
                      6.636969876000023
                    ],
                    [
                      36.632093456000064,
                      6.6372241220000205
                    ],
                    [
                      36.63328969600008,
                      6.638041604000023
                    ],
                    [
                      36.63451427100006,
                      6.639327184000024
                    ],
                    [
                      36.63555787700005,
                      6.640422772000022
                    ],
                    [
                      36.63654927300007,
                      6.641463545000022
                    ],
                    [
                      36.637408669000024,
                      6.642331091000074
                    ],
                    [
                      36.637914428000045,
                      6.642841645000033
                    ],
                    [
                      36.639537234000045,
                      6.64447982400003
                    ],
                    [
                      36.64065263900005,
                      6.645115985000075
                    ],
                    [
                      36.64342974300007,
                      6.646699864000027
                    ],
                    [
                      36.64549948600006,
                      6.647242537000068
                    ],
                    [
                      36.64702476700006,
                      6.647642451000024
                    ],
                    [
                      36.64861912200007,
                      6.648060469000029
                    ],
                    [
                      36.65042661800004,
                      6.6485343640000565
                    ],
                    [
                      36.65284763000005,
                      6.649392609000074
                    ],
                    [
                      36.65587811300003,
                      6.6504668930000435
                    ],
                    [
                      36.657953871000075,
                      6.6512027220000505
                    ],
                    [
                      36.65998345000003,
                      6.651922171000024
                    ],
                    [
                      36.661554410000065,
                      6.652479042000039
                    ],
                    [
                      36.66301571900004,
                      6.65299703900007
                    ],
                    [
                      36.663990788000035,
                      6.653286404000028
                    ],
                    [
                      36.66505448300006,
                      6.653602068000055
                    ],
                    [
                      36.66658437800004,
                      6.654056077000064
                    ],
                    [
                      36.667812956000034,
                      6.6544206640000425
                    ],
                    [
                      36.66954567600004,
                      6.655514868000068
                    ],
                    [
                      36.670862826000075,
                      6.656346636000023
                    ],
                    [
                      36.67180439900005,
                      6.656941226000072
                    ],
                    [
                      36.67452804800007,
                      6.659690269000066
                    ],
                    [
                      36.67588843500005,
                      6.661063328000068
                    ],
                    [
                      36.677081592000036,
                      6.662528249000047
                    ],
                    [
                      36.67832879200006,
                      6.66405951400003
                    ],
                    [
                      36.679570322000075,
                      6.665583809000054
                    ],
                    [
                      36.67968164800004,
                      6.66687554300006
                    ],
                    [
                      36.679886071000055,
                      6.669247539000025
                    ],
                    [
                      36.68018720500004,
                      6.672741742000028
                    ],
                    [
                      36.68018070100004,
                      6.6741233840000405
                    ],
                    [
                      36.68017406700005,
                      6.675532117000046
                    ],
                    [
                      36.68016566400007,
                      6.677316511000072
                    ],
                    [
                      36.68015657300003,
                      6.679246172000035
                    ],
                    [
                      36.67982154600003,
                      6.680158782000035
                    ],
                    [
                      36.67924440400003,
                      6.681730906000041
                    ],
                    [
                      36.678432917000066,
                      6.683941351000044
                    ],
                    [
                      36.67876102900004,
                      6.684803535000071
                    ],
                    [
                      36.67926750200007,
                      6.686134400000071
                    ],
                    [
                      36.67990983300007,
                      6.687375985000074
                    ],
                    [
                      36.68077490200005,
                      6.6890481030000615
                    ],
                    [
                      36.68122694700003,
                      6.68992187300006
                    ],
                    [
                      36.682050495000055,
                      6.691513721000035
                    ],
                    [
                      36.683122824000066,
                      6.69300800000002
                    ],
                    [
                      36.68419076600003,
                      6.694496160000028
                    ],
                    [
                      36.68539147900003,
                      6.696169323000049
                    ],
                    [
                      36.686103176000074,
                      6.697161051000023
                    ],
                    [
                      36.68702244900004,
                      6.698442022000052
                    ],
                    [
                      36.68778537800006,
                      6.699501266000027
                    ],
                    [
                      36.68824415100005,
                      6.7001382210000315
                    ],
                    [
                      36.688792600000056,
                      6.700899679000031
                    ],
                    [
                      36.68930244300003,
                      6.70160753600004
                    ],
                    [
                      36.69020463900006,
                      6.702860122000061
                    ],
                    [
                      36.69235286300005,
                      6.704699881000067
                    ],
                    [
                      36.69349450500005,
                      6.705677586000036
                    ],
                    [
                      36.69499636900008,
                      6.705584573000067
                    ],
                    [
                      36.69726159900006,
                      6.7065990070000225
                    ],
                    [
                      36.699080880000054,
                      6.707413723000059
                    ],
                    [
                      36.700190417000044,
                      6.707910595000044
                    ],
                    [
                      36.70202693300007,
                      6.708493830000066
                    ],
                    [
                      36.70369783500007,
                      6.709024463000048
                    ],
                    [
                      36.70498790000005,
                      6.709434148000071
                    ],
                    [
                      36.70634328700004,
                      6.709869044000072
                    ],
                    [
                      36.70878588000005,
                      6.7106527760000745
                    ],
                    [
                      36.70978070900003,
                      6.710708442000055
                    ],
                    [
                      36.711042993000035,
                      6.710779070000058
                    ],
                    [
                      36.71268865500008,
                      6.7108711450000555
                    ],
                    [
                      36.714654015000065,
                      6.71088031000005
                    ],
                    [
                      36.71569151700004,
                      6.7108851460000665
                    ],
                    [
                      36.718390370000066,
                      6.711698297000055
                    ],
                    [
                      36.72018837100006,
                      6.71250724600003
                    ],
                    [
                      36.72206249100003,
                      6.712703416000068
                    ],
                    [
                      36.72419036300005,
                      6.712926138000057
                    ],
                    [
                      36.72537818200004,
                      6.713228883000056
                    ],
                    [
                      36.72676508100005,
                      6.713582365000036
                    ],
                    [
                      36.727789665000046,
                      6.713843500000053
                    ],
                    [
                      36.729563162000034,
                      6.71362670000002
                    ],
                    [
                      36.73188645100004,
                      6.71334267900005
                    ],
                    [
                      36.73409949100005,
                      6.713072126000043
                    ],
                    [
                      36.73640172800003,
                      6.713082764000035
                    ],
                    [
                      36.73837545600003,
                      6.712435131000063
                    ],
                    [
                      36.74061228800008,
                      6.7117011530000354
                    ],
                    [
                      36.74293695400007,
                      6.7115710440000385
                    ],
                    [
                      36.743916427000045,
                      6.711516222000057
                    ],
                    [
                      36.745571674000075,
                      6.711724538000055
                    ],
                    [
                      36.74721781100004,
                      6.711931703000062
                    ],
                    [
                      36.74918753600008,
                      6.711715810000044
                    ],
                    [
                      36.75072308000006,
                      6.711547501000041
                    ],
                    [
                      36.75339849900007,
                      6.711422632000051
                    ],
                    [
                      36.754627828000025,
                      6.711365251000075
                    ],
                    [
                      36.75656580900005,
                      6.711193364000053
                    ],
                    [
                      36.758383122000055,
                      6.711032173000035
                    ],
                    [
                      36.76008479700005,
                      6.711039951000032
                    ],
                    [
                      36.76099055700007,
                      6.711124022000035
                    ],
                    [
                      36.763486784000065,
                      6.711355710000021
                    ],
                    [
                      36.76555137100007,
                      6.71142246900007
                    ],
                    [
                      36.76708989400004,
                      6.711472211000057
                    ],
                    [
                      36.76989039600005,
                      6.711985341000059
                    ],
                    [
                      36.771992486000045,
                      6.7119949010000255
                    ],
                    [
                      36.773177514000054,
                      6.711434893000046
                    ],
                    [
                      36.774299780000035,
                      6.710904540000058
                    ],
                    [
                      36.77670217200006,
                      6.710915440000065
                    ],
                    [
                      36.77740468600007,
                      6.710518318000027
                    ],
                    [
                      36.77980662700003,
                      6.710629277000066
                    ],
                    [
                      36.78080416000006,
                      6.710289266000075
                    ],
                    [
                      36.78244838300003,
                      6.709728821000056
                    ],
                    [
                      36.784778922000044,
                      6.708934427000031
                    ],
                    [
                      36.789182408000045,
                      6.705416501000059
                    ],
                    [
                      36.790855392000026,
                      6.7040799330000596
                    ],
                    [
                      36.793363369000076,
                      6.702076249000072
                    ],
                    [
                      36.79357998200004,
                      6.701903189000063
                    ],
                    [
                      36.79521325700006,
                      6.7005983060000744
                    ],
                    [
                      36.796716167000056,
                      6.699357164000048
                    ],
                    [
                      36.79905906500005,
                      6.697422310000036
                    ],
                    [
                      36.800176699000076,
                      6.69646263900006
                    ],
                    [
                      36.80091678100007,
                      6.695827154000028
                    ],
                    [
                      36.80159429300005,
                      6.695055191000051
                    ],
                    [
                      36.80270572300003,
                      6.693788805000054
                    ],
                    [
                      36.80339684100005,
                      6.693001327000047
                    ],
                    [
                      36.805626834000066,
                      6.690914429000031
                    ],
                    [
                      36.80741992700007,
                      6.689493321000043
                    ],
                    [
                      36.80968580100006,
                      6.6888400990000605
                    ],
                    [
                      36.809715561000075,
                      6.686985621000076
                    ],
                    [
                      36.813301988000035,
                      6.685028050000028
                    ],
                    [
                      36.816638374000036,
                      6.683809408000059
                    ],
                    [
                      36.818742291000035,
                      6.682312423000042
                    ],
                    [
                      36.82028781100007,
                      6.681543685000065
                    ],
                    [
                      36.82221689900007,
                      6.68110413200003
                    ],
                    [
                      36.823489220000056,
                      6.680814222000038
                    ],
                    [
                      36.82559803700008,
                      6.680333701000052
                    ],
                    [
                      36.82729164400007,
                      6.679586073000053
                    ],
                    [
                      36.82889789800004,
                      6.678876997000032
                    ],
                    [
                      36.83021653900005,
                      6.678294881000056
                    ],
                    [
                      36.83140769800008,
                      6.677769036000029
                    ],
                    [
                      36.832365002000074,
                      6.67734338300005
                    ],
                    [
                      36.83358941500006,
                      6.6767989590000525
                    ],
                    [
                      36.836352125000076,
                      6.675570528000037
                    ],
                    [
                      36.83816917100006,
                      6.674155950000056
                    ],
                    [
                      36.83981828900005,
                      6.672872090000055
                    ],
                    [
                      36.84352467400004,
                      6.671654838000052
                    ],
                    [
                      36.846838269000045,
                      6.67129301600005
                    ],
                    [
                      36.848955484000044,
                      6.671061818000055
                    ],
                    [
                      36.84986752000003,
                      6.670868393000035
                    ],
                    [
                      36.85241832400004,
                      6.6703274060000695
                    ],
                    [
                      36.85490197200005,
                      6.670135771000048
                    ],
                    [
                      36.858878600000025,
                      6.6698289310000405
                    ],
                    [
                      36.860323624000046,
                      6.669717429000059
                    ],
                    [
                      36.86174395100005,
                      6.669447684000033
                    ],
                    [
                      36.86387959000007,
                      6.669042085000058
                    ],
                    [
                      36.866842965000046,
                      6.668462831000056
                    ],
                    [
                      36.86816503000006,
                      6.669088468000041
                    ],
                    [
                      36.87004758100005,
                      6.669979340000054
                    ],
                    [
                      36.87188695300006,
                      6.6705442400000265
                    ],
                    [
                      36.87339526300008,
                      6.671007461000045
                    ],
                    [
                      36.87524035300004,
                      6.6730078230000345
                    ],
                    [
                      36.87732478100003,
                      6.675267643000041
                    ],
                    [
                      36.87834051800007,
                      6.676332968000054
                    ],
                    [
                      36.87978113500003,
                      6.677843908000057
                    ],
                    [
                      36.88194821500008,
                      6.678840036000054
                    ],
                    [
                      36.88357141200004,
                      6.680080521000036
                    ],
                    [
                      36.884764559000075,
                      6.68205942000003
                    ],
                    [
                      36.88547231700005,
                      6.683233271000063
                    ],
                    [
                      36.88631544000003,
                      6.684631624000076
                    ],
                    [
                      36.88803289200007,
                      6.686155817000042
                    ],
                    [
                      36.888773581000066,
                      6.686813156000028
                    ],
                    [
                      36.89110542000003,
                      6.687527893000038
                    ],
                    [
                      36.892352509000034,
                      6.687910136000028
                    ],
                    [
                      36.89399786800004,
                      6.688414446000024
                    ],
                    [
                      36.895179306000045,
                      6.68911027300004
                    ],
                    [
                      36.89673533100006,
                      6.689958149000063
                    ],
                    [
                      36.89788643000003,
                      6.690585377000048
                    ],
                    [
                      36.898979894000036,
                      6.6911811970000485
                    ],
                    [
                      36.90070104700004,
                      6.6921190320000505
                    ],
                    [
                      36.90266324000004,
                      6.69318819700004
                    ],
                    [
                      36.90368368400004,
                      6.693218713000022
                    ],
                    [
                      36.90465130600006,
                      6.693247647000021
                    ],
                    [
                      36.90651216400005,
                      6.693303286000059
                    ],
                    [
                      36.90887805700004,
                      6.694004132000032
                    ],
                    [
                      36.91011155600006,
                      6.694953060000046
                    ],
                    [
                      36.91055701800008,
                      6.69529575100006
                    ],
                    [
                      36.91178031800007,
                      6.696236825000028
                    ],
                    [
                      36.91339085800007,
                      6.697050490000038
                    ],
                    [
                      36.91512112700008,
                      6.697924635000049
                    ],
                    [
                      36.91631099500006,
                      6.698525760000052
                    ],
                    [
                      36.91791243600005,
                      6.6992617360000395
                    ],
                    [
                      36.91956192300006,
                      6.700019784000062
                    ],
                    [
                      36.92067881500003,
                      6.700303975000054
                    ],
                    [
                      36.92161038200004,
                      6.700541008000073
                    ],
                    [
                      36.92271709600004,
                      6.700822605000042
                    ],
                    [
                      36.924096864000035,
                      6.70132185500006
                    ],
                    [
                      36.92547872100005,
                      6.701327696000021
                    ],
                    [
                      36.92735243200008,
                      6.701730343000065
                    ],
                    [
                      36.92922448300004,
                      6.702527710000027
                    ],
                    [
                      36.931491778000066,
                      6.703228053000032
                    ],
                    [
                      36.93229442000006,
                      6.7038835150000295
                    ],
                    [
                      36.932437966000066,
                      6.703884120000055
                    ],
                    [
                      36.93329924600005,
                      6.703887747000067
                    ],
                    [
                      36.934495871000024,
                      6.703797107000071
                    ],
                    [
                      36.93717661800008,
                      6.703521350000074
                    ],
                    [
                      36.93914043500007,
                      6.7030512130000375
                    ],
                    [
                      36.940982621000046,
                      6.703058945000066
                    ],
                    [
                      36.943188691000046,
                      6.701872224000056
                    ],
                    [
                      36.94458106600007,
                      6.701271709000025
                    ],
                    [
                      36.94582519200003,
                      6.7007351310000445
                    ],
                    [
                      36.94678257100003,
                      6.700643457000069
                    ],
                    [
                      36.95052198500008,
                      6.698936876000062
                    ],
                    [
                      36.952533036000034,
                      6.698610390000056
                    ],
                    [
                      36.953540057000055,
                      6.698088357000074
                    ],
                    [
                      36.956836604000046,
                      6.697055542000044
                    ],
                    [
                      36.95821149900007,
                      6.6966247810000255
                    ],
                    [
                      36.96157521600003,
                      6.695621854000024
                    ],
                    [
                      36.96343358400003,
                      6.695067756000071
                    ],
                    [
                      36.96646276100006,
                      6.6939571210000395
                    ],
                    [
                      36.96846544300007,
                      6.693222842000068
                    ],
                    [
                      36.97094491800004,
                      6.692045513000039
                    ],
                    [
                      36.97325980800008,
                      6.690946329000042
                    ],
                    [
                      36.975622325000074,
                      6.690048156000046
                    ],
                    [
                      36.97755064900008,
                      6.689315048000026
                    ],
                    [
                      36.97836378000005,
                      6.68900590800007
                    ],
                    [
                      36.98066582700005,
                      6.687723687000073
                    ],
                    [
                      36.98188915000003,
                      6.6870169360000205
                    ],
                    [
                      36.982968060000076,
                      6.686393613000064
                    ],
                    [
                      36.98488690600004,
                      6.685205475000032
                    ],
                    [
                      36.98620842100007,
                      6.683823522000068
                    ],
                    [
                      36.98693045500005,
                      6.682773994000058
                    ],
                    [
                      36.98913427100007,
                      6.67988138100003
                    ],
                    [
                      36.989640681000026,
                      6.676725460000057
                    ],
                    [
                      36.99004153300007,
                      6.675246788000038
                    ],
                    [
                      36.99056152600008,
                      6.67226892900004
                    ],
                    [
                      36.99149334300006,
                      6.67049496900006
                    ],
                    [
                      36.991061939000076,
                      6.667059907000066
                    ],
                    [
                      36.99187042400007,
                      6.662424894000026
                    ],
                    [
                      36.99147547600006,
                      6.65944653400004
                    ],
                    [
                      36.99342774400003,
                      6.655671136000024
                    ],
                    [
                      36.99364196500005,
                      6.651527133000059
                    ],
                    [
                      36.99295828600003,
                      6.649747985000033
                    ],
                    [
                      36.99168963500006,
                      6.64619009200004
                    ],
                    [
                      36.99051328300004,
                      6.644211572000074
                    ],
                    [
                      36.98951410900003,
                      6.6423612900000535
                    ],
                    [
                      36.988966262000076,
                      6.641346780000049
                    ],
                    [
                      36.98791307500005,
                      6.637534168000059
                    ],
                    [
                      36.988386742000046,
                      6.635671841000033
                    ],
                    [
                      36.98906171300007,
                      6.6335425020000685
                    ],
                    [
                      36.98956710700003,
                      6.631948126000054
                    ],
                    [
                      36.99108616500007,
                      6.630905638000058
                    ],
                    [
                      36.991355989000056,
                      6.621818494000024
                    ],
                    [
                      36.99081341200008,
                      6.61191245200007
                    ],
                    [
                      36.98978356400005,
                      6.607247659000052
                    ],
                    [
                      36.989072803000056,
                      6.605570599000032
                    ],
                    [
                      36.988052270000026,
                      6.603162615000031
                    ],
                    [
                      36.988549515000045,
                      6.60169075400006
                    ],
                    [
                      36.98911362100006,
                      6.600020974000074
                    ],
                    [
                      36.98942140100007,
                      6.599590056000068
                    ],
                    [
                      36.99074337800005,
                      6.598016656000027
                    ],
                    [
                      36.99247372100007,
                      6.596014332000038
                    ],
                    [
                      36.99405745100006,
                      6.594776854000031
                    ],
                    [
                      36.995736855000075,
                      6.593539753000073
                    ],
                    [
                      36.99765679400008,
                      6.591968725000072
                    ],
                    [
                      36.999862035000035,
                      6.590829396000061
                    ],
                    [
                      37.00115620400004,
                      6.590212653000037
                    ],
                    [
                      37.00350284900003,
                      6.589600115000053
                    ],
                    [
                      37.00455494500005,
                      6.589700004000065
                    ],
                    [
                      37.00723474800003,
                      6.589519346000031
                    ],
                    [
                      37.00919523600004,
                      6.589766373000032
                    ],
                    [
                      37.010126211000056,
                      6.590248494000036
                    ],
                    [
                      37.012501401000065,
                      6.591470439000034
                    ],
                    [
                      37.012656598000035,
                      6.591550282000071
                    ],
                    [
                      37.01409085800003,
                      6.591795197000067
                    ],
                    [
                      37.01557201000003,
                      6.592279499000028
                    ],
                    [
                      37.01681301100007,
                      6.593002049000063
                    ],
                    [
                      37.018102998000074,
                      6.593437745000074
                    ],
                    [
                      37.01910689300007,
                      6.593633097000065
                    ],
                    [
                      37.02139983600006,
                      6.594503338000038
                    ],
                    [
                      37.02412601100008,
                      6.59470551000004
                    ],
                    [
                      37.025752606000026,
                      6.594711950000033
                    ],
                    [
                      37.02766133000006,
                      6.595963376000043
                    ],
                    [
                      37.02925985200005,
                      6.597022207000066
                    ],
                    [
                      37.03121568200004,
                      6.598465178000026
                    ],
                    [
                      37.033025544000054,
                      6.600529507000033
                    ],
                    [
                      37.034550255000056,
                      6.602114294000046
                    ],
                    [
                      37.03588115600007,
                      6.6043202550000615
                    ],
                    [
                      37.03726028500006,
                      6.606430724000063
                    ],
                    [
                      37.03880630900005,
                      6.608685374000061
                    ],
                    [
                      37.040473837000036,
                      6.610462084000062
                    ],
                    [
                      37.04304719800007,
                      6.613055666000037
                    ],
                    [
                      37.04581402800005,
                      6.615123744000073
                    ],
                    [
                      37.04733239400008,
                      6.61643988000003
                    ],
                    [
                      37.04819813300003,
                      6.617190309000023
                    ],
                    [
                      37.05284979400005,
                      6.620557493000035
                    ],
                    [
                      37.054520973000024,
                      6.621425196000075
                    ],
                    [
                      37.05566811700004,
                      6.621716739000021
                    ],
                    [
                      37.05767496800007,
                      6.62239438000006
                    ],
                    [
                      37.05996684000007,
                      6.6235993910000275
                    ],
                    [
                      37.06149563300005,
                      6.624179469000069
                    ],
                    [
                      37.06483676200003,
                      6.6262497200000325
                    ],
                    [
                      37.066749266000045,
                      6.626592068000036
                    ],
                    [
                      37.06904360800007,
                      6.627175107000028
                    ],
                    [
                      37.072271690000036,
                      6.627570394000031
                    ],
                    [
                      37.073610623000036,
                      6.6277669620000665
                    ],
                    [
                      37.07652809500007,
                      6.628065333000052
                    ],
                    [
                      37.07767528000005,
                      6.628356833000055
                    ],
                    [
                      37.080351869000026,
                      6.629084834000025
                    ],
                    [
                      37.082120874000054,
                      6.6294265740000355
                    ],
                    [
                      37.084415267000054,
                      6.630009551000057
                    ],
                    [
                      37.08699582300005,
                      6.630832837000071
                    ],
                    [
                      37.08833459700003,
                      6.6310772120000365
                    ],
                    [
                      37.09137210500006,
                      6.631280280000055
                    ],
                    [
                      37.094097884000064,
                      6.631673504000048
                    ],
                    [
                      37.09723651100006,
                      6.632095115000027
                    ],
                    [
                      37.09739764700004,
                      6.632116760000031
                    ],
                    [
                      37.09983581300003,
                      6.63265238200006
                    ],
                    [
                      37.100275246000024,
                      6.632879088000038
                    ],
                    [
                      37.10198470900008,
                      6.633761007000032
                    ],
                    [
                      37.10351654400006,
                      6.6335754930000235
                    ],
                    [
                      37.10442417500008,
                      6.63396171100004
                    ],
                    [
                      37.10571293800007,
                      6.634779975000072
                    ],
                    [
                      37.107381745000055,
                      6.6363173390000725
                    ],
                    [
                      37.10892436900008,
                      6.639576587000022
                    ],
                    [
                      37.110350492000066,
                      6.642022050000037
                    ],
                    [
                      37.11052244600006,
                      6.6423612900000535
                    ],
                    [
                      37.11139530200006,
                      6.644083310000042
                    ],
                    [
                      37.11339581100003,
                      6.646483118000049
                    ],
                    [
                      37.11573036900006,
                      6.649123415000076
                    ],
                    [
                      37.115901715000064,
                      6.6492458090000355
                    ],
                    [
                      37.11876058400003,
                      6.6512879150000686
                    ],
                    [
                      37.12085885600004,
                      6.653161800000021
                    ],
                    [
                      37.12133353100006,
                      6.654168324000068
                    ],
                    [
                      37.12190554400007,
                      6.654744624000045
                    ],
                    [
                      37.122241581000026,
                      6.65445883700005
                    ],
                    [
                      37.122912746000054,
                      6.654126478000023
                    ],
                    [
                      37.12329536100003,
                      6.654175775000056
                    ],
                    [
                      37.124011651000046,
                      6.6545612440000355
                    ],
                    [
                      37.12487348800005,
                      6.654420982000033
                    ],
                    [
                      37.12631042800007,
                      6.6540436780000505
                    ],
                    [
                      37.12779431000007,
                      6.653905767000026
                    ],
                    [
                      37.12889448900006,
                      6.654005620000021
                    ],
                    [
                      37.13037656300003,
                      6.654346135000026
                    ],
                    [
                      37.13266991900008,
                      6.655263840000032
                    ],
                    [
                      37.13410342900005,
                      6.655795539000053
                    ],
                    [
                      37.136013459000026,
                      6.656855318000055
                    ],
                    [
                      37.136967395000056,
                      6.657672267000066
                    ],
                    [
                      37.13770745100004,
                      6.658105656000032
                    ],
                    [
                      37.13927930300008,
                      6.660025349000023
                    ],
                    [
                      37.14037337900004,
                      6.661751865000042
                    ],
                    [
                      37.14146746200004,
                      6.663478381000061
                    ],
                    [
                      37.14294292100004,
                      6.665589087000058
                    ],
                    [
                      37.143988808000074,
                      6.667411108000067
                    ],
                    [
                      37.14537110100008,
                      6.6688516390000245
                    ],
                    [
                      37.146612006000055,
                      6.669717504000062
                    ],
                    [
                      37.14941025400003,
                      6.670015077000073
                    ],
                    [
                      37.152424739000026,
                      6.67007422100005
                    ],
                    [
                      37.15433881600006,
                      6.670081386000049
                    ],
                    [
                      37.15644448000006,
                      6.670041415000071
                    ],
                    [
                      37.15855050500005,
                      6.669905748000076
                    ],
                    [
                      37.16003320400006,
                      6.670102660000055
                    ],
                    [
                      37.160879384000054,
                      6.670189064000056
                    ],
                    [
                      37.162951114000066,
                      6.670400605000054
                    ],
                    [
                      37.164913055000056,
                      6.670407907000026
                    ],
                    [
                      37.166109360000064,
                      6.670412356000043
                    ],
                    [
                      37.167306379000024,
                      6.670225425000069
                    ],
                    [
                      37.16867159200007,
                      6.669847735000076
                    ],
                    [
                      37.169246885000064,
                      6.669562800000051
                    ],
                    [
                      37.171643225000025,
                      6.668566939000073
                    ],
                    [
                      37.173702467000055,
                      6.66814395800003
                    ],
                    [
                      37.17600220700007,
                      6.667386941000075
                    ],
                    [
                      37.17806126800008,
                      6.6670117850000565
                    ],
                    [
                      37.179640394000046,
                      6.667017612000052
                    ],
                    [
                      37.18074011500005,
                      6.667260894000037
                    ],
                    [
                      37.18203354000008,
                      6.66688289700005
                    ],
                    [
                      37.18371154300007,
                      6.666027857000074
                    ],
                    [
                      37.186975346000054,
                      6.663360505000071
                    ],
                    [
                      37.187961408000035,
                      6.661976602000038
                    ],
                    [
                      37.188441684000054,
                      6.661499909000042
                    ],
                    [
                      37.189595395000026,
                      6.660068770000066
                    ],
                    [
                      37.19070037100005,
                      6.658876676000034
                    ],
                    [
                      37.19156310500006,
                      6.6584970690000205
                    ],
                    [
                      37.19252469200006,
                      6.65725659800006
                    ],
                    [
                      37.19339179600007,
                      6.655680860000075
                    ],
                    [
                      37.19440189100004,
                      6.6540114480000625
                    ],
                    [
                      37.19444514000003,
                      6.653939969000021
                    ],
                    [
                      37.194980507000025,
                      6.653055145000053
                    ],
                    [
                      37.19623302000008,
                      6.650763115000075
                    ],
                    [
                      37.19815264600004,
                      6.649239043000023
                    ],
                    [
                      37.19987737400004,
                      6.648671170000057
                    ],
                    [
                      37.201408436000065,
                      6.648724583000046
                    ],
                    [
                      37.202557384000045,
                      6.64858521900004
                    ],
                    [
                      37.20679169400006,
                      6.64874412000006
                    ],
                    [
                      37.20808281200004,
                      6.648988028000076
                    ],
                    [
                      37.21037811900004,
                      6.649426950000077
                    ],
                    [
                      37.21243313700006,
                      6.650152072000026
                    ],
                    [
                      37.21611167000003,
                      6.651839971000072
                    ],
                    [
                      37.21869101400006,
                      6.653141119000054
                    ],
                    [
                      37.21988628100007,
                      6.653432502000044
                    ],
                    [
                      37.22208868100006,
                      6.653105500000038
                    ],
                    [
                      37.22694704700007,
                      6.652740170000072
                    ],
                    [
                      37.22742556800006,
                      6.652741885000069
                    ],
                    [
                      37.22847694500007,
                      6.653128425000034
                    ],
                    [
                      37.22976895600004,
                      6.653133052000044
                    ],
                    [
                      37.230116820000035,
                      6.653086890000054
                    ],
                    [
                      37.231875485000046,
                      6.652853508000021
                    ],
                    [
                      37.23331139600003,
                      6.652762946000053
                    ],
                    [
                      37.23445985300003,
                      6.652767047000054
                    ],
                    [
                      37.23608581000008,
                      6.65305993000004
                    ],
                    [
                      37.237328268000056,
                      6.65354282800007
                    ],
                    [
                      37.238903993000065,
                      6.654505381000035
                    ],
                    [
                      37.24052570400005,
                      6.655994410000062
                    ],
                    [
                      37.24125996500004,
                      6.65685712800007
                    ],
                    [
                      37.24166940400005,
                      6.6573381950000226
                    ],
                    [
                      37.24252054500005,
                      6.6602120410000225
                    ],
                    [
                      37.241662150000025,
                      6.666094163000025
                    ],
                    [
                      37.24170727600006,
                      6.666859875000057
                    ],
                    [
                      37.24198979600004,
                      6.668152749000058
                    ],
                    [
                      37.24194545000006,
                      6.668305868000061
                    ],
                    [
                      37.241699090000054,
                      6.669156499000053
                    ],
                    [
                      37.24083293700005,
                      6.670493125000064
                    ],
                    [
                      37.239967120000074,
                      6.671734057000037
                    ],
                    [
                      37.239339545000064,
                      6.673262916000056
                    ],
                    [
                      37.23926852300008,
                      6.6740038700000355
                    ],
                    [
                      37.23913486500004,
                      6.673648382000067
                    ],
                    [
                      37.23848755300003,
                      6.672798792000037
                    ],
                    [
                      37.23834894200007,
                      6.672616867000045
                    ],
                    [
                      37.237179162000075,
                      6.671871061000047
                    ],
                    [
                      37.23596110400007,
                      6.671244696000031
                    ],
                    [
                      37.234884898000075,
                      6.671097306000036
                    ],
                    [
                      37.23387919000004,
                      6.671309016000066
                    ],
                    [
                      37.232800671000064,
                      6.671807544000046
                    ],
                    [
                      37.23248635900006,
                      6.672715505000042
                    ],
                    [
                      37.23209983600003,
                      6.673742823000055
                    ],
                    [
                      37.23196587700005,
                      6.674400235000064
                    ],
                    [
                      37.23181896600005,
                      6.675332719000039
                    ],
                    [
                      37.23155361900007,
                      6.6759298500000455
                    ],
                    [
                      37.23109496400008,
                      6.677052601000071
                    ],
                    [
                      37.23123612300003,
                      6.677722961000029
                    ],
                    [
                      37.231090324000036,
                      6.67834444500005
                    ],
                    [
                      37.23102685500004,
                      6.679360958000075
                    ],
                    [
                      37.23075815100003,
                      6.680891085000042
                    ],
                    [
                      37.23075256300007,
                      6.682446081000023
                    ],
                    [
                      37.230628366000076,
                      6.683713571000055
                    ],
                    [
                      37.23051445500005,
                      6.685447603000057
                    ],
                    [
                      37.23050791500003,
                      6.687265751000041
                    ],
                    [
                      37.23000250300004,
                      6.688077326000041
                    ],
                    [
                      37.229137569000045,
                      6.689055069000062
                    ],
                    [
                      37.228488327000036,
                      6.689937893000035
                    ],
                    [
                      37.22842622400003,
                      6.690571637000062
                    ],
                    [
                      37.22839565600003,
                      6.692413619000035
                    ],
                    [
                      37.228772727000035,
                      6.694017838000036
                    ],
                    [
                      37.22907905000005,
                      6.69533472300003
                    ],
                    [
                      37.229086831000075,
                      6.69649503100004
                    ],
                    [
                      37.22881965200003,
                      6.697594539000022
                    ],
                    [
                      37.22826662600005,
                      6.698334166000052
                    ],
                    [
                      37.227547654000034,
                      6.698642575000065
                    ],
                    [
                      37.225776008000025,
                      6.698899335000021
                    ],
                    [
                      37.22434108900006,
                      6.698678842000049
                    ],
                    [
                      37.22410154700003,
                      6.698749745000043
                    ],
                    [
                      37.223358731000076,
                      6.699034138000059
                    ],
                    [
                      37.222711109000045,
                      6.699462413000049
                    ],
                    [
                      37.222493848000056,
                      6.69998793700006
                    ],
                    [
                      37.22239423700006,
                      6.7010641210000585
                    ],
                    [
                      37.222616662000064,
                      6.702416587000073
                    ],
                    [
                      37.222900337000056,
                      6.703374542000063
                    ],
                    [
                      37.22302283600004,
                      6.7041581590000305
                    ],
                    [
                      37.22353930300005,
                      6.70533855900004
                    ],
                    [
                      37.22368044800004,
                      6.706008919000055
                    ],
                    [
                      37.22436970200005,
                      6.707303268000032
                    ],
                    [
                      37.22509489400005,
                      6.708585784000036
                    ],
                    [
                      37.22535508000004,
                      6.709424040000044
                    ],
                    [
                      37.22578172900006,
                      6.710549975000049
                    ],
                    [
                      37.225753816000065,
                      6.711650343000031
                    ],
                    [
                      37.22543936100004,
                      6.7125822100000505
                    ],
                    [
                      37.22533913900003,
                      6.713825856000028
                    ],
                    [
                      37.22523883000008,
                      6.715093424000031
                    ],
                    [
                      37.22495909300005,
                      6.716348380000056
                    ],
                    [
                      37.22466387600008,
                      6.718572170000073
                    ],
                    [
                      37.224705054000026,
                      6.720414406000032
                    ],
                    [
                      37.22490545900007,
                      6.72124048400002
                    ],
                    [
                      37.22547551300005,
                      6.722414787000048
                    ],
                    [
                      37.226188886000045,
                      6.723661382000046
                    ],
                    [
                      37.227141732000064,
                      6.724860996000075
                    ],
                    [
                      37.22736051600003,
                      6.725081310000064
                    ],
                    [
                      37.22816697800005,
                      6.725893409000037
                    ],
                    [
                      37.229073533000076,
                      6.726662236000038
                    ],
                    [
                      37.23013541700004,
                      6.727491432000022
                    ],
                    [
                      37.23116197400003,
                      6.728164996000032
                    ],
                    [
                      37.232524503000036,
                      6.728576619000023
                    ],
                    [
                      37.23414991800007,
                      6.729084880000073
                    ],
                    [
                      37.23505890900003,
                      6.729183855000031
                    ],
                    [
                      37.23630067500005,
                      6.7299060340000665
                    ],
                    [
                      37.23720863400007,
                      6.730292083000052
                    ],
                    [
                      37.23811538500007,
                      6.731013051000048
                    ],
                    [
                      37.23872228100004,
                      6.731936288000043
                    ],
                    [
                      37.23965167700004,
                      6.733016189000068
                    ],
                    [
                      37.24043758000005,
                      6.734071648000054
                    ],
                    [
                      37.24127074300003,
                      6.735294741000075
                    ],
                    [
                      37.24198494900003,
                      6.736326019000046
                    ],
                    [
                      37.242987183000025,
                      6.737119098000051
                    ],
                    [
                      37.24419201100005,
                      6.7381401760000585
                    ],
                    [
                      37.245766693000064,
                      6.739461625000047
                    ],
                    [
                      37.247294382000064,
                      6.740543667000054
                    ],
                    [
                      37.24858303000008,
                      6.741553078000038
                    ],
                    [
                      37.24941699900006,
                      6.742560857000058
                    ],
                    [
                      37.24977252600007,
                      6.743519072000026
                    ],
                    [
                      37.25000737000005,
                      6.744763937000073
                    ],
                    [
                      37.249834693000025,
                      6.746305389000042
                    ],
                    [
                      37.249791594000044,
                      6.746408970000061
                    ],
                    [
                      37.24966571700003,
                      6.746711482000023
                    ],
                    [
                      37.248297869000055,
                      6.747759206000069
                    ],
                    [
                      37.247194550000074,
                      6.748449022000045
                    ],
                    [
                      37.24633114000005,
                      6.748972234000064
                    ],
                    [
                      37.24565952000006,
                      6.749400441000034
                    ],
                    [
                      37.244940814000074,
                      6.749613166000074
                    ],
                    [
                      37.244519823000076,
                      6.750221697000029
                    ],
                    [
                      37.24348449100006,
                      6.751964379000071
                    ],
                    [
                      37.243165102000034,
                      6.754259876000049
                    ],
                    [
                      37.24318342200007,
                      6.755814964000024
                    ],
                    [
                      37.243348782000055,
                      6.756413645000066
                    ],
                    [
                      37.24338049200003,
                      6.757574045000069
                    ],
                    [
                      37.24356091000004,
                      6.758530484000062
                    ],
                    [
                      37.243615316000046,
                      6.7588189110000485
                    ],
                    [
                      37.243659121000064,
                      6.7599434690000635
                    ],
                    [
                      37.243941635000056,
                      6.761236353000072
                    ],
                    [
                      37.244452840000065,
                      6.762159249000035
                    ],
                    [
                      37.24507169700007,
                      6.763094494000029
                    ],
                    [
                      37.246050222000065,
                      6.763839649000033
                    ],
                    [
                      37.247172514000056,
                      6.764537474000065
                    ],
                    [
                      37.24815276900006,
                      6.764804162000075
                    ],
                    [
                      37.24934798400005,
                      6.765191240000036
                    ],
                    [
                      37.25020798000003,
                      6.765624957000057
                    ],
                    [
                      37.25154438100003,
                      6.7666823960000215
                    ],
                    [
                      37.252317997000034,
                      6.7678454680000755
                    ],
                    [
                      37.25288694600005,
                      6.7693546940000715
                    ],
                    [
                      37.253601040000035,
                      6.770433818000072
                    ],
                    [
                      37.25464984300004,
                      6.771609839000064
                    ],
                    [
                      37.25589208700006,
                      6.772236311000029
                    ],
                    [
                      37.25725476900004,
                      6.772647900000038
                    ],
                    [
                      37.25852301100008,
                      6.772700293000071
                    ],
                    [
                      37.25996881900005,
                      6.7732916010000395
                    ],
                    [
                      37.26168929600004,
                      6.774039391000031
                    ],
                    [
                      37.26295557700007,
                      6.774642012000072
                    ],
                    [
                      37.264150492000056,
                      6.775124755000036
                    ],
                    [
                      37.264937872000075,
                      6.775797431000058
                    ],
                    [
                      37.26586713900008,
                      6.776949086000059
                    ],
                    [
                      37.26631732900006,
                      6.778218648000063
                    ],
                    [
                      37.266575974000034,
                      6.779511451000076
                    ],
                    [
                      37.26641977000003,
                      6.779690320000043
                    ],
                    [
                      37.26723442500003,
                      6.779430068000067
                    ],
                    [
                      37.26718946400007,
                      6.778616502000034
                    ],
                    [
                      37.26688167100008,
                      6.777682380000044
                    ],
                    [
                      37.26645438700007,
                      6.776699983000071
                    ],
                    [
                      37.26650293600005,
                      6.776508767000053
                    ],
                    [
                      37.26774751100004,
                      6.777163616000053
                    ],
                    [
                      37.26817403000007,
                      6.77836132300007
                    ],
                    [
                      37.26878432800004,
                      6.781712819000063
                    ],
                    [
                      37.268589277000046,
                      6.782716918000062
                    ],
                    [
                      37.26915341900008,
                      6.785589777000041
                    ],
                    [
                      37.26924522100006,
                      6.786690595000039
                    ],
                    [
                      37.270004078000056,
                      6.7886550480000665
                    ],
                    [
                      37.271433588000036,
                      6.790478351000047
                    ],
                    [
                      37.272435888000075,
                      6.791295331000072
                    ],
                    [
                      37.27360751900005,
                      6.791610515000059
                    ],
                    [
                      37.274132861000055,
                      6.79194731900003
                    ],
                    [
                      37.27407834200005,
                      6.79381317800005
                    ],
                    [
                      37.27373576300005,
                      6.795917248000023
                    ],
                    [
                      37.273780729000066,
                      6.796730816000036
                    ],
                    [
                      37.274397546000046,
                      6.798264136000057
                    ],
                    [
                      37.27521027100005,
                      6.798554117000037
                    ],
                    [
                      37.27673828700006,
                      6.799612205000074
                    ],
                    [
                      37.27716517700003,
                      6.800714219000042
                    ],
                    [
                      37.27725153700004,
                      6.803346144000045
                    ],
                    [
                      37.27693502000005,
                      6.804852216000029
                    ],
                    [
                      37.27688203300005,
                      6.806287455000074
                    ],
                    [
                      37.276733308000075,
                      6.807722352000042
                    ],
                    [
                      37.277016083000035,
                      6.80896739700006
                    ],
                    [
                      37.27810819200005,
                      6.81145936300004
                    ],
                    [
                      37.27886522600005,
                      6.813950136000074
                    ],
                    [
                      37.27956907200007,
                      6.816220900000076
                    ],
                    [
                      37.27962243500008,
                      6.8163930620000315
                    ],
                    [
                      37.279928383000026,
                      6.817853504000027
                    ],
                    [
                      37.27973076100005,
                      6.8195753150000655
                    ],
                    [
                      37.280252381000025,
                      6.820964755000034
                    ],
                    [
                      37.280918978000045,
                      6.821971930000075
                    ],
                    [
                      37.28191998800003,
                      6.82317168700007
                    ],
                    [
                      37.282682332000036,
                      6.824179204000075
                    ],
                    [
                      37.28310532200004,
                      6.826381703000038
                    ],
                    [
                      37.28343496100007,
                      6.827914003000046
                    ],
                    [
                      37.284053190000066,
                      6.829064549000066
                    ],
                    [
                      37.28505473000007,
                      6.830120763000025
                    ],
                    [
                      37.28590627300008,
                      6.83104521100006
                    ],
                    [
                      37.28627075900005,
                      6.831440902000054
                    ],
                    [
                      37.286421924000024,
                      6.831732466000062
                    ],
                    [
                      37.286755654000046,
                      6.832376150000073
                    ],
                    [
                      37.28736430600003,
                      6.833550093000042
                    ],
                    [
                      37.28755629200003,
                      6.833614815000033
                    ],
                    [
                      37.28851185900004,
                      6.833936954000023
                    ],
                    [
                      37.28980473100006,
                      6.833845850000046
                    ],
                    [
                      37.291095565000035,
                      6.8343289100000675
                    ],
                    [
                      37.292912820000026,
                      6.8348616810000635
                    ],
                    [
                      37.294249157000024,
                      6.836014766000062
                    ],
                    [
                      37.29510762800004,
                      6.836926918000074
                    ],
                    [
                      37.295295725000074,
                      6.83788454300003
                    ],
                    [
                      37.296153523000044,
                      6.838988083000061
                    ],
                    [
                      37.29696328400007,
                      6.840139301000022
                    ],
                    [
                      37.297726700000055,
                      6.840859723000051
                    ],
                    [
                      37.29877193400006,
                      6.843112277000046
                    ],
                    [
                      37.29974680600003,
                      6.844957874000045
                    ],
                    [
                      37.30007819100007,
                      6.846011703000045
                    ],
                    [
                      37.300743674000046,
                      6.847353802000043
                    ],
                    [
                      37.301074724000046,
                      6.8485033260000705
                    ],
                    [
                      37.30211862900006,
                      6.8511386600000606
                    ],
                    [
                      37.30278378400004,
                      6.85257645400003
                    ],
                    [
                      37.30277464400007,
                      6.855160221000062
                    ],
                    [
                      37.30319772300004,
                      6.857362730000034
                    ],
                    [
                      37.303837259000034,
                      6.858459925000034
                    ],
                    [
                      37.304078066000045,
                      6.85887305600005
                    ],
                    [
                      37.30474441600006,
                      6.859975918000032
                    ],
                    [
                      37.30579478000004,
                      6.860793046000026
                    ],
                    [
                      37.30670254000006,
                      6.8613225810000245
                    ],
                    [
                      37.30760556900003,
                      6.863191847000053
                    ],
                    [
                      37.30833456700003,
                      6.863854605000029
                    ],
                    [
                      37.30908496300003,
                      6.864536816000054
                    ],
                    [
                      37.31100030500005,
                      6.86444786800007
                    ],
                    [
                      37.31205541200006,
                      6.863925252000058
                    ],
                    [
                      37.31258304900007,
                      6.863640018000069
                    ],
                    [
                      37.31382510700007,
                      6.864409960000046
                    ],
                    [
                      37.315449331000025,
                      6.865420484000026
                    ],
                    [
                      37.317701154000076,
                      6.86494990500006
                    ],
                    [
                      37.31990862200007,
                      6.863474340000039
                    ],
                    [
                      37.32120293000003,
                      6.863000386000067
                    ],
                    [
                      37.321739723000064,
                      6.863176648000035
                    ],
                    [
                      37.323044035000066,
                      6.863604933000033
                    ],
                    [
                      37.324908497000024,
                      6.864377025000067
                    ],
                    [
                      37.32615058400006,
                      6.8651469410000345
                    ],
                    [
                      37.32639331100006,
                      6.865279034000025
                    ],
                    [
                      37.32853985600008,
                      6.866447190000031
                    ],
                    [
                      37.330550139000025,
                      6.8665977400000315
                    ],
                    [
                      37.33160440700004,
                      6.866314317000047
                    ],
                    [
                      37.33237375200008,
                      6.865360018000047
                    ],
                    [
                      37.33338080800007,
                      6.864885030000039
                    ],
                    [
                      37.334432743000036,
                      6.865271475000043
                    ],
                    [
                      37.335097681000036,
                      6.866804948000038
                    ],
                    [
                      37.33557211700003,
                      6.868050667000034
                    ],
                    [
                      37.335949637000056,
                      6.869630991000065
                    ],
                    [
                      37.335957275000055,
                      6.869654940000032
                    ],
                    [
                      37.33642324400006,
                      6.871115951000036
                    ],
                    [
                      37.33613182700003,
                      6.872311161000027
                    ],
                    [
                      37.33689286200007,
                      6.873749271000065
                    ],
                    [
                      37.338039243000026,
                      6.874518833000025
                    ],
                    [
                      37.33966771900003,
                      6.874333086000036
                    ],
                    [
                      37.34053149300007,
                      6.873761891000072
                    ],
                    [
                      37.34091815800008,
                      6.872710553000047
                    ],
                    [
                      37.341758570000025,
                      6.871971803000065
                    ],
                    [
                      37.343436076000046,
                      6.8714512670000545
                    ],
                    [
                      37.34511093100008,
                      6.871696301000043
                    ],
                    [
                      37.34657074900008,
                      6.872118603000047
                    ],
                    [
                      37.34678496300006,
                      6.872180571000058
                    ],
                    [
                      37.34917797800006,
                      6.872428069000023
                    ],
                    [
                      37.35233884000007,
                      6.872151855000027
                    ],
                    [
                      37.35487812800005,
                      6.871634239000059
                    ],
                    [
                      37.35578910500004,
                      6.871254571000065
                    ],
                    [
                      37.35732428600005,
                      6.870350698000038
                    ],
                    [
                      37.35921796500003,
                      6.869615519000035
                    ],
                    [
                      37.36103990700008,
                      6.868856163000032
                    ],
                    [
                      37.363196163000055,
                      6.868337186000076
                    ],
                    [
                      37.36774478900003,
                      6.868256998000049
                    ],
                    [
                      37.370140752000054,
                      6.867643104000024
                    ],
                    [
                      37.37215239600005,
                      6.8674106900000425
                    ],
                    [
                      37.37402170800004,
                      6.866794987000048
                    ],
                    [
                      37.37502955900004,
                      6.866080656000065
                    ],
                    [
                      37.377422753000076,
                      6.86628016100002
                    ],
                    [
                      37.37864369600004,
                      6.866260365000073
                    ],
                    [
                      37.37993880200003,
                      6.865546994000056
                    ],
                    [
                      37.38128388400003,
                      6.864211738000051
                    ],
                    [
                      37.38368176100005,
                      6.863023574000067
                    ],
                    [
                      37.38545836000003,
                      6.8614983550000375
                    ],
                    [
                      37.38620913400007,
                      6.861242437000044
                    ],
                    [
                      37.38684839300004,
                      6.861024530000066
                    ],
                    [
                      37.388465465000024,
                      6.86085530500003
                    ],
                    [
                      37.38862047200007,
                      6.86083908300003
                    ],
                    [
                      37.39014995500003,
                      6.861609819000023
                    ],
                    [
                      37.39268164600003,
                      6.863340916000027
                    ],
                    [
                      37.39449776600003,
                      6.86430400200004
                    ],
                    [
                      37.396041129000025,
                      6.865040982000039
                    ],
                    [
                      37.39722244200004,
                      6.86560507400003
                    ],
                    [
                      37.39915915500006,
                      6.866305374000035
                    ],
                    [
                      37.40007848700003,
                      6.866464925000059
                    ],
                    [
                      37.40140811800006,
                      6.866695681000067
                    ],
                    [
                      37.40332242300008,
                      6.866941312000051
                    ],
                    [
                      37.40538323200008,
                      6.86632611400006
                    ],
                    [
                      37.40672316800004,
                      6.866521970000065
                    ],
                    [
                      37.40772764400003,
                      6.866812411000069
                    ],
                    [
                      37.41006793300005,
                      6.868542798000021
                    ],
                    [
                      37.411445824000054,
                      6.869425561000071
                    ],
                    [
                      37.41164457100007,
                      6.869552889000033
                    ],
                    [
                      37.413558108000075,
                      6.87003773400005
                    ],
                    [
                      37.41537589400008,
                      6.870522256000072
                    ],
                    [
                      37.41647456100003,
                      6.871291499000051
                    ],
                    [
                      37.41883813700008,
                      6.873237262000032
                    ],
                    [
                      37.421033762000036,
                      6.875302091000037
                    ],
                    [
                      37.42203779700003,
                      6.8757360580000295
                    ],
                    [
                      37.423137120000035,
                      6.876313890000063
                    ],
                    [
                      37.42385357000006,
                      6.87684260900005
                    ],
                    [
                      37.42461522100007,
                      6.878184942000075
                    ],
                    [
                      37.42427927800003,
                      6.878423091000059
                    ],
                    [
                      37.42518330900003,
                      6.880148700000063
                    ],
                    [
                      37.42551310500005,
                      6.881776717000037
                    ],
                    [
                      37.425174162000076,
                      6.882924023000044
                    ],
                    [
                      37.425408514000026,
                      6.8844560240000305
                    ],
                    [
                      37.426433753000026,
                      6.885727449000058
                    ],
                    [
                      37.42762555400003,
                      6.887310451000076
                    ],
                    [
                      37.428769798000076,
                      6.888797595000028
                    ],
                    [
                      37.42934184300003,
                      6.889565091000065
                    ],
                    [
                      37.43029315800004,
                      6.891482257000064
                    ],
                    [
                      37.43177431400005,
                      6.892444142000045
                    ],
                    [
                      37.433160186000066,
                      6.893262158000027
                    ],
                    [
                      37.434162859000025,
                      6.894126766000056
                    ],
                    [
                      37.43497463800003,
                      6.894799343000045
                    ],
                    [
                      37.43492471600007,
                      6.895421244000033
                    ],
                    [
                      37.43539913200004,
                      6.896762630000069
                    ],
                    [
                      37.43577857100007,
                      6.897864449000053
                    ],
                    [
                      37.43527196800005,
                      6.89903514100007
                    ],
                    [
                      37.434644794000064,
                      6.900468618000048
                    ],
                    [
                      37.434208983000076,
                      6.9019505720000325
                    ],
                    [
                      37.43434854100008,
                      6.903195158000074
                    ],
                    [
                      37.43456599800004,
                      6.904525983000042
                    ],
                    [
                      37.43463017100004,
                      6.904918722000048
                    ],
                    [
                      37.43409103400006,
                      6.90869718700003
                    ],
                    [
                      37.43303037100003,
                      6.910894849000044
                    ],
                    [
                      37.431412641000065,
                      6.912346028000059
                    ],
                    [
                      37.431037323000055,
                      6.91268270300003
                    ],
                    [
                      37.42988497600004,
                      6.913635925000051
                    ],
                    [
                      37.429355420000036,
                      6.914495496000029
                    ],
                    [
                      37.42906385400005,
                      6.915786510000032
                    ],
                    [
                      37.42920054700005,
                      6.917892403000053
                    ],
                    [
                      37.42948120600005,
                      6.919903069000043
                    ],
                    [
                      37.430482176000055,
                      6.921294050000029
                    ],
                    [
                      37.43042828400007,
                      6.923112209000067
                    ],
                    [
                      37.429321575000074,
                      6.924735488000067
                    ],
                    [
                      37.428624644000024,
                      6.925522725000064
                    ],
                    [
                      37.42756723300005,
                      6.9267155010000465
                    ],
                    [
                      37.42694109100006,
                      6.927814000000069
                    ],
                    [
                      37.42631494700004,
                      6.928912498000045
                    ],
                    [
                      37.42590279500007,
                      6.9296009460000505
                    ],
                    [
                      37.42540006400003,
                      6.9304406950000725
                    ],
                    [
                      37.423862514000064,
                      6.932014673000026
                    ],
                    [
                      37.42323365100003,
                      6.933926617000054
                    ],
                    [
                      37.42294268200004,
                      6.935026219000065
                    ],
                    [
                      37.42360686500007,
                      6.936894606000067
                    ],
                    [
                      37.42369627000005,
                      6.938808934000065
                    ],
                    [
                      37.42357265600003,
                      6.939980867000031
                    ],
                    [
                      37.42299245600003,
                      6.941653716000076
                    ],
                    [
                      37.422902599000054,
                      6.942036983000037
                    ],
                    [
                      37.42255527100008,
                      6.943518442000027
                    ],
                    [
                      37.422073064000074,
                      6.944521703000021
                    ],
                    [
                      37.42067910800006,
                      6.946096136000051
                    ],
                    [
                      37.42052986200008,
                      6.947770414000047
                    ],
                    [
                      37.42100329500005,
                      6.949398914000028
                    ],
                    [
                      37.42147768800004,
                      6.950740316000065
                    ],
                    [
                      37.42209462400007,
                      6.952417146000073
                    ],
                    [
                      37.42192438700005,
                      6.953206115000057
                    ],
                    [
                      37.42148717600003,
                      6.955070836000061
                    ],
                    [
                      37.42129147400004,
                      6.956314302000067
                    ],
                    [
                      37.42128683800007,
                      6.95770195700004
                    ],
                    [
                      37.421236074000035,
                      6.958563100000049
                    ],
                    [
                      37.42142378600005,
                      6.959712142000058
                    ],
                    [
                      37.42113214400007,
                      6.961003138000024
                    ],
                    [
                      37.42122600000005,
                      6.961577659000056
                    ],
                    [
                      37.422396150000054,
                      6.962903746000052
                    ],
                    [
                      37.42241567600007,
                      6.963830612000038
                    ],
                    [
                      37.422125150000056,
                      6.964786656000058
                    ],
                    [
                      37.42219546300004,
                      6.965241473000049
                    ],
                    [
                      37.42238397600005,
                      6.966151266000054
                    ],
                    [
                      37.422522042000026,
                      6.967826501000047
                    ],
                    [
                      37.42251644300006,
                      6.969501257000047
                    ],
                    [
                      37.42308630500003,
                      6.970938680000074
                    ],
                    [
                      37.423326177000035,
                      6.972323882000069
                    ],
                    [
                      37.42365009100007,
                      6.974194411000042
                    ],
                    [
                      37.423070462000055,
                      6.975675847000048
                    ],
                    [
                      37.42268318600003,
                      6.9769186720000675
                    ],
                    [
                      37.42256098100006,
                      6.977659949000042
                    ],
                    [
                      37.42298525700005,
                      6.979671096000061
                    ],
                    [
                      37.42388923200008,
                      6.981444593000049
                    ],
                    [
                      37.42357744100008,
                      6.9827117990000716
                    ],
                    [
                      37.42543527200007,
                      6.985132949000047
                    ],
                    [
                      37.42614882200007,
                      6.9865708540000355
                    ],
                    [
                      37.427025324000056,
                      6.9888240790000395
                    ],
                    [
                      37.427258058000064,
                      6.990834588000041
                    ],
                    [
                      37.42741455200007,
                      6.994160739000051
                    ],
                    [
                      37.426930678000076,
                      6.995642497000063
                    ],
                    [
                      37.42654001900007,
                      6.997890175000066
                    ],
                    [
                      37.42639201700007,
                      6.999181651000072
                    ],
                    [
                      37.426722770000026,
                      7.000522577000027
                    ],
                    [
                      37.42710317800004,
                      7.001337312000032
                    ],
                    [
                      37.42686045900007,
                      7.002890335000075
                    ],
                    [
                      37.42790847100008,
                      7.004568617000075
                    ],
                    [
                      37.42938592000007,
                      7.006726839000066
                    ],
                    [
                      37.43055317300008,
                      7.007976172000042
                    ],
                    [
                      37.43102841600006,
                      7.009078328000044
                    ],
                    [
                      37.43231815900003,
                      7.010087500000054
                    ],
                    [
                      37.43200064500007,
                      7.012525519000064
                    ],
                    [
                      37.432209201000035,
                      7.014607728000044
                    ],
                    [
                      37.433300399000075,
                      7.017124853000041
                    ],
                    [
                      37.43278991300008,
                      7.019396063000045
                    ],
                    [
                      37.432763806000025,
                      7.0198849490000725
                    ],
                    [
                      37.43273020600003,
                      7.0205141700000695
                    ],
                    [
                      37.43339275100004,
                      7.020839398000021
                    ],
                    [
                      37.432806680000056,
                      7.02212230300006
                    ],
                    [
                      37.43313809400007,
                      7.023271831000045
                    ],
                    [
                      37.43246293100003,
                      7.0246572480000395
                    ],
                    [
                      37.43236329600006,
                      7.02580533500003
                    ],
                    [
                      37.43255375000007,
                      7.026140928000075
                    ],
                    [
                      37.43358131700006,
                      7.026790348000077
                    ],
                    [
                      37.43487110700005,
                      7.0277995250000345
                    ],
                    [
                      37.43627520200005,
                      7.0288142890000245
                    ],
                    [
                      37.43826347900006,
                      7.030251240000041
                    ],
                    [
                      37.43896940800005,
                      7.0310921050000275
                    ],
                    [
                      37.44007630400006,
                      7.03241057200006
                    ],
                    [
                      37.44007199200007,
                      7.033702535000032
                    ],
                    [
                      37.44021371100007,
                      7.034704310000052
                    ],
                    [
                      37.440351548000024,
                      7.035678656000073
                    ],
                    [
                      37.44077637200007,
                      7.037915767000072
                    ],
                    [
                      37.441340550000064,
                      7.038761562000047
                    ],
                    [
                      37.44194399300005,
                      7.039666217000047
                    ],
                    [
                      37.443091104000075,
                      7.040387801000065
                    ],
                    [
                      37.44486405600003,
                      7.040154441000027
                    ],
                    [
                      37.44572284100008,
                      7.041162168000028
                    ],
                    [
                      37.446243011000035,
                      7.043173641000067
                    ],
                    [
                      37.44648144300004,
                      7.0444462100000464
                    ],
                    [
                      37.44668042600006,
                      7.045508233000021
                    ],
                    [
                      37.445166897000036,
                      7.046938735000026
                    ],
                    [
                      37.44343830300005,
                      7.048224959000038
                    ],
                    [
                      37.44214017100006,
                      7.0496920520000685
                    ],
                    [
                      37.44105769000004,
                      7.051123970000049
                    ],
                    [
                      37.44105145000003,
                      7.052990136000062
                    ],
                    [
                      37.44140924000004,
                      7.053421989000071
                    ],
                    [
                      37.44198160900004,
                      7.054141664000042
                    ],
                    [
                      37.44291009400007,
                      7.055795619000037
                    ],
                    [
                      37.44383882300008,
                      7.05737780000004
                    ],
                    [
                      37.44455321800007,
                      7.058600382000066
                    ],
                    [
                      37.445552606000035,
                      7.060541679000039
                    ],
                    [
                      37.446696417000055,
                      7.0622681270000385
                    ],
                    [
                      37.44862840900004,
                      7.064643186000069
                    ],
                    [
                      37.448625297000035,
                      7.065576273000033
                    ],
                    [
                      37.44912345000006,
                      7.06701346400007
                    ],
                    [
                      37.449620168000024,
                      7.068881309000062
                    ],
                    [
                      37.45026178400008,
                      7.070390754000073
                    ],
                    [
                      37.45083179300008,
                      7.071828184000026
                    ],
                    [
                      37.451975883000046,
                      7.073482852000041
                    ],
                    [
                      37.45290514800007,
                      7.074921475000053
                    ],
                    [
                      37.45404781900004,
                      7.077006797000024
                    ],
                    [
                      37.454763694000064,
                      7.0777987200000325
                    ],
                    [
                      37.45533610900003,
                      7.07851838800002
                    ],
                    [
                      37.45576243800008,
                      7.079955340000026
                    ],
                    [
                      37.45568843900003,
                      7.080601086000058
                    ],
                    [
                      37.45582617200006,
                      7.082395964000057
                    ],
                    [
                      37.455893487000026,
                      7.083759948000022
                    ],
                    [
                      37.45581876800003,
                      7.084621021000032
                    ],
                    [
                      37.45617396500006,
                      7.085842408000076
                    ],
                    [
                      37.456167994000054,
                      7.08763680900006
                    ],
                    [
                      37.45645026500006,
                      7.089180948000035
                    ],
                    [
                      37.45637805500007,
                      7.089288373000045
                    ],
                    [
                      37.45660867200007,
                      7.08939007500004
                    ],
                    [
                      37.45759488500005,
                      7.090692062000073
                    ],
                    [
                      37.45759082600006,
                      7.091912256000057
                    ],
                    [
                      37.45816254300007,
                      7.092847253000059
                    ],
                    [
                      37.45858673600003,
                      7.094930192000049
                    ],
                    [
                      37.45875173600007,
                      7.0965476240000385
                    ],
                    [
                      37.45886507500006,
                      7.097658638000041
                    ],
                    [
                      37.45972325900004,
                      7.098881694000056
                    ],
                    [
                      37.459647346000054,
                      7.100101650000056
                    ],
                    [
                      37.459283060000075,
                      7.101607755000032
                    ],
                    [
                      37.45942342400008,
                      7.102613098000063
                    ],
                    [
                      37.459238173000074,
                      7.104299240000046
                    ],
                    [
                      37.45951818300006,
                      7.106525254000076
                    ],
                    [
                      37.45936846200004,
                      7.108525378000024
                    ],
                    [
                      37.45921737100008,
                      7.110543759000052
                    ],
                    [
                      37.45950144400007,
                      7.11154958000003
                    ],
                    [
                      37.459567320000076,
                      7.113344221000034
                    ],
                    [
                      37.459706725000046,
                      7.11463666800006
                    ],
                    [
                      37.45964376300003,
                      7.115215611000053
                    ],
                    [
                      37.45955846600003,
                      7.115999935000048
                    ],
                    [
                      37.45777636200006,
                      7.118242612000074
                    ],
                    [
                      37.456621219000056,
                      7.1198657010000375
                    ],
                    [
                      37.45613705200003,
                      7.121395323000058
                    ],
                    [
                      37.45536593300005,
                      7.1227804330000595
                    ],
                    [
                      37.45507033300004,
                      7.125219853000033
                    ],
                    [
                      37.45542401500006,
                      7.126126442000043
                    ],
                    [
                      37.45432690100006,
                      7.127959807000025
                    ],
                    [
                      37.45434771600003,
                      7.1301294370000505
                    ],
                    [
                      37.45460044400005,
                      7.131819646000054
                    ],
                    [
                      37.45544410200006,
                      7.13519806100004
                    ],
                    [
                      37.45615884600005,
                      7.136348879000025
                    ],
                    [
                      37.457685438000055,
                      7.138268027000038
                    ],
                    [
                      37.45902121600005,
                      7.139947280000058
                    ],
                    [
                      37.46105125400004,
                      7.141748476000032
                    ],
                    [
                      37.462634723000065,
                      7.1426374590000705
                    ],
                    [
                      37.46353778500003,
                      7.1431444500000225
                    ],
                    [
                      37.46593011400006,
                      7.144061588000056
                    ],
                    [
                      37.46784401700006,
                      7.144785720000073
                    ],
                    [
                      37.469137518000025,
                      7.144790016000059
                    ],
                    [
                      37.470717352000065,
                      7.14513021700003
                    ],
                    [
                      37.473111301000074,
                      7.145568813000068
                    ],
                    [
                      37.476128532000075,
                      7.145865904000061
                    ],
                    [
                      37.47921913700003,
                      7.145708626000044
                    ],
                    [
                      37.480991567000046,
                      7.145762320000074
                    ],
                    [
                      37.48209202700008,
                      7.1461966090000715
                    ],
                    [
                      37.483672830000046,
                      7.146249663000049
                    ],
                    [
                      37.48472601700007,
                      7.146492383000066
                    ],
                    [
                      37.48649688100005,
                      7.1470245690000525
                    ],
                    [
                      37.486657524000066,
                      7.147098139000036
                    ],
                    [
                      37.487536187000046,
                      7.147500542000046
                    ],
                    [
                      37.48860169300008,
                      7.147988511000051
                    ],
                    [
                      37.48973061500004,
                      7.148457141000051
                    ],
                    [
                      37.49104171600004,
                      7.149001394000038
                    ],
                    [
                      37.49264674700004,
                      7.150077743000054
                    ],
                    [
                      37.493623126000045,
                      7.150732506000054
                    ],
                    [
                      37.49506256300003,
                      7.152040552000074
                    ],
                    [
                      37.49610701700004,
                      7.152989662000039
                    ],
                    [
                      37.496833570000035,
                      7.153864227000042
                    ],
                    [
                      37.49780113700007,
                      7.1550289000000475
                    ],
                    [
                      37.499328916000024,
                      7.156660850000037
                    ],
                    [
                      37.50018753400008,
                      7.157812096000043
                    ],
                    [
                      37.501142601000026,
                      7.158772248000048
                    ],
                    [
                      37.501828268000054,
                      7.159461563000036
                    ],
                    [
                      37.50295723800008,
                      7.160596533000046
                    ],
                    [
                      37.50352166000005,
                      7.161317767000071
                    ],
                    [
                      37.50417770100006,
                      7.162156071000027
                    ],
                    [
                      37.504491107000035,
                      7.162556547000065
                    ],
                    [
                      37.50493915200008,
                      7.163480064000055
                    ],
                    [
                      37.50507107800007,
                      7.163751990000037
                    ],
                    [
                      37.50595935900003,
                      7.165582913000037
                    ],
                    [
                      37.50664790600007,
                      7.167475311000032
                    ],
                    [
                      37.507077793000065,
                      7.1683075980000694
                    ],
                    [
                      37.50771327100006,
                      7.169537916000024
                    ],
                    [
                      37.508870812000055,
                      7.171049098000026
                    ],
                    [
                      37.51041528300004,
                      7.172894835000022
                    ],
                    [
                      37.51256539000008,
                      7.174720187000048
                    ],
                    [
                      37.513855431000025,
                      7.17582496600005
                    ],
                    [
                      37.515143618000025,
                      7.177503965000028
                    ],
                    [
                      37.51701063300004,
                      7.177988523000067
                    ],
                    [
                      37.51815804300003,
                      7.178757866000069
                    ],
                    [
                      37.519567351000035,
                      7.180030502000022
                    ],
                    [
                      37.520808276000025,
                      7.181517928000062
                    ],
                    [
                      37.522722921000025,
                      7.1820983270000625
                    ],
                    [
                      37.52363202500004,
                      7.1824840720000225
                    ],
                    [
                      37.52434917100004,
                      7.182964904000073
                    ],
                    [
                      37.52588098900003,
                      7.18340050200004
                    ],
                    [
                      37.52717093700005,
                      7.184553106000067
                    ],
                    [
                      37.52783555700006,
                      7.186469342000066
                    ],
                    [
                      37.52797483100005,
                      7.187857514000029
                    ],
                    [
                      37.52773002500004,
                      7.189483715000051
                    ],
                    [
                      37.530421373000024,
                      7.189943259000074
                    ],
                    [
                      37.530093617000034,
                      7.190781036000033
                    ],
                    [
                      37.529766546000076,
                      7.193103754000049
                    ],
                    [
                      37.53094157100003,
                      7.19608295200004
                    ],
                    [
                      37.53089046800005,
                      7.198335059000044
                    ],
                    [
                      37.52998591700003,
                      7.200420521000069
                    ],
                    [
                      37.527291078000076,
                      7.204336511000065
                    ],
                    [
                      37.52629486600006,
                      7.205442197000025
                    ],
                    [
                      37.52407403300003,
                      7.206694195000068
                    ],
                    [
                      37.52383739700008,
                      7.20789439400005
                    ],
                    [
                      37.52234892300004,
                      7.208846634000054
                    ],
                    [
                      37.52095720500006,
                      7.209512067000048
                    ],
                    [
                      37.52028685600004,
                      7.20936634100002
                    ],
                    [
                      37.51841660300005,
                      7.20983880600005
                    ],
                    [
                      37.51673489500007,
                      7.211268921000055
                    ],
                    [
                      37.51514744900004,
                      7.2131778560000726
                    ],
                    [
                      37.513180255000066,
                      7.213984946000039
                    ],
                    [
                      37.51121477500004,
                      7.214265659000034
                    ],
                    [
                      37.509967403000076,
                      7.214740113000062
                    ],
                    [
                      37.508622944000024,
                      7.215597063000075
                    ],
                    [
                      37.50790514900007,
                      7.215307606000067
                    ],
                    [
                      37.50682947700005,
                      7.214562384000033
                    ],
                    [
                      37.50678603800003,
                      7.2145318050000355
                    ],
                    [
                      37.505395306000025,
                      7.2135528010000485
                    ],
                    [
                      37.503146109000056,
                      7.212684102000026
                    ],
                    [
                      37.50180511000008,
                      7.212488299000029
                    ],
                    [
                      37.500225639000064,
                      7.211956747000045
                    ],
                    [
                      37.49931777200004,
                      7.2111881360000325
                    ],
                    [
                      37.49826789700006,
                      7.209892685000057
                    ],
                    [
                      37.49674108800008,
                      7.207925740000064
                    ],
                    [
                      37.495641103000025,
                      7.207300048000036
                    ],
                    [
                      37.49344019400007,
                      7.206335766000052
                    ],
                    [
                      37.49138129900007,
                      7.205898313000034
                    ],
                    [
                      37.49013679300003,
                      7.205511392000062
                    ],
                    [
                      37.48815128500007,
                      7.204619577000074
                    ],
                    [
                      37.487477357000046,
                      7.204379524000046
                    ],
                    [
                      37.48733769800003,
                      7.204329777000055
                    ],
                    [
                      37.48614127400003,
                      7.203895155000055
                    ],
                    [
                      37.48465578100007,
                      7.203938088000029
                    ],
                    [
                      37.483965339000065,
                      7.203807432000076
                    ],
                    [
                      37.48259675400004,
                      7.203548450000028
                    ],
                    [
                      37.48122059200006,
                      7.20337201600006
                    ],
                    [
                      37.48068099500006,
                      7.2033028340000556
                    ],
                    [
                      37.478621977000046,
                      7.202913180000053
                    ],
                    [
                      37.47646969300007,
                      7.201757583000074
                    ],
                    [
                      37.475734431000035,
                      7.2013306780000335
                    ],
                    [
                      37.47522633800003,
                      7.2010356710000565
                    ],
                    [
                      37.47345498100003,
                      7.200599103000059
                    ],
                    [
                      37.47220859300006,
                      7.200786350000044
                    ],
                    [
                      37.47086798000004,
                      7.200494764000041
                    ],
                    [
                      37.46959932100003,
                      7.200179490000039
                    ],
                    [
                      37.46754049700007,
                      7.19974194100007
                    ],
                    [
                      37.46543392700005,
                      7.199256371000047
                    ],
                    [
                      37.46519849600003,
                      7.199214666000046
                    ],
                    [
                      37.46433257000007,
                      7.199061273000041
                    ],
                    [
                      37.45963015600006,
                      7.201103070000045
                    ],
                    [
                      37.45876715500003,
                      7.20149856200004
                    ],
                    [
                      37.45745520000003,
                      7.202099795000038
                    ],
                    [
                      37.45678262700005,
                      7.202755916000058
                    ],
                    [
                      37.455881764000026,
                      7.20439215600004
                    ],
                    [
                      37.45472892500004,
                      7.205249581000032
                    ],
                    [
                      37.45415120700005,
                      7.206061095000052
                    ],
                    [
                      37.45304497700005,
                      7.2073014780000335
                    ],
                    [
                      37.45275327300004,
                      7.208544615000051
                    ],
                    [
                      37.45114288000008,
                      7.210094315000049
                    ],
                    [
                      37.450087636000035,
                      7.210425695000026
                    ],
                    [
                      37.44917303900007,
                      7.211666714000046
                    ],
                    [
                      37.44829635000008,
                      7.212023747000046
                    ],
                    [
                      37.447541682000065,
                      7.212331086000063
                    ],
                    [
                      37.44658095500006,
                      7.213045582000063
                    ],
                    [
                      37.44618130600003,
                      7.213154985000074
                    ],
                    [
                      37.445918007000046,
                      7.213497086000075
                    ],
                    [
                      37.44471598900003,
                      7.214920001000053
                    ],
                    [
                      37.44441698000003,
                      7.215335054000036
                    ],
                    [
                      37.44369205300006,
                      7.217150912000022
                    ],
                    [
                      37.44272934600008,
                      7.218439598000032
                    ],
                    [
                      37.441624690000026,
                      7.219201439000074
                    ],
                    [
                      37.440087652000045,
                      7.220296753000071
                    ],
                    [
                      37.43821635300003,
                      7.221055963000026
                    ],
                    [
                      37.43744774600003,
                      7.221627539000053
                    ],
                    [
                      37.43526540300007,
                      7.222266044000037
                    ],
                    [
                      37.43397153900003,
                      7.222309456000062
                    ],
                    [
                      37.43210236900006,
                      7.2224465890000715
                    ],
                    [
                      37.430231384000024,
                      7.223110061000057
                    ],
                    [
                      37.427690910000024,
                      7.223388416000034
                    ],
                    [
                      37.42672980300006,
                      7.224198558000069
                    ],
                    [
                      37.42600644600003,
                      7.225535871000034
                    ],
                    [
                      37.42490191700006,
                      7.226249812000049
                    ],
                    [
                      37.42231102400007,
                      7.227245711000023
                    ],
                    [
                      37.42087241100006,
                      7.227575682000065
                    ],
                    [
                      37.41857115900007,
                      7.227950508000049
                    ],
                    [
                      37.41823078600004,
                      7.228156368000043
                    ],
                    [
                      37.41672251700004,
                      7.229068570000038
                    ],
                    [
                      37.41635923700005,
                      7.2292871070000615
                    ],
                    [
                      37.41537806000008,
                      7.2298773490000485
                    ],
                    [
                      37.414800909000064,
                      7.230497393000064
                    ],
                    [
                      37.41374427000005,
                      7.231211467000037
                    ],
                    [
                      37.41215169800006,
                      7.234459719000029
                    ],
                    [
                      37.41089668700005,
                      7.2370870900000455
                    ],
                    [
                      37.40978859200004,
                      7.23880581700007
                    ],
                    [
                      37.408848008000064,
                      7.239738543000044
                    ],
                    [
                      37.40877883500008,
                      7.23980713800006
                    ],
                    [
                      37.407024275000026,
                      7.241403970000022
                    ],
                    [
                      37.405100453000045,
                      7.24312817200007
                    ],
                    [
                      37.40452472900006,
                      7.243644154000037
                    ],
                    [
                      37.40370695300004,
                      7.24455043200004
                    ],
                    [
                      37.40284243600007,
                      7.245121594000068
                    ],
                    [
                      37.40264689500003,
                      7.2462214510000535
                    ],
                    [
                      37.40130270100008,
                      7.2469344740000565
                    ],
                    [
                      37.39871622000004,
                      7.246638276000056
                    ],
                    [
                      37.39737675500004,
                      7.246011514000031
                    ],
                    [
                      37.39589253100007,
                      7.245671335000054
                    ],
                    [
                      37.39464518200003,
                      7.246097581000072
                    ],
                    [
                      37.39402294700005,
                      7.24590398600003
                    ],
                    [
                      37.39248928600006,
                      7.245994267000071
                    ],
                    [
                      37.39152909400008,
                      7.246517217000076
                    ],
                    [
                      37.39071247900006,
                      7.24708852200007
                    ],
                    [
                      37.38912987900005,
                      7.247465714000043
                    ],
                    [
                      37.388195935000056,
                      7.2473427820000325
                    ],
                    [
                      37.38666312400005,
                      7.247193799000058
                    ],
                    [
                      37.38541917400005,
                      7.2466630410000334
                    ],
                    [
                      37.38412369100007,
                      7.246370730000024
                    ],
                    [
                      37.38369555600008,
                      7.246274124000024
                    ],
                    [
                      37.382065555000054,
                      7.2465075750000665
                    ],
                    [
                      37.379376440000044,
                      7.248124874000041
                    ],
                    [
                      37.37716784300005,
                      7.249361074000035
                    ],
                    [
                      37.374285316000055,
                      7.251456135000069
                    ],
                    [
                      37.37168768500004,
                      7.254269928000042
                    ],
                    [
                      37.36964235800008,
                      7.2567268140000465
                    ],
                    [
                      37.36814986500008,
                      7.258683259000065
                    ],
                    [
                      37.36708809600003,
                      7.2607847930000275
                    ],
                    [
                      37.36598012600007,
                      7.262407666000058
                    ],
                    [
                      37.36450705200008,
                      7.264025856000046
                    ],
                    [
                      37.364200090000054,
                      7.264363055000047
                    ],
                    [
                      37.36309019400005,
                      7.266512247000037
                    ],
                    [
                      37.361811447000036,
                      7.268971841000052
                    ],
                    [
                      37.36113695200004,
                      7.269974227000034
                    ],
                    [
                      37.35955062000005,
                      7.271356101000038
                    ],
                    [
                      37.35916449500007,
                      7.272120283000049
                    ],
                    [
                      37.35853669100004,
                      7.273457772000029
                    ],
                    [
                      37.35786061600004,
                      7.274890781000067
                    ],
                    [
                      37.356799446000025,
                      7.276800879000064
                    ],
                    [
                      37.35645948700005,
                      7.2780437090000305
                    ],
                    [
                      37.35594597200003,
                      7.280888836000031
                    ],
                    [
                      37.35574924000008,
                      7.282275729000048
                    ],
                    [
                      37.35531099100007,
                      7.284188080000035
                    ],
                    [
                      37.35453450500006,
                      7.286864775000026
                    ],
                    [
                      37.35453206100004,
                      7.28753464600004
                    ],
                    [
                      37.35521749600008,
                      7.2910705110000436
                    ],
                    [
                      37.35506244900006,
                      7.293206627000075
                    ],
                    [
                      37.35509490700008,
                      7.293456646000038
                    ],
                    [
                      37.355155669000055,
                      7.293924694000054
                    ],
                    [
                      37.35500701600006,
                      7.295263912000053
                    ],
                    [
                      37.35433070800008,
                      7.296744753000041
                    ],
                    [
                      37.35331422300004,
                      7.299516261000065
                    ],
                    [
                      37.353260877000025,
                      7.300999369000067
                    ],
                    [
                      37.35296564500004,
                      7.303103624000073
                    ],
                    [
                      37.35307607800007,
                      7.305663920000029
                    ],
                    [
                      37.35355208400006,
                      7.3071600360000275
                    ],
                    [
                      37.35407175100005,
                      7.308586311000056
                    ],
                    [
                      37.35425801000008,
                      7.310070293000024
                    ],
                    [
                      37.354012967000074,
                      7.311552702000029
                    ],
                    [
                      37.353571499000054,
                      7.314326301000051
                    ],
                    [
                      37.35361153000008,
                      7.316479628000025
                    ],
                    [
                      37.35453997800005,
                      7.318133792000026
                    ],
                    [
                      37.35515807000007,
                      7.31947580700006
                    ],
                    [
                      37.35543824700005,
                      7.321486467000057
                    ],
                    [
                      37.35461460200003,
                      7.323923729000057
                    ],
                    [
                      37.35374253100008,
                      7.324920966000036
                    ],
                    [
                      37.353417544000024,
                      7.325292597000043
                    ],
                    [
                      37.35336331800005,
                      7.325354606000076
                    ],
                    [
                      37.35239341800008,
                      7.328461203000074
                    ],
                    [
                      37.35169016200007,
                      7.330731424000021
                    ],
                    [
                      37.35168277100007,
                      7.332741029000033
                    ],
                    [
                      37.352682679000054,
                      7.334515085000021
                    ],
                    [
                      37.35296055200007,
                      7.337147766000044
                    ],
                    [
                      37.35318696600007,
                      7.338831553000034
                    ],
                    [
                      37.35325943200007,
                      7.3393704720000414
                    ],
                    [
                      37.35356510100007,
                      7.342174064000062
                    ],
                    [
                      37.34947988600004,
                      7.357735476000073
                    ],
                    [
                      37.35658932900003,
                      7.36093179900007
                    ],
                    [
                      37.379733601000055,
                      7.380000817000052
                    ],
                    [
                      37.39028494200005,
                      7.402422383000044
                    ],
                    [
                      37.39496328000007,
                      7.424973833000024
                    ],
                    [
                      37.39528231700007,
                      7.426511709000067
                    ],
                    [
                      37.396724823000056,
                      7.433465161000072
                    ],
                    [
                      37.39897659600007,
                      7.4491311190000715
                    ],
                    [
                      37.40062474900003,
                      7.46059759000002
                    ],
                    [
                      37.40721963300007,
                      7.492180415000064
                    ],
                    [
                      37.425274313000045,
                      7.523823253000046
                    ],
                    [
                      37.43865408700003,
                      7.546135248000041
                    ],
                    [
                      37.44510397000005,
                      7.564316881000025
                    ],
                    [
                      37.43540412800007,
                      7.5840586430000485
                    ],
                    [
                      37.428004248000036,
                      7.610490998000046
                    ],
                    [
                      37.42702299200005,
                      7.613293411000029
                    ],
                    [
                      37.41984156800004,
                      7.633803167000053
                    ],
                    [
                      37.418219547000035,
                      7.636803670000063
                    ],
                    [
                      37.40697459100005,
                      7.657605201000024
                    ],
                    [
                      37.401194678000024,
                      7.682667443000071
                    ],
                    [
                      37.40164466300007,
                      7.709559839000065
                    ],
                    [
                      37.40002468700004,
                      7.74105264800005
                    ],
                    [
                      37.40209463900004,
                      7.77047527700006
                    ],
                    [
                      37.403704607000066,
                      7.800137926000048
                    ],
                    [
                      37.40484457800005,
                      7.827260347000049
                    ],
                    [
                      37.41177445400007,
                      7.85392272200005
                    ],
                    [
                      37.42424423600005,
                      7.877604839000071
                    ],
                    [
                      37.43440405800004,
                      7.898066667000023
                    ],
                    [
                      37.436714014000074,
                      7.91852848700006
                    ],
                    [
                      37.42885414600005,
                      7.930709570000033
                    ],
                    [
                      37.41661434900004,
                      7.943580719000067
                    ],
                    [
                      37.40381144300005,
                      7.95115768900007
                    ],
                    [
                      37.398973614000056,
                      7.954020795000076
                    ],
                    [
                      37.38981479700004,
                      7.961972350000053
                    ],
                    [
                      37.38773482800008,
                      7.974383455000066
                    ],
                    [
                      37.38981479100005,
                      7.984724375000042
                    ],
                    [
                      37.39179029300004,
                      7.9929005120000625
                    ],
                    [
                      37.39816086500008,
                      7.993256699000028
                    ],
                    [
                      37.404124479000075,
                      7.993590132000065
                    ],
                    [
                      37.40944778200003,
                      7.998311931000046
                    ],
                    [
                      37.41038039400007,
                      7.9986787780000554
                    ],
                    [
                      37.41668941200004,
                      8.001160459000062
                    ],
                    [
                      37.424539365000044,
                      8.002820525000061
                    ],
                    [
                      37.43261931500007,
                      8.00334054800004
                    ],
                    [
                      37.446019239000066,
                      8.005260624000073
                    ],
                    [
                      37.45964915500008,
                      8.007650717000047
                    ],
                    [
                      37.47717833000007,
                      8.01404298600005
                    ],
                    [
                      37.477639053000075,
                      8.014210995000042
                    ],
                    [
                      37.49079898100007,
                      8.017061117000026
                    ],
                    [
                      37.497048936000056,
                      8.01456100300004
                    ],
                    [
                      37.50168891200008,
                      8.011820873000033
                    ],
                    [
                      37.50679887300004,
                      8.007470677000072
                    ],
                    [
                      37.51399882700008,
                      7.999670325000068
                    ],
                    [
                      37.518428791000076,
                      7.991859969000075
                    ],
                    [
                      37.52033877400004,
                      7.983509595000044
                    ],
                    [
                      37.521728763000056,
                      7.977069308000068
                    ],
                    [
                      37.524958738000066,
                      7.972019076000038
                    ],
                    [
                      37.52692194200006,
                      7.96862585100007
                    ],
                    [
                      37.52841871800007,
                      7.966038807000075
                    ],
                    [
                      37.53280868100006,
                      7.95960851600006
                    ],
                    [
                      37.53927864000008,
                      7.95385826200004
                    ],
                    [
                      37.54943857500007,
                      7.949258044000032
                    ],
                    [
                      37.557518523000056,
                      7.948338000000035
                    ],
                    [
                      37.57276844000006,
                      7.9522381620000715
                    ],
                    [
                      37.58043193800006,
                      7.955767197000057
                    ],
                    [
                      37.58870834500004,
                      7.959578476000047
                    ],
                    [
                      37.60282978400005,
                      7.964857662000043
                    ],
                    [
                      37.601076223000064,
                      7.974108487000024
                    ],
                    [
                      37.601539915000046,
                      7.985992303000046
                    ],
                    [
                      37.60189120200005,
                      7.994995346000053
                    ],
                    [
                      37.601496617000066,
                      8.000267604000044
                    ],
                    [
                      37.601391215000035,
                      8.001675937000073
                    ],
                    [
                      37.601466138000035,
                      8.005221451000068
                    ],
                    [
                      37.60158120700004,
                      8.010666743000058
                    ],
                    [
                      37.59992123500007,
                      8.019877560000054
                    ],
                    [
                      37.597291272000064,
                      8.035998997000036
                    ],
                    [
                      37.59659035000004,
                      8.041120901000056
                    ],
                    [
                      37.596518067000034,
                      8.04164909800005
                    ],
                    [
                      37.594471931000044,
                      8.056600996000043
                    ],
                    [
                      37.594421315000034,
                      8.056970866000029
                    ],
                    [
                      37.591801358000055,
                      8.074012381000045
                    ],
                    [
                      37.591963821000036,
                      8.083258528000044
                    ],
                    [
                      37.59213734300005,
                      8.093134079000038
                    ],
                    [
                      37.595431285000075,
                      8.111725733000071
                    ],
                    [
                      37.59917121500007,
                      8.127077099000076
                    ],
                    [
                      37.59954584800005,
                      8.128402951000055
                    ],
                    [
                      37.60482394400003,
                      8.147082520000026
                    ],
                    [
                      37.60576109900006,
                      8.150399180000022
                    ],
                    [
                      37.60800457900007,
                      8.155763289000049
                    ],
                    [
                      37.61697090500007,
                      8.177201565000075
                    ],
                    [
                      37.623886783000046,
                      8.200043598000036
                    ],
                    [
                      37.62168081500005,
                      8.20903439400007
                    ],
                    [
                      37.61529691800007,
                      8.21146446900002
                    ],
                    [
                      37.61536900400006,
                      8.212131813000042
                    ],
                    [
                      37.61545356800008,
                      8.212677619000033
                    ],
                    [
                      37.615501520000066,
                      8.21341583700007
                    ],
                    [
                      37.615790279000066,
                      8.214927595000063
                    ],
                    [
                      37.61592451000007,
                      8.216255884000077
                    ],
                    [
                      37.616244366000046,
                      8.217331571000045
                    ],
                    [
                      37.61638527500003,
                      8.218250818000058
                    ],
                    [
                      37.616656815000056,
                      8.218897756000047
                    ],
                    [
                      37.61714355000004,
                      8.219818192000048
                    ],
                    [
                      37.617227918000026,
                      8.220421419000047
                    ],
                    [
                      37.61723454300005,
                      8.22065060400007
                    ],
                    [
                      37.61768682200005,
                      8.222064093000029
                    ],
                    [
                      37.617851752000036,
                      8.22284400500007
                    ],
                    [
                      37.61797037100007,
                      8.223404930000072
                    ],
                    [
                      37.61768267200006,
                      8.223973259000047
                    ],
                    [
                      37.617244922000054,
                      8.224838001000023
                    ],
                    [
                      37.61620559800008,
                      8.22674851100004
                    ],
                    [
                      37.61514606900005,
                      8.22755834800006
                    ],
                    [
                      37.615053104000026,
                      8.227616394000052
                    ],
                    [
                      37.614231464000056,
                      8.228129420000073
                    ],
                    [
                      37.61341441800005,
                      8.228270159000033
                    ],
                    [
                      37.611973454000065,
                      8.228265183000076
                    ],
                    [
                      37.60962121400007,
                      8.227874235000058
                    ],
                    [
                      37.60793942500004,
                      8.228059820000055
                    ],
                    [
                      37.606688587000065,
                      8.228629709000074
                    ],
                    [
                      37.606202746000065,
                      8.22895840800004
                    ],
                    [
                      37.605773802000044,
                      8.22924861100006
                    ],
                    [
                      37.60548176000003,
                      8.230348192000065
                    ],
                    [
                      37.605286619000026,
                      8.23120885000003
                    ],
                    [
                      37.60437082100003,
                      8.232114856000067
                    ],
                    [
                      37.60388915600004,
                      8.232495997000058
                    ],
                    [
                      37.60326205100006,
                      8.233259447000023
                    ],
                    [
                      37.602972513000054,
                      8.233641255000066
                    ],
                    [
                      37.60215310600006,
                      8.234451885000055
                    ],
                    [
                      37.60176817300004,
                      8.23464195200006
                    ],
                    [
                      37.60080802300007,
                      8.234495052000057
                    ],
                    [
                      37.59901319100004,
                      8.232670425000038
                    ],
                    [
                      37.59752789100003,
                      8.231612502000075
                    ],
                    [
                      37.596714880000036,
                      8.230604775000074
                    ],
                    [
                      37.59580429300007,
                      8.230027372000052
                    ],
                    [
                      37.594650681000076,
                      8.230262597000035
                    ],
                    [
                      37.59397654600008,
                      8.230738755000061
                    ],
                    [
                      37.59368750900006,
                      8.230977002000031
                    ],
                    [
                      37.593347401000074,
                      8.232076401000029
                    ],
                    [
                      37.591569364000065,
                      8.232309428000065
                    ],
                    [
                      37.59089640600007,
                      8.232450621000055
                    ],
                    [
                      37.59046140800007,
                      8.23321472200007
                    ],
                    [
                      37.590379953000024,
                      8.233242803000053
                    ],
                    [
                      37.58949957800007,
                      8.23354630600005
                    ],
                    [
                      37.588920648000055,
                      8.234262047000072
                    ],
                    [
                      37.58790891600006,
                      8.235119818000044
                    ],
                    [
                      37.58555838400008,
                      8.234250217000067
                    ],
                    [
                      37.583399652000026,
                      8.23347698300006
                    ],
                    [
                      37.58236883300003,
                      8.232946979000076
                    ],
                    [
                      37.58040207400006,
                      8.232222260000071
                    ],
                    [
                      37.57881753200007,
                      8.232073102000072
                    ],
                    [
                      37.577568703000054,
                      8.232068681000044
                    ],
                    [
                      37.576077834000046,
                      8.232589763000021
                    ],
                    [
                      37.57434372300003,
                      8.233971300000064
                    ],
                    [
                      37.57342837300007,
                      8.234733669000036
                    ],
                    [
                      37.573318863000054,
                      8.234784107000053
                    ],
                    [
                      37.572308124000074,
                      8.235249636000049
                    ],
                    [
                      37.57198500900006,
                      8.23539845700003
                    ],
                    [
                      37.57068247600006,
                      8.236972912000056
                    ],
                    [
                      37.56938079200006,
                      8.238308109000059
                    ],
                    [
                      37.56851259500007,
                      8.239309889000026
                    ],
                    [
                      37.568054231000076,
                      8.239722027000028
                    ],
                    [
                      37.567982517000075,
                      8.239786509000055
                    ],
                    [
                      37.566924422000056,
                      8.24016554000002
                    ],
                    [
                      37.56586804900007,
                      8.240066064000075
                    ],
                    [
                      37.56473980100003,
                      8.23991847700006
                    ],
                    [
                      37.56370859900005,
                      8.239722036000046
                    ],
                    [
                      37.56243579300008,
                      8.239479570000071
                    ],
                    [
                      37.56123446400005,
                      8.239618817000064
                    ],
                    [
                      37.56110988300003,
                      8.23972204100005
                    ],
                    [
                      37.55945189700003,
                      8.241095804000054
                    ],
                    [
                      37.557813070000066,
                      8.242668998000056
                    ],
                    [
                      37.556704153000055,
                      8.243813432000024
                    ],
                    [
                      37.55569285900003,
                      8.244527555000047
                    ],
                    [
                      37.554297819000055,
                      8.245096740000065
                    ],
                    [
                      37.553096821000054,
                      8.245140260000028
                    ],
                    [
                      37.552137033000065,
                      8.244897541000057
                    ],
                    [
                      37.551561683000045,
                      8.24460835900004
                    ],
                    [
                      37.551177421000034,
                      8.244606971000053
                    ],
                    [
                      37.55026531900006,
                      8.244460121000031
                    ],
                    [
                      37.54961167600004,
                      8.244921675000057
                    ],
                    [
                      37.549591117000034,
                      8.244936192000068
                    ],
                    [
                      37.54886765800006,
                      8.245747038000047
                    ],
                    [
                      37.54886479700008,
                      8.245761569000024
                    ],
                    [
                      37.54837825100003,
                      8.248233506000076
                    ],
                    [
                      37.54770089400006,
                      8.249570874000028
                    ],
                    [
                      37.546281462000024,
                      8.25023563800005
                    ],
                    [
                      37.544408160000046,
                      8.250228839000044
                    ],
                    [
                      37.54277607700004,
                      8.249935804000074
                    ],
                    [
                      37.54162240100004,
                      8.250170861000072
                    ],
                    [
                      37.540903306000075,
                      8.24978543900005
                    ],
                    [
                      37.54023154400005,
                      8.249591590000023
                    ],
                    [
                      37.53912449500007,
                      8.250209614000028
                    ],
                    [
                      37.53796747600006,
                      8.251353808000033
                    ],
                    [
                      37.537800256000025,
                      8.251666654000076
                    ],
                    [
                      37.53704850400004,
                      8.253073073000053
                    ],
                    [
                      37.53651273600008,
                      8.255080838000026
                    ],
                    [
                      37.536173328000075,
                      8.255940907000024
                    ],
                    [
                      37.53573520500004,
                      8.25751837000007
                    ],
                    [
                      37.53553971800005,
                      8.258426815000064
                    ],
                    [
                      37.53505726000003,
                      8.258999255000049
                    ],
                    [
                      37.534240501000056,
                      8.25904411700003
                    ],
                    [
                      37.53327434000005,
                      8.26052394100003
                    ],
                    [
                      37.53295752100007,
                      8.261766891000036
                    ],
                    [
                      37.53241487100007,
                      8.26316521800004
                    ],
                    [
                      37.532327061000046,
                      8.263391493000029
                    ],
                    [
                      37.53174834400005,
                      8.264011425000035
                    ],
                    [
                      37.53088159400005,
                      8.264582448000056
                    ],
                    [
                      37.53015788300007,
                      8.265441096000075
                    ],
                    [
                      37.52914773200007,
                      8.265820187000031
                    ],
                    [
                      37.527706684000066,
                      8.265814885000054
                    ],
                    [
                      37.52722562500003,
                      8.266004516000066
                    ],
                    [
                      37.52631509400004,
                      8.265426959000024
                    ],
                    [
                      37.52564473900003,
                      8.264850286000069
                    ],
                    [
                      37.52459348700006,
                      8.263363054000024
                    ],
                    [
                      37.52330242600004,
                      8.261779235000063
                    ],
                    [
                      37.520952489000024,
                      8.26076570400005
                    ],
                    [
                      37.51998736500008,
                      8.260531189000062
                    ],
                    [
                      37.51855292400006,
                      8.260182628000052
                    ],
                    [
                      37.516538713000045,
                      8.25931386800005
                    ],
                    [
                      37.51498119000007,
                      8.258351093000044
                    ],
                    [
                      37.512103110000055,
                      8.257287708000035
                    ],
                    [
                      37.51018571700007,
                      8.25622788000004
                    ],
                    [
                      37.50750052300003,
                      8.254973785000061
                    ],
                    [
                      37.506301852000036,
                      8.254395118000048
                    ],
                    [
                      37.50575921700005,
                      8.254476210000064
                    ],
                    [
                      37.504427484000075,
                      8.25467522300005
                    ],
                    [
                      37.50154351900005,
                      8.255190793000054
                    ],
                    [
                      37.49986037700006,
                      8.255710840000063
                    ],
                    [
                      37.49904309200008,
                      8.25589917600007
                    ],
                    [
                      37.49632832000003,
                      8.256128242000045
                    ],
                    [
                      37.49365728200007,
                      8.256329318000041
                    ],
                    [
                      37.49356176600003,
                      8.256152082000028
                    ],
                    [
                      37.49327597000007,
                      8.255603963000056
                    ],
                    [
                      37.490105741000036,
                      8.255592025000055
                    ],
                    [
                      37.489525882000066,
                      8.256498899000064
                    ],
                    [
                      37.489184187000035,
                      8.257932967000045
                    ],
                    [
                      37.487884174000044,
                      8.258741430000043
                    ],
                    [
                      37.48553214800006,
                      8.258301935000077
                    ],
                    [
                      37.48370795400007,
                      8.258007960000043
                    ],
                    [
                      37.48289119400005,
                      8.258052712000051
                    ],
                    [
                      37.480860937000045,
                      8.258579291000046
                    ],
                    [
                      37.47202332000006,
                      8.26608942200005
                    ],
                    [
                      37.46408344800005,
                      8.282420874000024
                    ],
                    [
                      37.46257347300008,
                      8.305932963000032
                    ],
                    [
                      37.46338772100006,
                      8.311693159000072
                    ],
                    [
                      37.46418011800006,
                      8.317315086000065
                    ],
                    [
                      37.464820270000075,
                      8.321856862000061
                    ],
                    [
                      37.46546154200007,
                      8.326406586000076
                    ],
                    [
                      37.46551600600003,
                      8.326793000000066
                    ],
                    [
                      37.46615340200003,
                      8.331315219000032
                    ],
                    [
                      37.47138331000008,
                      8.350706936000051
                    ],
                    [
                      37.473917103000076,
                      8.355818933000023
                    ],
                    [
                      37.481625214000076,
                      8.371370262000028
                    ],
                    [
                      37.48582305900004,
                      8.379839530000027
                    ],
                    [
                      37.485980968000035,
                      8.380134118000058
                    ],
                    [
                      37.49856962700005,
                      8.40361894800003
                    ],
                    [
                      37.51220915600004,
                      8.416968900000029
                    ],
                    [
                      37.516837605000035,
                      8.418317840000043
                    ],
                    [
                      37.524823120000065,
                      8.420645181000054
                    ],
                    [
                      37.53493350100007,
                      8.423591804000068
                    ],
                    [
                      37.557978897000055,
                      8.425509241000043
                    ],
                    [
                      37.57518409100004,
                      8.414634234000061
                    ],
                    [
                      37.57607877400005,
                      8.41406872500005
                    ],
                    [
                      37.582497870000054,
                      8.40011319000007
                    ],
                    [
                      37.58728869000004,
                      8.389697634000072
                    ],
                    [
                      37.59803861000006,
                      8.36531653700007
                    ],
                    [
                      37.603023043000064,
                      8.361298010000041
                    ],
                    [
                      37.606849314000044,
                      8.358213211000077
                    ],
                    [
                      37.61196851900007,
                      8.35408602800004
                    ],
                    [
                      37.63065841400004,
                      8.364556481000022
                    ],
                    [
                      37.66606321800003,
                      8.383537295000053
                    ],
                    [
                      37.67628323300005,
                      8.378825092000056
                    ],
                    [
                      37.67870814100007,
                      8.377707025000063
                    ],
                    [
                      37.683647559000065,
                      8.369312661000038
                    ],
                    [
                      37.68917472000004,
                      8.359157494000044
                    ],
                    [
                      37.69221803800008,
                      8.353565942000046
                    ],
                    [
                      37.70454795400008,
                      8.337035197000034
                    ],
                    [
                      37.71704788000005,
                      8.33409505800006
                    ],
                    [
                      37.73088780300003,
                      8.34315545100003
                    ],
                    [
                      37.74258773500003,
                      8.349055699000075
                    ],
                    [
                      37.74373126200004,
                      8.349631741000053
                    ],
                    [
                      37.74729157000007,
                      8.351425215000063
                    ],
                    [
                      37.74796771000007,
                      8.351765815000022
                    ],
                    [
                      37.76545245800003,
                      8.347116267000047
                    ],
                    [
                      37.76649801600007,
                      8.346543430000054
                    ],
                    [
                      37.77899751500007,
                      8.339695253000059
                    ],
                    [
                      37.79658740700006,
                      8.334715019000043
                    ],
                    [
                      37.81625728200004,
                      8.331804870000042
                    ],
                    [
                      37.83914714700006,
                      8.332144866000021
                    ],
                    [
                      37.86294700900004,
                      8.335705010000027
                    ],
                    [
                      37.88762687800005,
                      8.349875617000066
                    ],
                    [
                      37.90998676000004,
                      8.370486511000024
                    ],
                    [
                      37.927986659000055,
                      8.378166835000059
                    ],
                    [
                      37.945073716000024,
                      8.369157742000027
                    ],
                    [
                      37.948376531000065,
                      8.367416344000048
                    ],
                    [
                      37.97335637300006,
                      8.362916121000069
                    ],
                    [
                      37.97425276200005,
                      8.362710927000023
                    ],
                    [
                      37.988166285000034,
                      8.359525958000063
                    ],
                    [
                      38.00823617800006,
                      8.372506516000044
                    ],
                    [
                      38.01676967700007,
                      8.38016570800005
                    ],
                    [
                      38.022100429000034,
                      8.38495029400002
                    ],
                    [
                      38.02804107500003,
                      8.390282286000058
                    ],
                    [
                      38.03892600900008,
                      8.389217229000053
                    ],
                    [
                      38.052525123000066,
                      8.382430604000035
                    ],
                    [
                      38.059012849000055,
                      8.379473305000033
                    ],
                    [
                      38.06670582800007,
                      8.375966615000038
                    ],
                    [
                      38.07709576800005,
                      8.380616816000042
                    ],
                    [
                      38.08132485100003,
                      8.38482136400006
                    ],
                    [
                      38.08653572600008,
                      8.39009722700007
                    ],
                    [
                      38.10295562600004,
                      8.389007159000073
                    ],
                    [
                      38.10999997500005,
                      8.390368231000025
                    ],
                    [
                      38.11846058000003,
                      8.40195265500006
                    ],
                    [
                      38.12254552300004,
                      8.406587924000064
                    ],
                    [
                      38.13007137500006,
                      8.407885858000043
                    ],
                    [
                      38.13895542900008,
                      8.409418033000065
                    ],
                    [
                      38.15675532500006,
                      8.409248009000066
                    ],
                    [
                      38.16418088300003,
                      8.408050598000045
                    ],
                    [
                      38.180030170000066,
                      8.392867265000064
                    ],
                    [
                      38.19837506300007,
                      8.401337622000028
                    ],
                    [
                      38.21754495600004,
                      8.408777934000057
                    ],
                    [
                      38.238334836000035,
                      8.409307936000062
                    ],
                    [
                      38.26631466500004,
                      8.406637793000073
                    ],
                    [
                      38.282044566000025,
                      8.399557461000029
                    ],
                    [
                      38.28925450600008,
                      8.380696621000027
                    ],
                    [
                      38.299373055000046,
                      8.376900869000053
                    ],
                    [
                      38.30082443100008,
                      8.376356417000068
                    ],
                    [
                      38.311464357000034,
                      8.369946128000038
                    ],
                    [
                      38.31220433500005,
                      8.352445345000035
                    ],
                    [
                      38.30787434500007,
                      8.329864350000037
                    ],
                    [
                      38.30778659600003,
                      8.326712666000049
                    ],
                    [
                      38.30703432100006,
                      8.299693011000045
                    ],
                    [
                      38.32188420400007,
                      8.272341781000023
                    ],
                    [
                      38.32621958900006,
                      8.267046382000046
                    ],
                    [
                      38.333175065000034,
                      8.25855070700004
                    ],
                    [
                      38.347344031000034,
                      8.254240952000032
                    ],
                    [
                      38.366566496000075,
                      8.26265180200005
                    ],
                    [
                      38.36695392300004,
                      8.262821322000036
                    ],
                    [
                      38.375495037000064,
                      8.265936839000062
                    ],
                    [
                      38.38240384100004,
                      8.27347177400003
                    ],
                    [
                      38.40086373300005,
                      8.279512024000041
                    ],
                    [
                      38.421633616000065,
                      8.289022429000056
                    ],
                    [
                      38.430208726000046,
                      8.298750815000062
                    ],
                    [
                      38.43229992500005,
                      8.31121681600007
                    ],
                    [
                      38.432467157000076,
                      8.312213707000069
                    ],
                    [
                      38.43260741900008,
                      8.312605157000064
                    ],
                    [
                      38.440157088000035,
                      8.333675182000036
                    ],
                    [
                      38.44072701300007,
                      8.335265758000048
                    ],
                    [
                      38.447804451000025,
                      8.365366109000036
                    ],
                    [
                      38.451706827000066,
                      8.385030177000033
                    ],
                    [
                      38.461606663000055,
                      8.399791483000058
                    ],
                    [
                      38.46275380900005,
                      8.404916584000034
                    ],
                    [
                      38.462801873000046,
                      8.405131317000041
                    ],
                    [
                      38.465266593000024,
                      8.416142935000039
                    ],
                    [
                      38.467397825000035,
                      8.429446857000073
                    ],
                    [
                      38.46778035800003,
                      8.431834766000065
                    ],
                    [
                      38.46828823800007,
                      8.435005139000054
                    ],
                    [
                      38.47749388300008,
                      8.446857822000027
                    ],
                    [
                      38.47788344000003,
                      8.447359394000046
                    ],
                    [
                      38.48350102100005,
                      8.446551391000071
                    ],
                    [
                      38.50145251600003,
                      8.443969409000033
                    ],
                    [
                      38.51322248300005,
                      8.44951947100003
                    ],
                    [
                      38.52684252000006,
                      8.457619570000077
                    ],
                    [
                      38.548102294000046,
                      8.453069558000038
                    ],
                    [
                      38.56567218500004,
                      8.44827932800007
                    ],
                    [
                      38.57578418800006,
                      8.44489163000003
                    ]
                  ]
                ]
              ],
              "type": "MultiPolygon"
            },
            "median days-to-reply": 38,
            "per_resolved": 0.0,
            "referred": 2,
            "replied": 1
          },
          {
            "% replied": 0.625,
            "ADM1_EN": "Somali",
            "ADM1_PCODE": "ET05",
            "geometry": {
              "coordinates": [
                [
                  [
                    42.86263239800007,
                    10.984293875000049
                  ],
                  [
                    42.89097000000004,
                    10.982080000000053
                  ],
                  [
                    42.944090000000074,
                    11.002440000000036
                  ],
                  [
                    42.93731660000003,
                    10.990426704000072
                  ],
                  [
                    42.917500000000075,
                    10.955280000000073
                  ],
                  [
                    42.855000000000075,
                    10.892220000000066
                  ],
                  [
                    42.838610000000074,
                    10.873890000000074
                  ],
                  [
                    42.76416000000006,
                    10.78042000000005
                  ],
                  [
                    42.66479000000004,
                    10.632910000000038
                  ],
                  [
                    42.68111000000005,
                    10.58278000000007
                  ],
                  [
                    42.70944000000003,
                    10.536110000000065
                  ],
                  [
                    42.72222000000005,
                    10.51792000000006
                  ],
                  [
                    42.74666000000008,
                    10.495690000000025
                  ],
                  [
                    42.786110000000065,
                    10.455550000000073
                  ],
                  [
                    42.79708000000005,
                    10.422780000000046
                  ],
                  [
                    42.80099573000007,
                    10.396322197000075
                  ],
                  [
                    42.803330000000074,
                    10.380550000000028
                  ],
                  [
                    42.80611000000005,
                    10.350000000000023
                  ],
                  [
                    42.80695883900006,
                    10.34716975400005
                  ],
                  [
                    42.816940000000045,
                    10.313890000000072
                  ],
                  [
                    42.82102467900006,
                    10.302458951000062
                  ],
                  [
                    42.85069000000004,
                    10.219440000000077
                  ],
                  [
                    42.86416000000003,
                    10.200550000000021
                  ],
                  [
                    42.87997980200004,
                    10.183750681000049
                  ],
                  [
                    42.89097000000004,
                    10.17208000000005
                  ],
                  [
                    42.922780000000046,
                    10.147780000000068
                  ],
                  [
                    42.95326000000006,
                    10.13250000000005
                  ],
                  [
                    42.972883539000065,
                    10.121814555000071
                  ],
                  [
                    42.98055000000005,
                    10.117640000000051
                  ],
                  [
                    42.983329086000026,
                    10.11451630700003
                  ],
                  [
                    42.99969964600007,
                    10.096115798000028
                  ],
                  [
                    43.01305000000008,
                    10.081110000000024
                  ],
                  [
                    43.02511817000004,
                    10.049861961000033
                  ],
                  [
                    43.03472000000005,
                    10.025000000000034
                  ],
                  [
                    43.042770000000075,
                    9.99306000000007
                  ],
                  [
                    43.05166000000003,
                    9.96819000000005
                  ],
                  [
                    43.06305000000003,
                    9.948750000000075
                  ],
                  [
                    43.08430000000004,
                    9.924860000000024
                  ],
                  [
                    43.110280000000046,
                    9.908890000000042
                  ],
                  [
                    43.14784000000003,
                    9.902780000000064
                  ],
                  [
                    43.16192482000008,
                    9.902780000000064
                  ],
                  [
                    43.18041000000005,
                    9.902780000000064
                  ],
                  [
                    43.194665127000064,
                    9.896465123000041
                  ],
                  [
                    43.204090000000065,
                    9.89229000000006
                  ],
                  [
                    43.215927941000075,
                    9.875704344000042
                  ],
                  [
                    43.22044942200006,
                    9.869369481000035
                  ],
                  [
                    43.224860000000035,
                    9.863190000000031
                  ],
                  [
                    43.225048568000034,
                    9.862256802000047
                  ],
                  [
                    43.23777000000007,
                    9.799300000000073
                  ],
                  [
                    43.246380000000045,
                    9.750830000000065
                  ],
                  [
                    43.26055000000008,
                    9.684720000000027
                  ],
                  [
                    43.267220000000066,
                    9.66444000000007
                  ],
                  [
                    43.275280000000066,
                    9.645560000000046
                  ],
                  [
                    43.283330000000035,
                    9.634720000000073
                  ],
                  [
                    43.305270000000064,
                    9.628330000000062
                  ],
                  [
                    43.32847000000004,
                    9.619580000000042
                  ],
                  [
                    43.33290629000004,
                    9.614804451000055
                  ],
                  [
                    43.33307274500004,
                    9.614883055000064
                  ],
                  [
                    43.33380989900007,
                    9.615231159000075
                  ],
                  [
                    43.33384289300005,
                    9.615246739000042
                  ],
                  [
                    43.33904849000004,
                    9.608239352000055
                  ],
                  [
                    43.34830865600003,
                    9.598760170000048
                  ],
                  [
                    43.34931882400008,
                    9.597136791000025
                  ],
                  [
                    43.382886563000056,
                    9.561002006000024
                  ],
                  [
                    43.38666000000006,
                    9.556940000000054
                  ],
                  [
                    43.40060914900005,
                    9.532624845000043
                  ],
                  [
                    43.42735680200008,
                    9.486000258000047
                  ],
                  [
                    43.427770000000066,
                    9.485280000000046
                  ],
                  [
                    43.42707571300008,
                    9.478825506000021
                  ],
                  [
                    43.42668941000005,
                    9.475234208000074
                  ],
                  [
                    43.425140000000056,
                    9.460830000000044
                  ],
                  [
                    43.425830000000076,
                    9.43458000000004
                  ],
                  [
                    43.42713052000005,
                    9.433188287000064
                  ],
                  [
                    43.44166000000007,
                    9.417640000000063
                  ],
                  [
                    43.49311627700007,
                    9.38631150200007
                  ],
                  [
                    43.544849457000055,
                    9.354815453000072
                  ],
                  [
                    43.555270000000064,
                    9.348470000000077
                  ],
                  [
                    43.583060000000046,
                    9.336110000000076
                  ],
                  [
                    43.62342976100007,
                    9.35286674200006
                  ],
                  [
                    43.62722000000008,
                    9.354440000000068
                  ],
                  [
                    43.654838132000066,
                    9.32926619400007
                  ],
                  [
                    43.65669559300005,
                    9.327573126000061
                  ],
                  [
                    43.66318181300005,
                    9.321660964000046
                  ],
                  [
                    43.72778000000005,
                    9.26278000000002
                  ],
                  [
                    43.74924187200003,
                    9.243383331000075
                  ],
                  [
                    43.86071741200004,
                    9.142634705000035
                  ],
                  [
                    43.97640554600008,
                    9.038078849000044
                  ],
                  [
                    44.01055000000008,
                    9.007220000000075
                  ],
                  [
                    44.064478946000065,
                    8.989349590000074
                  ],
                  [
                    44.115113215000065,
                    8.972570935000022
                  ],
                  [
                    44.185769152000034,
                    8.949157709000076
                  ],
                  [
                    44.18744275700004,
                    8.94860312700007
                  ],
                  [
                    44.65047000000004,
                    8.795170000000041
                  ],
                  [
                    44.66145785500004,
                    8.791528936000077
                  ],
                  [
                    44.68521117600005,
                    8.783657757000071
                  ],
                  [
                    44.69712590200004,
                    8.779709554000021
                  ],
                  [
                    45.50435861900007,
                    8.50776208000002
                  ],
                  [
                    45.93556637100005,
                    8.365377520000038
                  ],
                  [
                    46.094442396000034,
                    8.312013318000027
                  ],
                  [
                    46.100326505000055,
                    8.310035793000054
                  ],
                  [
                    46.31872457000003,
                    8.236580085000071
                  ],
                  [
                    46.406719526000074,
                    8.206898292000062
                  ],
                  [
                    46.406649482000034,
                    8.206785983000032
                  ],
                  [
                    46.432264917000055,
                    8.198100367000052
                  ],
                  [
                    46.45171271400005,
                    8.191505068000026
                  ],
                  [
                    46.552770000000066,
                    8.157220000000052
                  ],
                  [
                    46.747747341000036,
                    8.091018124000072
                  ],
                  [
                    46.79083000000003,
                    8.07639000000006
                  ],
                  [
                    46.84066209000008,
                    8.059213094000029
                  ],
                  [
                    46.88942949500006,
                    8.042408697000042
                  ],
                  [
                    46.99472000000003,
                    8.006110000000035
                  ],
                  [
                    47.01194000000004,
                    8.00111000000004
                  ],
                  [
                    47.04902323600004,
                    8.001522198000032
                  ],
                  [
                    47.08693000000005,
                    8.001940000000047
                  ],
                  [
                    47.51896437200003,
                    8.003093597000031
                  ],
                  [
                    47.60750000000007,
                    8.003330000000062
                  ],
                  [
                    47.746380000000045,
                    8.003610000000037
                  ],
                  [
                    47.850550000000055,
                    8.00305000000003
                  ],
                  [
                    47.90249000000006,
                    8.00305000000003
                  ],
                  [
                    47.94979744500006,
                    8.00363479200007
                  ],
                  [
                    47.988240000000076,
                    8.004110000000026
                  ],
                  [
                    47.987220000000036,
                    8.00111000000004
                  ],
                  [
                    47.98410000000007,
                    7.998080000000073
                  ],
                  [
                    47.96287502300004,
                    7.977505829000052
                  ],
                  [
                    47.960124465000035,
                    7.974838463000026
                  ],
                  [
                    47.939545020000025,
                    7.954881454000031
                  ],
                  [
                    47.929682607000075,
                    7.945317335000027
                  ],
                  [
                    47.90405000000004,
                    7.920460000000048
                  ],
                  [
                    47.89878982500005,
                    7.915508312000043
                  ],
                  [
                    47.88121633900005,
                    7.8989654350000365
                  ],
                  [
                    47.84808296700004,
                    7.867775191000021
                  ],
                  [
                    47.84700139700004,
                    7.8667570500000465
                  ],
                  [
                    47.813676205000036,
                    7.835386237000023
                  ],
                  [
                    47.78517231300003,
                    7.808553974000063
                  ],
                  [
                    47.76184000000006,
                    7.7865900000000465
                  ],
                  [
                    47.75270779400006,
                    7.7779936370000655
                  ],
                  [
                    47.718277099000034,
                    7.745583203000024
                  ],
                  [
                    47.71297106800006,
                    7.740588510000066
                  ],
                  [
                    47.68556991600008,
                    7.714795153000068
                  ],
                  [
                    47.65805000000006,
                    7.688890000000072
                  ],
                  [
                    47.55555000000004,
                    7.592220000000054
                  ],
                  [
                    47.55009044600007,
                    7.587039927000035
                  ],
                  [
                    47.54374583900005,
                    7.581020108000075
                  ],
                  [
                    47.21903647700003,
                    7.273334872000021
                  ],
                  [
                    46.99139000000008,
                    7.056940000000054
                  ],
                  [
                    46.967642408000074,
                    7.0327782050000565
                  ],
                  [
                    46.965079639000066,
                    7.030170736000059
                  ],
                  [
                    46.77336997500004,
                    6.835117300000036
                  ],
                  [
                    46.561390000000074,
                    6.619440000000054
                  ],
                  [
                    46.304530759000045,
                    6.35704824000004
                  ],
                  [
                    46.15401740800007,
                    6.202962279000076
                  ],
                  [
                    46.113980000000026,
                    6.1620300000000725
                  ],
                  [
                    45.996488001000046,
                    6.0419072280000705
                  ],
                  [
                    45.990270000000066,
                    6.0355500000000575
                  ],
                  [
                    45.98922750000003,
                    6.034448776000033
                  ],
                  [
                    45.95583000000005,
                    5.999170000000049
                  ],
                  [
                    45.89605031600007,
                    5.9340439620000325
                  ],
                  [
                    45.71666000000005,
                    5.738610000000051
                  ],
                  [
                    45.63371927700007,
                    5.647789799000066
                  ],
                  [
                    45.489400000000046,
                    5.489760000000047
                  ],
                  [
                    45.37922657800004,
                    5.369128108000041
                  ],
                  [
                    45.37447000000003,
                    5.363920000000064
                  ],
                  [
                    45.37179705200003,
                    5.361004301000037
                  ],
                  [
                    45.09611000000007,
                    5.060280000000034
                  ],
                  [
                    45.075514551000026,
                    5.037481979000063
                  ],
                  [
                    45.007840000000044,
                    4.962570000000028
                  ],
                  [
                    45.00000000000006,
                    4.954310000000021
                  ],
                  [
                    44.99006124500005,
                    4.943837621000057
                  ],
                  [
                    44.95083000000005,
                    4.902500000000032
                  ],
                  [
                    44.767366835000075,
                    4.914134495000042
                  ],
                  [
                    44.76947855800006,
                    4.920009745000073
                  ],
                  [
                    44.768852362000075,
                    4.920009863000075
                  ],
                  [
                    44.76681662800007,
                    4.914169387000072
                  ],
                  [
                    44.512770000000046,
                    4.930280000000039
                  ],
                  [
                    44.46690000000007,
                    4.933530000000076
                  ],
                  [
                    44.32596500900007,
                    4.942019771000048
                  ],
                  [
                    44.29027000000008,
                    4.944170000000042
                  ],
                  [
                    44.221670000000074,
                    4.948330000000055
                  ],
                  [
                    44.059030000000064,
                    4.9586100000000215
                  ],
                  [
                    43.981940000000066,
                    4.963050000000067
                  ],
                  [
                    43.95986000000005,
                    4.95139000000006
                  ],
                  [
                    43.92222000000004,
                    4.934440000000052
                  ],
                  [
                    43.88721000000004,
                    4.922780000000046
                  ],
                  [
                    43.855830000000026,
                    4.913890000000038
                  ],
                  [
                    43.83305000000007,
                    4.910280000000057
                  ],
                  [
                    43.82708475800007,
                    4.909497701000021
                  ],
                  [
                    43.82342463300006,
                    4.909017784000071
                  ],
                  [
                    43.79863192000005,
                    4.86921770500004
                  ],
                  [
                    43.53971904400004,
                    4.78974217800004
                  ],
                  [
                    43.51273194200007,
                    4.821180155000036
                  ],
                  [
                    43.50854576000006,
                    4.829276613000047
                  ],
                  [
                    43.505815417000065,
                    4.828205973000024
                  ],
                  [
                    43.49055000000004,
                    4.822220000000073
                  ],
                  [
                    43.41666782400006,
                    4.790267614000072
                  ],
                  [
                    43.38969655500006,
                    4.778603145000034
                  ],
                  [
                    43.37536834100007,
                    4.772406513000021
                  ],
                  [
                    43.35889000000003,
                    4.765280000000075
                  ],
                  [
                    43.358204501000046,
                    4.76497306300007
                  ],
                  [
                    43.321660000000065,
                    4.748610000000042
                  ],
                  [
                    43.19360000000006,
                    4.687780000000032
                  ],
                  [
                    43.15819000000005,
                    4.666390000000035
                  ],
                  [
                    43.08083000000005,
                    4.604170000000067
                  ],
                  [
                    43.075800972000025,
                    4.600008479000053
                  ],
                  [
                    42.985690000000034,
                    4.525420000000054
                  ],
                  [
                    42.96888000000007,
                    4.504310000000032
                  ],
                  [
                    42.95722000000006,
                    4.481110000000058
                  ],
                  [
                    42.94652000000008,
                    4.446110000000033
                  ],
                  [
                    42.933610000000044,
                    4.388750000000073
                  ],
                  [
                    42.93001606900003,
                    4.382227095000076
                  ],
                  [
                    42.91999000000004,
                    4.364030000000071
                  ],
                  [
                    42.87666000000007,
                    4.31833000000006
                  ],
                  [
                    42.85569000000004,
                    4.304720000000032
                  ],
                  [
                    42.83167000000003,
                    4.295280000000048
                  ],
                  [
                    42.82252735800006,
                    4.2928225350000275
                  ],
                  [
                    42.80404961100004,
                    4.287855871000033
                  ],
                  [
                    42.77357404000003,
                    4.279664293000053
                  ],
                  [
                    42.76861000000008,
                    4.2783300000000395
                  ],
                  [
                    42.740830000000074,
                    4.272780000000068
                  ],
                  [
                    42.726530000000025,
                    4.271190000000047
                  ],
                  [
                    42.65611000000007,
                    4.264720000000068
                  ],
                  [
                    42.62229000000008,
                    4.260420000000067
                  ],
                  [
                    42.563789384000074,
                    4.246906929000033
                  ],
                  [
                    42.566458657000055,
                    4.244940942000028
                  ],
                  [
                    42.58508733100007,
                    4.214725171000055
                  ],
                  [
                    42.57394027700008,
                    4.212010860000021
                  ],
                  [
                    42.56571579000007,
                    4.20983886700003
                  ],
                  [
                    42.55453109700005,
                    4.206250191000038
                  ],
                  [
                    42.54262924200003,
                    4.204951763000054
                  ],
                  [
                    42.527348192000034,
                    4.2030047670000386
                  ],
                  [
                    42.51674795500003,
                    4.202878518000034
                  ],
                  [
                    42.49411861200008,
                    4.202609002000031
                  ],
                  [
                    42.48582839900007,
                    4.2033200260000285
                  ],
                  [
                    42.47552108800005,
                    4.202731133000043
                  ],
                  [
                    42.472099392000075,
                    4.202346753000029
                  ],
                  [
                    42.45686223300004,
                    4.200635069000043
                  ],
                  [
                    42.445549011000026,
                    4.199364185000036
                  ],
                  [
                    42.41903606400007,
                    4.19525145800003
                  ],
                  [
                    42.37097930900006,
                    4.189451217000055
                  ],
                  [
                    42.32699824900004,
                    4.186269788000061
                  ],
                  [
                    42.26615120400004,
                    4.182680943000037
                  ],
                  [
                    42.19344320300007,
                    4.178970202000073
                  ],
                  [
                    42.138561303000074,
                    4.179476101000034
                  ],
                  [
                    42.117179871000076,
                    4.179673195000021
                  ],
                  [
                    42.097740173000034,
                    4.179727078000042
                  ],
                  [
                    42.08766937300004,
                    4.179365158000053
                  ],
                  [
                    42.08454637300008,
                    4.17779770900006
                  ],
                  [
                    42.08440662600003,
                    4.177624005000041
                  ],
                  [
                    42.080158234000066,
                    4.175356865000026
                  ],
                  [
                    42.06902313200004,
                    4.168312073000038
                  ],
                  [
                    42.061088562000066,
                    4.1615390780000325
                  ],
                  [
                    42.05113983200005,
                    4.151518822000071
                  ],
                  [
                    42.04315948500005,
                    4.141767979000065
                  ],
                  [
                    42.03534698500005,
                    4.132223129000067
                  ],
                  [
                    42.00870895400004,
                    4.101514816000076
                  ],
                  [
                    42.00000000000006,
                    4.093367100000023
                  ],
                  [
                    41.97904968300003,
                    4.095186234000039
                  ],
                  [
                    41.97422027600004,
                    4.080558777000022
                  ],
                  [
                    41.972679138000046,
                    4.079374790000031
                  ],
                  [
                    41.96691131600005,
                    4.080088138000065
                  ],
                  [
                    41.94622039800004,
                    4.0556640630000516
                  ],
                  [
                    41.94599151600005,
                    4.04458999600007
                  ],
                  [
                    41.946090698000035,
                    4.044024944000057
                  ],
                  [
                    41.946910366000054,
                    4.039404215000047
                  ],
                  [
                    41.94895553600003,
                    4.0278749470000434
                  ],
                  [
                    41.94345855700004,
                    4.016658783000025
                  ],
                  [
                    41.93146298500005,
                    4.006779268000059
                  ],
                  [
                    41.92639923100006,
                    4.002608776000045
                  ],
                  [
                    41.92142486600005,
                    3.9941170210000223
                  ],
                  [
                    41.91370127500005,
                    3.9910006380000596
                  ],
                  [
                    41.913089752000076,
                    3.990753889000075
                  ],
                  [
                    41.91244657800007,
                    3.989429833000031
                  ],
                  [
                    41.90689849900008,
                    3.978008032000048
                  ],
                  [
                    41.89907836900005,
                    3.9754939080000327
                  ],
                  [
                    41.89907133600008,
                    3.9754982840000253
                  ],
                  [
                    41.893829346000075,
                    3.978760004000037
                  ],
                  [
                    41.89009094200003,
                    3.9784390920000305
                  ],
                  [
                    41.88243744700003,
                    3.971598934000042
                  ],
                  [
                    41.88144118200006,
                    3.970708542000068
                  ],
                  [
                    41.87815094000007,
                    3.9677679540000668
                  ],
                  [
                    41.87042480700006,
                    3.9655982670000753
                  ],
                  [
                    41.86386489800003,
                    3.9637560840000674
                  ],
                  [
                    41.860458374000075,
                    3.9612181180000334
                  ],
                  [
                    41.86009491300007,
                    3.960564049000027
                  ],
                  [
                    41.85731766600003,
                    3.9555662460000462
                  ],
                  [
                    41.85668182400008,
                    3.954421997000054
                  ],
                  [
                    41.852069855000025,
                    3.9501869680000254
                  ],
                  [
                    41.84545135500008,
                    3.950052023000069
                  ],
                  [
                    41.84502069600006,
                    3.9504891670000575
                  ],
                  [
                    41.84055709900008,
                    3.955019951000054
                  ],
                  [
                    41.83811569200003,
                    3.9523580070000435
                  ],
                  [
                    41.83674880800004,
                    3.9495101790000717
                  ],
                  [
                    41.83555603000008,
                    3.9470250610000335
                  ],
                  [
                    41.83348846400003,
                    3.9458808890000228
                  ],
                  [
                    41.82936096200007,
                    3.946814060000065
                  ],
                  [
                    41.82431030300006,
                    3.9445290560000217
                  ],
                  [
                    41.82064819300007,
                    3.9461500650000403
                  ],
                  [
                    41.819969177000075,
                    3.9482231140000295
                  ],
                  [
                    41.82250976600005,
                    3.9537370210000518
                  ],
                  [
                    41.82232439000006,
                    3.9539476240000226
                  ],
                  [
                    41.82215327100005,
                    3.954142030000071
                  ],
                  [
                    41.82068252600004,
                    3.9558129310000254
                  ],
                  [
                    41.81588126400004,
                    3.955929728000058
                  ],
                  [
                    41.80990982000003,
                    3.9560749530000408
                  ],
                  [
                    41.805778503000056,
                    3.9574680330000547
                  ],
                  [
                    41.80210876500007,
                    3.955409050000071
                  ],
                  [
                    41.798213958000076,
                    3.9568009380000717
                  ],
                  [
                    41.79478836100003,
                    3.9602620600000478
                  ],
                  [
                    41.79298019400005,
                    3.9690101140000706
                  ],
                  [
                    41.792989308000074,
                    3.9690607100000648
                  ],
                  [
                    41.794139862000065,
                    3.975447893000023
                  ],
                  [
                    41.79254913300008,
                    3.979363918000047
                  ],
                  [
                    41.78726959200003,
                    3.97707891400006
                  ],
                  [
                    41.785459667000055,
                    3.9772241910000616
                  ],
                  [
                    41.78429031400003,
                    3.9773180490000755
                  ],
                  [
                    41.78223419200003,
                    3.979393959000049
                  ],
                  [
                    41.77808761600005,
                    3.973886013000026
                  ],
                  [
                    41.77257919300007,
                    3.9722909930000583
                  ],
                  [
                    41.754024506000064,
                    3.976717949000033
                  ],
                  [
                    41.75376892000003,
                    3.978400946000022
                  ],
                  [
                    41.753570557000046,
                    3.9797101020000696
                  ],
                  [
                    41.75542068500005,
                    3.9847660060000294
                  ],
                  [
                    41.75152587900004,
                    3.9854669570000283
                  ],
                  [
                    41.74693298300008,
                    3.9834098820000463
                  ],
                  [
                    41.74419021600005,
                    3.9859490390000474
                  ],
                  [
                    41.74074935900006,
                    3.9845790860000534
                  ],
                  [
                    41.73571014400005,
                    3.9868938920000687
                  ],
                  [
                    41.734119415000066,
                    3.9914999010000543
                  ],
                  [
                    41.73020553600003,
                    3.9866800310000485
                  ],
                  [
                    41.72356033300008,
                    3.987159967000025
                  ],
                  [
                    41.72058868500005,
                    3.9924600120000378
                  ],
                  [
                    41.71369171200007,
                    3.9832780360000584
                  ],
                  [
                    41.69258117700008,
                    3.978048086000058
                  ],
                  [
                    41.68751144400005,
                    3.9697799680000685
                  ],
                  [
                    41.684070587000065,
                    3.970710039000039
                  ],
                  [
                    41.68062973000008,
                    3.969340086000045
                  ],
                  [
                    41.67441177400008,
                    3.95992493600005
                  ],
                  [
                    41.66387939400005,
                    3.965707064000071
                  ],
                  [
                    41.65516662600004,
                    3.9655020240000454
                  ],
                  [
                    41.63159942600004,
                    3.982362032000026
                  ],
                  [
                    41.627700806000064,
                    3.9832940100000656
                  ],
                  [
                    41.61782074000007,
                    3.973889113000041
                  ],
                  [
                    41.608184814000026,
                    3.972995997000055
                  ],
                  [
                    41.602230072000054,
                    3.974852085000066
                  ],
                  [
                    41.59327316300005,
                    3.970046043000025
                  ],
                  [
                    41.58800125100004,
                    3.969369888000074
                  ],
                  [
                    41.58203887900004,
                    3.9712269310000465
                  ],
                  [
                    41.57630920400004,
                    3.9707829960000254
                  ],
                  [
                    41.56977462700007,
                    3.9679250710000247
                  ],
                  [
                    41.56689834600007,
                    3.9666669370000704
                  ],
                  [
                    41.56026077200005,
                    3.9708271030000333
                  ],
                  [
                    41.55706405700005,
                    3.975897074000045
                  ],
                  [
                    41.55445098800004,
                    3.9782528880000427
                  ],
                  [
                    41.55332961900007,
                    3.979262292000044
                  ],
                  [
                    41.550659179000036,
                    3.981666088000054
                  ],
                  [
                    41.545158386000026,
                    3.9821400640000206
                  ],
                  [
                    41.53152771800006,
                    3.9750518020000527
                  ],
                  [
                    41.52403259300007,
                    3.9711539750000497
                  ],
                  [
                    41.518268585000044,
                    3.959666968000022
                  ],
                  [
                    41.50976944000007,
                    3.954627991000052
                  ],
                  [
                    41.50519180300006,
                    3.9548709390000454
                  ],
                  [
                    41.50680923500005,
                    3.9619979860000285
                  ],
                  [
                    41.50566864000007,
                    3.964761972000076
                  ],
                  [
                    41.499710083000025,
                    3.9636271000000534
                  ],
                  [
                    41.48937988200004,
                    3.957902908000051
                  ],
                  [
                    41.48432922300003,
                    3.9586069580000753
                  ],
                  [
                    41.48204040600007,
                    3.9574620730000447
                  ],
                  [
                    41.48035835600007,
                    3.9536102130000472
                  ],
                  [
                    41.479732513000044,
                    3.952177048000067
                  ],
                  [
                    41.47717580400007,
                    3.9525255120000224
                  ],
                  [
                    41.47629165700005,
                    3.9526460170000632
                  ],
                  [
                    41.47536687200005,
                    3.953330167000047
                  ],
                  [
                    41.47285842900004,
                    3.955185891000042
                  ],
                  [
                    41.46930268400007,
                    3.953590535000046
                  ],
                  [
                    41.468269348000035,
                    3.953126907000069
                  ],
                  [
                    41.466438640000035,
                    3.953920000000039
                  ],
                  [
                    41.46025466900005,
                    3.9565989970000714
                  ],
                  [
                    41.458957672000054,
                    3.9563429360000555
                  ],
                  [
                    41.446718719000046,
                    3.953920000000039
                  ],
                  [
                    41.44533920300006,
                    3.9536468990000344
                  ],
                  [
                    41.44341749100005,
                    3.953920000000039
                  ],
                  [
                    41.437091827000074,
                    3.954818964000026
                  ],
                  [
                    41.43556463200008,
                    3.9479040220000456
                  ],
                  [
                    41.43546676600005,
                    3.947460890000059
                  ],
                  [
                    41.430187226000044,
                    3.944943905000059
                  ],
                  [
                    41.42766013000005,
                    3.945288891000075
                  ],
                  [
                    41.426750183000024,
                    3.945413113000029
                  ],
                  [
                    41.425914773000045,
                    3.946063956000046
                  ],
                  [
                    41.42416790800007,
                    3.9474248940000507
                  ],
                  [
                    41.42171478300003,
                    3.949336052000035
                  ],
                  [
                    41.41918945300006,
                    3.9479629990000262
                  ],
                  [
                    41.41368866000005,
                    3.9488968850000674
                  ],
                  [
                    41.40544891300004,
                    3.9532890320000433
                  ],
                  [
                    41.39469528200004,
                    3.9622879030000604
                  ],
                  [
                    41.39125442500006,
                    3.962757110000041
                  ],
                  [
                    41.378616333000025,
                    3.951745987000038
                  ],
                  [
                    41.37540011400006,
                    3.9516077240000413
                  ],
                  [
                    41.373569488000044,
                    3.9515290260000597
                  ],
                  [
                    41.36992078500003,
                    3.9528318150000246
                  ],
                  [
                    41.36578369100005,
                    3.954308987000047
                  ],
                  [
                    41.359603882000044,
                    3.9589250090000405
                  ],
                  [
                    41.35938263000003,
                    3.9609959130000334
                  ],
                  [
                    41.354564667000034,
                    3.9603180890000544
                  ],
                  [
                    41.354190827000025,
                    3.9597589970000513
                  ],
                  [
                    41.34835052500006,
                    3.9509010310000576
                  ],
                  [
                    41.338939666000044,
                    3.946552992000022
                  ],
                  [
                    41.33535907700008,
                    3.9436931050000226
                  ],
                  [
                    41.333093903000076,
                    3.941883843000028
                  ],
                  [
                    41.332931314000064,
                    3.941790365000031
                  ],
                  [
                    41.33295325700004,
                    3.941771506000066
                  ],
                  [
                    41.32975006100003,
                    3.9392130370000586
                  ],
                  [
                    41.328063995000036,
                    3.9389919980000627
                  ],
                  [
                    41.32630920500003,
                    3.938761950000071
                  ],
                  [
                    41.322647095000036,
                    3.9406108860000586
                  ],
                  [
                    41.32072504200005,
                    3.9430781650000313
                  ],
                  [
                    41.32013320900006,
                    3.943837881000036
                  ],
                  [
                    41.31493377700008,
                    3.944274903000064
                  ],
                  [
                    41.30982971200007,
                    3.9478669160000663
                  ],
                  [
                    41.28655242900004,
                    3.9484291080000276
                  ],
                  [
                    41.28173828100006,
                    3.9485449790000757
                  ],
                  [
                    41.278068543000074,
                    3.9497940540000513
                  ],
                  [
                    41.27727508500004,
                    3.95173692700007
                  ],
                  [
                    41.27577590900006,
                    3.9554150110000705
                  ],
                  [
                    41.252189636000026,
                    3.9547019010000213
                  ],
                  [
                    41.23530197100007,
                    3.958884954000041
                  ],
                  [
                    41.23270416200006,
                    3.957459927000059
                  ],
                  [
                    41.230110169000056,
                    3.9560348990000307
                  ],
                  [
                    41.22707748400006,
                    3.9498910910000404
                  ],
                  [
                    41.21455001900006,
                    3.9535059930000216
                  ],
                  [
                    41.20887756400003,
                    3.9507269860000633
                  ],
                  [
                    41.20320892400008,
                    3.9479479790000482
                  ],
                  [
                    41.20287851200004,
                    3.9414310350000505
                  ],
                  [
                    41.20280642500006,
                    3.9400091180000345
                  ],
                  [
                    41.20275116000005,
                    3.938919068000075
                  ],
                  [
                    41.20098114000007,
                    3.9381060600000524
                  ],
                  [
                    41.194887694000045,
                    3.9394401070000526
                  ],
                  [
                    41.19489848300003,
                    3.9395355120000204
                  ],
                  [
                    41.19454783800006,
                    3.9395145120000734
                  ],
                  [
                    41.18587112400007,
                    3.9414141180000684
                  ],
                  [
                    41.18157196000004,
                    3.939517975000058
                  ],
                  [
                    41.169265747000054,
                    3.942579985000066
                  ],
                  [
                    41.168042495000066,
                    3.9442522670000244
                  ],
                  [
                    41.16286087100008,
                    3.9513359070000433
                  ],
                  [
                    41.148891449000075,
                    3.9573490620000484
                  ],
                  [
                    41.135879517000035,
                    3.964741945000071
                  ],
                  [
                    41.13262939500004,
                    3.9665880210000637
                  ],
                  [
                    41.13562011700003,
                    3.9714119440000673
                  ],
                  [
                    41.13333892800006,
                    3.974178076000044
                  ],
                  [
                    41.124855042000036,
                    3.974195957000063
                  ],
                  [
                    41.122581482000044,
                    3.9824829100000443
                  ],
                  [
                    41.11800384500003,
                    3.987095117000024
                  ],
                  [
                    41.11181640600006,
                    3.9875679020000234
                  ],
                  [
                    41.10538864100005,
                    3.985281945000054
                  ],
                  [
                    41.10401916500007,
                    3.9891951080000467
                  ],
                  [
                    41.10013198900003,
                    3.99343800500003
                  ],
                  [
                    41.09852981600005,
                    3.995188952000035
                  ],
                  [
                    41.09186935400004,
                    4.013317108000024
                  ],
                  [
                    41.07265091000005,
                    4.022595882000076
                  ],
                  [
                    41.065368652000075,
                    4.036427975000038
                  ],
                  [
                    41.06069946300005,
                    4.0430397990000415
                  ],
                  [
                    41.057388306000064,
                    4.047733784000059
                  ],
                  [
                    41.05285543800005,
                    4.0515943940000625
                  ],
                  [
                    41.04436111500007,
                    4.058828831000028
                  ],
                  [
                    41.04071044900007,
                    4.064825058000054
                  ],
                  [
                    41.03522872900004,
                    4.070367813000075
                  ],
                  [
                    41.03179931600005,
                    4.071531773000061
                  ],
                  [
                    41.026065826000035,
                    4.070864201000063
                  ],
                  [
                    41.02310943600003,
                    4.076626777000058
                  ],
                  [
                    41.00986099200003,
                    4.0893330580000224
                  ],
                  [
                    41.00142288200004,
                    4.102709771000036
                  ],
                  [
                    40.99341964700005,
                    4.107801915000039
                  ],
                  [
                    40.98219299400006,
                    4.110606193000024
                  ],
                  [
                    40.97716903700007,
                    4.11637687700005
                  ],
                  [
                    40.97215652500006,
                    4.125369072000069
                  ],
                  [
                    40.965080261000026,
                    4.132068157000049
                  ],
                  [
                    40.947910308000075,
                    4.140876770000034
                  ],
                  [
                    40.929805756000064,
                    4.144166947000031
                  ],
                  [
                    40.91378021200006,
                    4.1511287690000245
                  ],
                  [
                    40.90821708900006,
                    4.152197181000076
                  ],
                  [
                    40.90644836400003,
                    4.152536869000073
                  ],
                  [
                    40.90415954600007,
                    4.154615879000062
                  ],
                  [
                    40.90355549800006,
                    4.156334378000054
                  ],
                  [
                    40.898490905000074,
                    4.170742989000075
                  ],
                  [
                    40.88320541400003,
                    4.19265699400006
                  ],
                  [
                    40.881401062000066,
                    4.19885778400004
                  ],
                  [
                    40.883781433000024,
                    4.206212998000069
                  ],
                  [
                    40.88401031500007,
                    4.206934929000056
                  ],
                  [
                    40.88259718000006,
                    4.212056303000054
                  ],
                  [
                    40.882381440000074,
                    4.212838173000023
                  ],
                  [
                    40.87321853700007,
                    4.22088909200005
                  ],
                  [
                    40.870175549000066,
                    4.221903534000035
                  ],
                  [
                    40.85576629700006,
                    4.2267069810000635
                  ],
                  [
                    40.84879373800004,
                    4.238392882000028
                  ],
                  [
                    40.844100952000076,
                    4.246257782000043
                  ],
                  [
                    40.83696514300004,
                    4.24741337100005
                  ],
                  [
                    40.83068847700008,
                    4.248429775000034
                  ],
                  [
                    40.81384277400008,
                    4.25515079500002
                  ],
                  [
                    40.802509308000026,
                    4.262080193000031
                  ],
                  [
                    40.78464126600005,
                    4.273006916000043
                  ],
                  [
                    40.77838897700008,
                    4.280996800000025
                  ],
                  [
                    40.77492141700003,
                    4.281918049000069
                  ],
                  [
                    40.77434162900005,
                    4.28149813400006
                  ],
                  [
                    40.77338413700005,
                    4.282452356000022
                  ],
                  [
                    40.771104223000066,
                    4.281238923000046
                  ],
                  [
                    40.68256176300008,
                    4.234114173000023
                  ],
                  [
                    40.67222000000004,
                    4.22861000000006
                  ],
                  [
                    40.51380768300004,
                    4.167436986000041
                  ],
                  [
                    40.39889000000005,
                    4.123060000000066
                  ],
                  [
                    40.39354322600008,
                    4.110488839000027
                  ],
                  [
                    40.38861000000003,
                    4.09889000000004
                  ],
                  [
                    40.18250000000006,
                    4.022500000000036
                  ],
                  [
                    40.00000000000006,
                    3.9285800000000677
                  ],
                  [
                    39.982768864000036,
                    3.920937512000023
                  ],
                  [
                    39.97099224900006,
                    3.91571465800007
                  ],
                  [
                    39.96104284100005,
                    3.911301963000028
                  ],
                  [
                    39.93345827500008,
                    3.8990668940000432
                  ],
                  [
                    39.88622861500005,
                    3.8781192250000345
                  ],
                  [
                    39.866660000000024,
                    3.869440000000054
                  ],
                  [
                    39.82436466100006,
                    3.773075405000043
                  ],
                  [
                    39.81304742000003,
                    3.74729049900003
                  ],
                  [
                    39.80539066700004,
                    3.729845553000075
                  ],
                  [
                    39.78278000000006,
                    3.6783300000000736
                  ],
                  [
                    39.71641582600006,
                    3.6156022670000425
                  ],
                  [
                    39.59499000000005,
                    3.5008300000000645
                  ],
                  [
                    39.58952508700003,
                    3.4860092570000347
                  ],
                  [
                    39.56027000000006,
                    3.4066700000000765
                  ],
                  [
                    39.550229597000055,
                    3.407312586000046
                  ],
                  [
                    39.51902000000007,
                    3.409310000000062
                  ],
                  [
                    39.51778349400007,
                    3.4102830000000495
                  ],
                  [
                    39.51778235200004,
                    3.410283899000035
                  ],
                  [
                    39.502080000000035,
                    3.422640000000058
                  ],
                  [
                    39.499752898000054,
                    3.4482381190000524
                  ],
                  [
                    39.49958000000004,
                    3.450140000000033
                  ],
                  [
                    39.49932057700005,
                    3.4502057740000396
                  ],
                  [
                    39.45865826000005,
                    3.4605152350000594
                  ],
                  [
                    39.45083000000005,
                    3.462500000000034
                  ],
                  [
                    39.43013704200007,
                    3.4606745800000454
                  ],
                  [
                    39.42249000000004,
                    3.4600000000000364
                  ],
                  [
                    39.331380000000024,
                    3.4691700000000765
                  ],
                  [
                    39.328640000000064,
                    3.499650000000031
                  ],
                  [
                    39.29613000000006,
                    3.476500000000044
                  ],
                  [
                    39.29500000000007,
                    3.4752800000000548
                  ],
                  [
                    39.248890000000074,
                    3.471390000000042
                  ],
                  [
                    39.19694000000004,
                    3.47861000000006
                  ],
                  [
                    39.13000000000005,
                    3.5108300000000554
                  ],
                  [
                    39.10323938700003,
                    3.5247835790000295
                  ],
                  [
                    39.091924395000035,
                    3.5306834680000634
                  ],
                  [
                    39.09111795800004,
                    3.5311039620000315
                  ],
                  [
                    39.09791769800006,
                    3.5366900940000505
                  ],
                  [
                    39.220496129000026,
                    3.6024785880000536
                  ],
                  [
                    39.284696387000054,
                    3.623078557000042
                  ],
                  [
                    39.29077054500004,
                    3.632201425000062
                  ],
                  [
                    39.34541782900004,
                    3.714266007000049
                  ],
                  [
                    39.34966786700005,
                    3.720648433000065
                  ],
                  [
                    39.353099609000026,
                    3.7258019960000297
                  ],
                  [
                    39.36923700700004,
                    3.750037763000023
                  ],
                  [
                    39.39961698500008,
                    3.795658718000027
                  ],
                  [
                    39.42375441000007,
                    3.8386711070000388
                  ],
                  [
                    39.43181716500004,
                    3.8530387690000225
                  ],
                  [
                    39.43569826100003,
                    3.8598046060000684
                  ],
                  [
                    39.458120816000076,
                    3.8988933960000622
                  ],
                  [
                    39.482847451000055,
                    3.9419988430000217
                  ],
                  [
                    39.499677537000025,
                    3.9657288600000697
                  ],
                  [
                    39.47827754200006,
                    4.040328985000031
                  ],
                  [
                    39.50909773700005,
                    4.114419055000042
                  ],
                  [
                    39.51667173900006,
                    4.1345444710000265
                  ],
                  [
                    39.52744189900005,
                    4.163162708000073
                  ],
                  [
                    39.52878786900004,
                    4.1667390980000505
                  ],
                  [
                    39.539687995000065,
                    4.235169173000031
                  ],
                  [
                    39.56331884200006,
                    4.260653644000058
                  ],
                  [
                    39.56696812600006,
                    4.264589181000076
                  ],
                  [
                    39.57504469700007,
                    4.278307684000026
                  ],
                  [
                    39.585778238000046,
                    4.296539195000037
                  ],
                  [
                    39.60320834700008,
                    4.333769220000022
                  ],
                  [
                    39.61881844100003,
                    4.36846924200006
                  ],
                  [
                    39.63145853000003,
                    4.402709266000045
                  ],
                  [
                    39.640575958000056,
                    4.431291346000023
                  ],
                  [
                    39.64205861100004,
                    4.435939291000068
                  ],
                  [
                    39.655588703000035,
                    4.468889319000027
                  ],
                  [
                    39.67464882000007,
                    4.505189332000043
                  ],
                  [
                    39.69014892800004,
                    4.543289350000066
                  ],
                  [
                    39.70326900400005,
                    4.568169368000042
                  ],
                  [
                    39.70982907200005,
                    4.597369385000036
                  ],
                  [
                    39.71700912000006,
                    4.615679399000044
                  ],
                  [
                    39.72512917300003,
                    4.63305940500004
                  ],
                  [
                    39.735543422000035,
                    4.648537887000032
                  ],
                  [
                    39.73970925200007,
                    4.654729407000048
                  ],
                  [
                    39.745899293000036,
                    4.666579411000043
                  ],
                  [
                    39.74434780000007,
                    4.704307050000068
                  ],
                  [
                    39.74412461400004,
                    4.7097342750000735
                  ],
                  [
                    39.74355936300003,
                    4.723479474000044
                  ],
                  [
                    39.74525422700003,
                    4.73227567400005
                  ],
                  [
                    39.74678797400003,
                    4.74023569000002
                  ],
                  [
                    39.752802607000035,
                    4.771451120000052
                  ],
                  [
                    39.756001121000054,
                    4.7880511310000315
                  ],
                  [
                    39.75610838100005,
                    4.788607804000037
                  ],
                  [
                    39.75850952300004,
                    4.8010695250000595
                  ],
                  [
                    39.765069607000044,
                    4.846849563000035
                  ],
                  [
                    39.771414149000066,
                    4.861517027000048
                  ],
                  [
                    39.78398973600008,
                    4.890589574000046
                  ],
                  [
                    39.804449899000076,
                    4.9514796030000525
                  ],
                  [
                    39.812860002000036,
                    5.002069636000044
                  ],
                  [
                    39.83359012600005,
                    5.032769630000075
                  ],
                  [
                    39.83945657500004,
                    5.046849793000035
                  ],
                  [
                    39.845612826000036,
                    5.061625516000049
                  ],
                  [
                    39.85871599600006,
                    5.093074659000024
                  ],
                  [
                    39.878400448000036,
                    5.140319646000023
                  ],
                  [
                    39.888627995000036,
                    5.16837971800004
                  ],
                  [
                    39.907300672000076,
                    5.219609665000064
                  ],
                  [
                    39.916527134000034,
                    5.236849504000077
                  ],
                  [
                    39.94229090700003,
                    5.284989659000075
                  ],
                  [
                    39.97981280700003,
                    5.330890985000053
                  ],
                  [
                    39.98897237600005,
                    5.342096078000054
                  ],
                  [
                    39.99265890000004,
                    5.3466058790000375
                  ],
                  [
                    40.03368142100004,
                    5.396789590000026
                  ],
                  [
                    40.06340150500006,
                    5.378549535000047
                  ],
                  [
                    40.09795160800007,
                    5.364879467000037
                  ],
                  [
                    40.10930395200006,
                    5.362707515000068
                  ],
                  [
                    40.13459173700005,
                    5.3578694070000665
                  ],
                  [
                    40.17443187500004,
                    5.353379345000064
                  ],
                  [
                    40.19513529900007,
                    5.354703788000052
                  ],
                  [
                    40.19815364100003,
                    5.354522167000027
                  ],
                  [
                    40.19854340300003,
                    5.354921812000043
                  ],
                  [
                    40.20835200100004,
                    5.355549289000066
                  ],
                  [
                    40.22471038300006,
                    5.3608854820000715
                  ],
                  [
                    40.22785768700004,
                    5.361912150000023
                  ],
                  [
                    40.24063214200004,
                    5.366079246000027
                  ],
                  [
                    40.244375269000045,
                    5.366296307000027
                  ],
                  [
                    40.276672279000024,
                    5.368169189000071
                  ],
                  [
                    40.31037241300004,
                    5.376309137000021
                  ],
                  [
                    40.314027612000075,
                    5.3769334740000545
                  ],
                  [
                    40.329301685000075,
                    5.379542406000041
                  ],
                  [
                    40.35809602300003,
                    5.384460706000027
                  ],
                  [
                    40.36950264200004,
                    5.38640904600004
                  ],
                  [
                    40.38378435000004,
                    5.388440758000058
                  ],
                  [
                    40.386448277000056,
                    5.388819727000055
                  ],
                  [
                    40.409236117000034,
                    5.392061519000038
                  ],
                  [
                    40.40931312500004,
                    5.392072476000067
                  ],
                  [
                    40.455892980000044,
                    5.398698912000043
                  ],
                  [
                    40.46132659400007,
                    5.399542324000038
                  ],
                  [
                    40.50116563300003,
                    5.405726189000063
                  ],
                  [
                    40.53289327700003,
                    5.4106487920000745
                  ],
                  [
                    40.548037891000035,
                    5.426678073000062
                  ],
                  [
                    40.54898336100007,
                    5.427678773000025
                  ],
                  [
                    40.54939275900006,
                    5.42841833500006
                  ],
                  [
                    40.563503454000056,
                    5.4539087610000365
                  ],
                  [
                    40.581043554000075,
                    5.475948735000031
                  ],
                  [
                    40.58154146900006,
                    5.476242082000056
                  ],
                  [
                    40.59405146900008,
                    5.483612344000051
                  ],
                  [
                    40.60538367000004,
                    5.490288706000058
                  ],
                  [
                    40.607219274000045,
                    5.49317048100005
                  ],
                  [
                    40.60722571100007,
                    5.49318058700004
                  ],
                  [
                    40.61445358200007,
                    5.504527858000074
                  ],
                  [
                    40.61596373100008,
                    5.50689869100006
                  ],
                  [
                    40.63305383200003,
                    5.530068672000027
                  ],
                  [
                    40.63363480100003,
                    5.530200646000026
                  ],
                  [
                    40.641530998000064,
                    5.531994368000028
                  ],
                  [
                    40.67958401800007,
                    5.540638594000029
                  ],
                  [
                    40.68146918300005,
                    5.544020140000043
                  ],
                  [
                    40.69437411500007,
                    5.567168583000068
                  ],
                  [
                    40.69592657100003,
                    5.5678910760000235
                  ],
                  [
                    40.705704842000046,
                    5.572441753000021
                  ],
                  [
                    40.716297575000056,
                    5.577371471000049
                  ],
                  [
                    40.752884376000054,
                    5.594398484000067
                  ],
                  [
                    40.76096990700006,
                    5.599756170000035
                  ],
                  [
                    40.78344451500004,
                    5.614648437000028
                  ],
                  [
                    40.81148465700005,
                    5.634908392000057
                  ],
                  [
                    40.83220476500003,
                    5.65589836700002
                  ],
                  [
                    40.83741811300007,
                    5.6579836880000585
                  ],
                  [
                    40.86500490100008,
                    5.669018307000044
                  ],
                  [
                    40.922295132000045,
                    5.683378211000047
                  ],
                  [
                    40.921324162000076,
                    5.685999190000075
                  ],
                  [
                    40.90127515700004,
                    5.740118263000056
                  ],
                  [
                    40.89309699800003,
                    5.761051677000069
                  ],
                  [
                    40.88752624800003,
                    5.775310975000025
                  ],
                  [
                    40.88630201700005,
                    5.778444605000061
                  ],
                  [
                    40.87479519000004,
                    5.807898320000049
                  ],
                  [
                    40.87573528200005,
                    5.854648328000053
                  ],
                  [
                    40.87645534500007,
                    5.89048832900005
                  ],
                  [
                    40.87753544800006,
                    5.9443483360000755
                  ],
                  [
                    40.87837379400003,
                    5.985943386000031
                  ],
                  [
                    40.87840553700005,
                    5.987518345000069
                  ],
                  [
                    40.87118564100007,
                    6.055768359000069
                  ],
                  [
                    40.86667566400007,
                    6.0766383690000225
                  ],
                  [
                    40.86951570600007,
                    6.094498368000075
                  ],
                  [
                    40.866435737000074,
                    6.113768378000032
                  ],
                  [
                    40.86642898400004,
                    6.133653443000071
                  ],
                  [
                    40.86787581100003,
                    6.151288376000025
                  ],
                  [
                    40.87350087000004,
                    6.1698783660000345
                  ],
                  [
                    40.87797591800006,
                    6.187668358000053
                  ],
                  [
                    40.88002598800006,
                    6.217228355000032
                  ],
                  [
                    40.88162104500003,
                    6.244343346000051
                  ],
                  [
                    40.879696083000056,
                    6.266508351000027
                  ],
                  [
                    40.87299610500003,
                    6.290858366000066
                  ],
                  [
                    40.86450613000005,
                    6.320258382000077
                  ],
                  [
                    40.861946173000035,
                    6.345718391000048
                  ],
                  [
                    40.86396238900005,
                    6.351030137000066
                  ],
                  [
                    40.86443619500005,
                    6.352278384000044
                  ],
                  [
                    40.86100619900003,
                    6.361108386000069
                  ],
                  [
                    40.85674623600005,
                    6.385908396000048
                  ],
                  [
                    40.858716306000076,
                    6.413352058000044
                  ],
                  [
                    40.86035635200005,
                    6.436198390000072
                  ],
                  [
                    40.88561652000004,
                    6.472118329000068
                  ],
                  [
                    40.900056653000036,
                    6.511638298000037
                  ],
                  [
                    40.93614686900003,
                    6.551158222000026
                  ],
                  [
                    40.97223707100005,
                    6.58707813500007
                  ],
                  [
                    40.98996717700004,
                    6.604238101000021
                  ],
                  [
                    41.01553735400006,
                    6.644558033000067
                  ],
                  [
                    41.071207651000066,
                    6.687897910000061
                  ],
                  [
                    41.07207766500005,
                    6.694327906000069
                  ],
                  [
                    41.07557823700006,
                    6.694145596000055
                  ],
                  [
                    41.07617520500003,
                    6.693472919000044
                  ],
                  [
                    41.07739052100004,
                    6.693207204000032
                  ],
                  [
                    41.08034386800006,
                    6.693043274000047
                  ],
                  [
                    41.080776273000026,
                    6.693018776000031
                  ],
                  [
                    41.08095885200004,
                    6.693001739000067
                  ],
                  [
                    41.08229170000004,
                    6.692877359000022
                  ],
                  [
                    41.08254937400005,
                    6.69378253900004
                  ],
                  [
                    41.13102787300005,
                    6.691257776000043
                  ],
                  [
                    41.156287934000034,
                    6.676887730000033
                  ],
                  [
                    41.17432796200006,
                    6.65892769200002
                  ],
                  [
                    41.180220415000065,
                    6.655018252000048
                  ],
                  [
                    41.228468081000074,
                    6.623007581000024
                  ],
                  [
                    41.28304822000007,
                    6.598857471000031
                  ],
                  [
                    41.318538311000054,
                    6.583157400000061
                  ],
                  [
                    41.35838841800006,
                    6.565527316000043
                  ],
                  [
                    41.380038496000054,
                    6.565527269000029
                  ],
                  [
                    41.43778865400003,
                    6.543967151000061
                  ],
                  [
                    41.469340128000056,
                    6.516326801000048
                  ],
                  [
                    41.476268713000024,
                    6.5102570820000665
                  ],
                  [
                    41.488507077000065,
                    6.499537270000076
                  ],
                  [
                    41.49602841800004,
                    6.492949187000022
                  ],
                  [
                    41.519907782000075,
                    6.4720328060000725
                  ],
                  [
                    41.528008793000026,
                    6.464936979000072
                  ],
                  [
                    41.54753089700006,
                    6.442959027000029
                  ],
                  [
                    41.57188883900005,
                    6.415536896000049
                  ],
                  [
                    41.61936425300007,
                    6.362082337000061
                  ],
                  [
                    41.61968888300004,
                    6.361716810000075
                  ],
                  [
                    41.61974870200004,
                    6.361846744000047
                  ],
                  [
                    41.63334899200004,
                    6.391386771000043
                  ],
                  [
                    41.65086779000006,
                    6.405067936000023
                  ],
                  [
                    41.65612911000005,
                    6.409176722000041
                  ],
                  [
                    41.666244575000064,
                    6.414573512000061
                  ],
                  [
                    41.66774838400005,
                    6.415375822000044
                  ],
                  [
                    41.68416923700005,
                    6.424136654000051
                  ],
                  [
                    41.69032926800003,
                    6.429416634000063
                  ],
                  [
                    41.69105198600005,
                    6.430589191000024
                  ],
                  [
                    41.69285204400006,
                    6.433509654000034
                  ],
                  [
                    41.70449937300003,
                    6.452406599000028
                  ],
                  [
                    41.71819182100006,
                    6.479250394000076
                  ],
                  [
                    41.731962088000046,
                    6.506247960000053
                  ],
                  [
                    41.738929635000034,
                    6.519906501000037
                  ],
                  [
                    41.75787974700006,
                    6.540536444000054
                  ],
                  [
                    41.798769924000055,
                    6.557466345000023
                  ],
                  [
                    41.81966002100006,
                    6.570476295000049
                  ],
                  [
                    41.85366585000003,
                    6.568909076000068
                  ],
                  [
                    41.86073008300008,
                    6.535341221000067
                  ],
                  [
                    41.88798017100004,
                    6.53534615500007
                  ],
                  [
                    41.89499871800007,
                    6.53771536000005
                  ],
                  [
                    41.896974828000054,
                    6.53838242300003
                  ],
                  [
                    41.90845025600004,
                    6.54225610900005
                  ],
                  [
                    41.91368027900006,
                    6.5440160950000745
                  ],
                  [
                    41.936410376000026,
                    6.553176036000025
                  ],
                  [
                    41.96470050600004,
                    6.570275970000068
                  ],
                  [
                    41.987920614000075,
                    6.582395904000066
                  ],
                  [
                    41.999540669000055,
                    6.589845874000048
                  ],
                  [
                    42.00106244500006,
                    6.592476831000056
                  ],
                  [
                    42.00404070400003,
                    6.597625860000051
                  ],
                  [
                    42.00648074800006,
                    6.614385852000055
                  ],
                  [
                    42.00038076200008,
                    6.628645853000023
                  ],
                  [
                    41.999180790000025,
                    6.641615850000051
                  ],
                  [
                    42.01017130300005,
                    6.654691985000056
                  ],
                  [
                    42.01346087600007,
                    6.6586058060000255
                  ],
                  [
                    42.01464093100003,
                    6.680445797000061
                  ],
                  [
                    42.025491026000054,
                    6.706415755000023
                  ],
                  [
                    42.05553122900005,
                    6.748755663000054
                  ],
                  [
                    42.059545007000054,
                    6.790908986000034
                  ],
                  [
                    42.059632657000066,
                    6.7918295050000665
                  ],
                  [
                    42.06288076000004,
                    6.825923126000021
                  ],
                  [
                    42.06692148800005,
                    6.841085574000033
                  ],
                  [
                    42.075521568000056,
                    6.863985540000044
                  ],
                  [
                    42.07623162900006,
                    6.886735528000031
                  ],
                  [
                    42.09213714100008,
                    6.907235781000054
                  ],
                  [
                    42.093134786000064,
                    6.90852162300007
                  ],
                  [
                    42.09873177500003,
                    6.915735454000071
                  ],
                  [
                    42.10605182900008,
                    6.930215429000043
                  ],
                  [
                    42.10855831500004,
                    6.932350960000065
                  ],
                  [
                    42.12460435600008,
                    6.946022219000042
                  ],
                  [
                    42.13416198700003,
                    6.954165340000031
                  ],
                  [
                    42.13473136300007,
                    6.9554557800000225
                  ],
                  [
                    42.136088243000074,
                    6.958531030000074
                  ],
                  [
                    42.13994203500005,
                    6.967265314000031
                  ],
                  [
                    42.140465007000046,
                    6.968179821000035
                  ],
                  [
                    42.14758209800004,
                    6.980625287000066
                  ],
                  [
                    42.161018942000055,
                    7.004259986000022
                  ],
                  [
                    42.16264221300003,
                    7.007115234000025
                  ],
                  [
                    42.160810078000054,
                    7.0232186270000625
                  ],
                  [
                    42.15778441900005,
                    7.049812394000071
                  ],
                  [
                    42.15761230000004,
                    7.051325216000066
                  ],
                  [
                    42.167696629000034,
                    7.066810609000072
                  ],
                  [
                    42.17679596200003,
                    7.080783452000048
                  ],
                  [
                    42.17827919800004,
                    7.083061094000072
                  ],
                  [
                    42.18696251700004,
                    7.0963951090000705
                  ],
                  [
                    42.196998525000026,
                    7.12164890400004
                  ],
                  [
                    42.19925732400003,
                    7.127332761000048
                  ],
                  [
                    42.204702686000076,
                    7.1410350270000436
                  ],
                  [
                    42.20442273000003,
                    7.1592250090000675
                  ],
                  [
                    42.20411226200008,
                    7.170606028000066
                  ],
                  [
                    42.20396355400004,
                    7.1760573040000395
                  ],
                  [
                    42.20345682000004,
                    7.1946329880000235
                  ],
                  [
                    42.20632653200005,
                    7.208015739000075
                  ],
                  [
                    42.20838289100004,
                    7.217604953000034
                  ],
                  [
                    42.209842922000064,
                    7.226904943000022
                  ],
                  [
                    42.20984508600003,
                    7.23485972900005
                  ],
                  [
                    42.20985301500008,
                    7.264004914000054
                  ],
                  [
                    42.19911009600003,
                    7.2914401790000625
                  ],
                  [
                    42.18697743300004,
                    7.2957934030000615
                  ],
                  [
                    42.17493299100005,
                    7.300114973000063
                  ],
                  [
                    42.15550295000003,
                    7.308725014000061
                  ],
                  [
                    42.145992926000076,
                    7.313235039000062
                  ],
                  [
                    42.13358289400003,
                    7.317335062000041
                  ],
                  [
                    42.12285860000003,
                    7.321668999000053
                  ],
                  [
                    42.111262846000045,
                    7.326355113000034
                  ],
                  [
                    42.10056802400004,
                    7.330683732000068
                  ],
                  [
                    42.07074274400003,
                    7.342755206000049
                  ],
                  [
                    41.96523248900007,
                    7.3841154430000415
                  ],
                  [
                    41.89612231700005,
                    7.411205596000059
                  ],
                  [
                    41.893602325000074,
                    7.41868560000006
                  ],
                  [
                    41.88273240500007,
                    7.465485593000039
                  ],
                  [
                    41.87275248000003,
                    7.508465585000067
                  ],
                  [
                    41.870089359000076,
                    7.519924188000061
                  ],
                  [
                    41.86746099100003,
                    7.5312332140000535
                  ],
                  [
                    41.867102525000064,
                    7.5327755800000205
                  ],
                  [
                    41.86779253900005,
                    7.538175568000042
                  ],
                  [
                    41.87807264500003,
                    7.562615526000059
                  ],
                  [
                    41.88835275500003,
                    7.591125472000044
                  ],
                  [
                    41.90480293500008,
                    7.635925389000022
                  ],
                  [
                    41.92946318400004,
                    7.697015270000065
                  ],
                  [
                    41.93893617700007,
                    7.719152584000028
                  ],
                  [
                    41.94249331300006,
                    7.727465209000059
                  ],
                  [
                    41.95714348700005,
                    7.77478512600004
                  ],
                  [
                    41.91240351600004,
                    7.844395182000028
                  ],
                  [
                    41.913023545000044,
                    7.853815171000065
                  ],
                  [
                    41.915163634000066,
                    7.883345133000034
                  ],
                  [
                    41.917133722000074,
                    7.912875103000033
                  ],
                  [
                    41.918425729000035,
                    7.929892407000068
                  ],
                  [
                    41.91888379200003,
                    7.9359250790000715
                  ],
                  [
                    41.92216392000006,
                    7.9781050220000225
                  ],
                  [
                    41.92304329700005,
                    7.994629941000028
                  ],
                  [
                    41.92324875300005,
                    7.998491482000077
                  ],
                  [
                    41.925444103000075,
                    8.039744952000035
                  ],
                  [
                    41.92634422000003,
                    8.080564910000021
                  ],
                  [
                    41.92981429500003,
                    8.101394877000075
                  ],
                  [
                    41.93747444400003,
                    8.143574812000054
                  ],
                  [
                    41.94840464200007,
                    8.200894719000075
                  ],
                  [
                    41.96260476100008,
                    8.223604649000038
                  ],
                  [
                    42.00879008600003,
                    8.294749593000063
                  ],
                  [
                    42.027053755000054,
                    8.323024846000067
                  ],
                  [
                    42.02600558600005,
                    8.425834241000075
                  ],
                  [
                    42.04130570500007,
                    8.447464167000021
                  ],
                  [
                    42.05196163200003,
                    8.464902641000037
                  ],
                  [
                    42.059406411000055,
                    8.477086056000076
                  ],
                  [
                    42.06972595000008,
                    8.493974029000071
                  ],
                  [
                    42.097746132000054,
                    8.518988912000054
                  ],
                  [
                    42.09936320500003,
                    8.520254007000062
                  ],
                  [
                    42.175911634000045,
                    8.580140612000037
                  ],
                  [
                    42.183756937000055,
                    8.58627827600003
                  ],
                  [
                    42.184009478000064,
                    8.58647584800002
                  ],
                  [
                    42.19052931700003,
                    8.591576554000028
                  ],
                  [
                    42.19174710100003,
                    8.592529271000046
                  ],
                  [
                    42.19834646600003,
                    8.597692193000057
                  ],
                  [
                    42.21561685200004,
                    8.611203440000054
                  ],
                  [
                    42.21964049400003,
                    8.61682373800005
                  ],
                  [
                    42.22937711600008,
                    8.630424034000043
                  ],
                  [
                    42.23267698500007,
                    8.63503335300004
                  ],
                  [
                    42.23966702600006,
                    8.639883325000028
                  ],
                  [
                    42.26307710000003,
                    8.635953264000023
                  ],
                  [
                    42.27499707700008,
                    8.61510325200004
                  ],
                  [
                    42.276829451000026,
                    8.612398890000065
                  ],
                  [
                    42.278063978000034,
                    8.610576880000053
                  ],
                  [
                    42.29468705900007,
                    8.586043233000055
                  ],
                  [
                    42.30714702400007,
                    8.559643230000063
                  ],
                  [
                    42.32303701300003,
                    8.536773208000056
                  ],
                  [
                    42.33138424300006,
                    8.534695218000024
                  ],
                  [
                    42.335502587000065,
                    8.533669983000038
                  ],
                  [
                    42.33647290000005,
                    8.533428430000072
                  ],
                  [
                    42.34009599800004,
                    8.532526482000037
                  ],
                  [
                    42.40605339900003,
                    8.516106807000028
                  ],
                  [
                    42.416553957000076,
                    8.513492760000076
                  ],
                  [
                    42.42114742000007,
                    8.512349247000031
                  ],
                  [
                    42.44755453700003,
                    8.505775363000055
                  ],
                  [
                    42.50255751800006,
                    8.492082721000031
                  ],
                  [
                    42.520137541000054,
                    8.478712686000051
                  ],
                  [
                    42.52976750400006,
                    8.454832691000036
                  ],
                  [
                    42.532366601000035,
                    8.440678835000028
                  ],
                  [
                    42.534510484000066,
                    8.429003928000043
                  ],
                  [
                    42.53872735900006,
                    8.397222738000039
                  ],
                  [
                    42.55007725400003,
                    8.35050276800007
                  ],
                  [
                    42.55664147600004,
                    8.31178524400002
                  ],
                  [
                    42.55999711100003,
                    8.29199281800004
                  ],
                  [
                    42.56548268200004,
                    8.263604839000038
                  ],
                  [
                    42.56702702100006,
                    8.25561284500003
                  ],
                  [
                    42.578096982000034,
                    8.228532848000043
                  ],
                  [
                    42.594776943000056,
                    8.197842839000032
                  ],
                  [
                    42.60478040100003,
                    8.179798825000034
                  ],
                  [
                    42.61597690200006,
                    8.159602825000036
                  ],
                  [
                    42.63062689700007,
                    8.140432805000046
                  ],
                  [
                    42.65140693300003,
                    8.129672756000048
                  ],
                  [
                    42.658568725000066,
                    8.13011179700004
                  ],
                  [
                    42.66135697300007,
                    8.130282726000075
                  ],
                  [
                    42.67851708100005,
                    8.14732265200007
                  ],
                  [
                    42.67936166800007,
                    8.14850425700007
                  ],
                  [
                    42.70159725600007,
                    8.179612544000065
                  ],
                  [
                    42.711157367000055,
                    8.206762476000051
                  ],
                  [
                    42.71914751600008,
                    8.24566240200005
                  ],
                  [
                    42.73487772100003,
                    8.29437228300003
                  ],
                  [
                    42.74753285300005,
                    8.322727206000025
                  ],
                  [
                    42.75110878400005,
                    8.330751347000046
                  ],
                  [
                    42.75394791800005,
                    8.33712216500004
                  ],
                  [
                    42.768168047000074,
                    8.36317208500003
                  ],
                  [
                    42.77937811900006,
                    8.373262037000075
                  ],
                  [
                    42.79818817000006,
                    8.370071980000034
                  ],
                  [
                    42.800407636000045,
                    8.370823379000058
                  ],
                  [
                    42.830918315000076,
                    8.381151867000028
                  ],
                  [
                    42.85809844200003,
                    8.391691759000025
                  ],
                  [
                    42.87210748100006,
                    8.395323076000068
                  ],
                  [
                    42.88440855700003,
                    8.398511668000026
                  ],
                  [
                    42.89884863900005,
                    8.40910160900006
                  ],
                  [
                    42.89883463600006,
                    8.410142723000035
                  ],
                  [
                    42.89876749900003,
                    8.41513436400004
                  ],
                  [
                    42.89857870000003,
                    8.429171581000048
                  ],
                  [
                    42.89702878200006,
                    8.457751538000025
                  ],
                  [
                    42.901050361000046,
                    8.46970826200004
                  ],
                  [
                    42.90203685600005,
                    8.472641432000046
                  ],
                  [
                    42.91082896300003,
                    8.498781437000048
                  ],
                  [
                    42.912369041000034,
                    8.52210139300007
                  ],
                  [
                    42.911675890000026,
                    8.526022997000041
                  ],
                  [
                    42.907609114000024,
                    8.54903137100007
                  ],
                  [
                    42.90531921100006,
                    8.582221324000045
                  ],
                  [
                    42.89878926000006,
                    8.602671316000055
                  ],
                  [
                    42.88402924900004,
                    8.61584633900003
                  ],
                  [
                    42.861830086000055,
                    8.634649030000048
                  ],
                  [
                    42.86132030300007,
                    8.635080802000061
                  ],
                  [
                    42.85987923300007,
                    8.63630138800005
                  ],
                  [
                    42.83841924600006,
                    8.664391413000033
                  ],
                  [
                    42.83198932400006,
                    8.695231381000042
                  ],
                  [
                    42.837129454000035,
                    8.727831313000024
                  ],
                  [
                    42.84391957400004,
                    8.75792124700007
                  ],
                  [
                    42.85754371400003,
                    8.785123158000033
                  ],
                  [
                    42.85990238000005,
                    8.79092558800005
                  ],
                  [
                    42.86535980200006,
                    8.804351102000055
                  ],
                  [
                    42.865342318000046,
                    8.816455476000044
                  ],
                  [
                    42.86532986700007,
                    8.82511106800007
                  ],
                  [
                    42.859779873000036,
                    8.831861078000031
                  ],
                  [
                    42.84954988100003,
                    8.844291089000023
                  ],
                  [
                    42.82806984200005,
                    8.855791142000044
                  ],
                  [
                    42.823381006000034,
                    8.858705716000031
                  ],
                  [
                    42.80515980900003,
                    8.870031190000077
                  ],
                  [
                    42.80121370000006,
                    8.874285014000066
                  ],
                  [
                    42.78399981100006,
                    8.892841228000066
                  ],
                  [
                    42.761179809000055,
                    8.917711263000058
                  ],
                  [
                    42.73063980400008,
                    8.948021313000027
                  ],
                  [
                    42.70306981200008,
                    8.980911350000042
                  ],
                  [
                    42.68012984100005,
                    9.015021373000025
                  ],
                  [
                    42.67406272200003,
                    9.02847851200005
                  ],
                  [
                    42.67248423400008,
                    9.031224831000031
                  ],
                  [
                    42.66228989100006,
                    9.048961372000065
                  ],
                  [
                    42.64681389300006,
                    9.069682339000053
                  ],
                  [
                    42.64434990700005,
                    9.072981394000067
                  ],
                  [
                    42.61929987100007,
                    9.089281451000033
                  ],
                  [
                    42.59934556800005,
                    9.106174348000025
                  ],
                  [
                    42.60207495900005,
                    9.10949991800004
                  ],
                  [
                    42.602561758000036,
                    9.110093049000056
                  ],
                  [
                    42.60942993200007,
                    9.118461437000065
                  ],
                  [
                    42.61567880400003,
                    9.123649285000056
                  ],
                  [
                    42.61902999300003,
                    9.126431394000065
                  ],
                  [
                    42.62596003800007,
                    9.132081361000076
                  ],
                  [
                    42.627461210000035,
                    9.134032040000022
                  ],
                  [
                    42.62907220900007,
                    9.136125434000064
                  ],
                  [
                    42.63511011000003,
                    9.143971312000076
                  ],
                  [
                    42.63470016100007,
                    9.158521290000067
                  ],
                  [
                    42.62477014900003,
                    9.166031309000061
                  ],
                  [
                    42.614300135000065,
                    9.173961327000029
                  ],
                  [
                    42.59548013700004,
                    9.193591358000049
                  ],
                  [
                    42.58359016500003,
                    9.21538136700002
                  ],
                  [
                    42.57961022200004,
                    9.237501343000076
                  ],
                  [
                    42.57099025900004,
                    9.258181333000039
                  ],
                  [
                    42.56108026800007,
                    9.270301348000032
                  ],
                  [
                    42.551360282000076,
                    9.28657135700007
                  ],
                  [
                    42.54695033100006,
                    9.30523133500003
                  ],
                  [
                    42.556290423000064,
                    9.321051281000052
                  ],
                  [
                    42.554818245000035,
                    9.328612303000057
                  ],
                  [
                    42.551580485000045,
                    9.345241258000044
                  ],
                  [
                    42.54543305100003,
                    9.357312561000072
                  ],
                  [
                    42.543519213000025,
                    9.361070637000068
                  ],
                  [
                    42.53745334200005,
                    9.372981780000032
                  ],
                  [
                    42.539139609000074,
                    9.374025646000064
                  ],
                  [
                    42.547719990000076,
                    9.379337242000076
                  ],
                  [
                    42.55218188400005,
                    9.382099331000063
                  ],
                  [
                    42.56712217900008,
                    9.39610568300003
                  ],
                  [
                    42.58486376600007,
                    9.409178266000026
                  ],
                  [
                    42.603539099000045,
                    9.416648284000075
                  ],
                  [
                    42.61754561400005,
                    9.42691959800004
                  ],
                  [
                    42.64088981900005,
                    9.447462242000029
                  ],
                  [
                    42.655830094000066,
                    9.455866032000074
                  ],
                  [
                    42.666101523000066,
                    9.458667278000064
                  ],
                  [
                    42.681975572000056,
                    9.469872345000056
                  ],
                  [
                    42.70065088600006,
                    9.471739800000023
                  ],
                  [
                    42.71465737500006,
                    9.474541032000047
                  ],
                  [
                    42.72866388500006,
                    9.482944825000061
                  ],
                  [
                    42.73613405100008,
                    9.49508368100004
                  ],
                  [
                    42.73644752400003,
                    9.495266538000067
                  ],
                  [
                    42.74733925700008,
                    9.501619963000053
                  ],
                  [
                    42.776286019000054,
                    9.51189122300002
                  ],
                  [
                    42.787491242000044,
                    9.523096305000024
                  ],
                  [
                    42.80149781500006,
                    9.549241540000025
                  ],
                  [
                    42.813636848000044,
                    9.57258550000006
                  ],
                  [
                    42.84071607900006,
                    9.582856765000031
                  ],
                  [
                    42.86406022400007,
                    9.586591722000037
                  ],
                  [
                    42.879934228000025,
                    9.584724145000052
                  ],
                  [
                    42.89207313900005,
                    9.574452741000073
                  ],
                  [
                    42.90888087400003,
                    9.563247560000036
                  ],
                  [
                    42.921019829000045,
                    9.565115037000055
                  ],
                  [
                    42.929003857000055,
                    9.573534234000022
                  ],
                  [
                    42.930194279000034,
                    9.574789555000052
                  ],
                  [
                    42.938441590000025,
                    9.583486372000039
                  ],
                  [
                    42.94343027700006,
                    9.587525199000027
                  ],
                  [
                    42.968641956000056,
                    9.59219390800007
                  ],
                  [
                    42.97984719400006,
                    9.607134029000065
                  ],
                  [
                    42.97797974200006,
                    9.628610517000027
                  ],
                  [
                    42.96397336200005,
                    9.655689608000046
                  ],
                  [
                    42.95090071000004,
                    9.672497336000049
                  ],
                  [
                    42.935026727000036,
                    9.679967474000023
                  ],
                  [
                    42.92568904700005,
                    9.672497427000053
                  ],
                  [
                    42.917285105000076,
                    9.65755729700004
                  ],
                  [
                    42.90794742400004,
                    9.65008725000007
                  ],
                  [
                    42.89767600600004,
                    9.650087287000076
                  ],
                  [
                    42.85378908000007,
                    9.662226324000073
                  ],
                  [
                    42.82297486900006,
                    9.674365316000035
                  ],
                  [
                    42.790293150000025,
                    9.693040634000056
                  ],
                  [
                    42.779087986000036,
                    9.698643236000066
                  ],
                  [
                    42.75014130400007,
                    9.710782220000056
                  ],
                  [
                    42.74005850400005,
                    9.716063703000032
                  ],
                  [
                    42.73053226900004,
                    9.721053651000034
                  ],
                  [
                    42.72707040600005,
                    9.72509259100002
                  ],
                  [
                    42.71372456300003,
                    9.740662673000031
                  ],
                  [
                    42.71338015100008,
                    9.741257568000037
                  ],
                  [
                    42.70345320700005,
                    9.758404151000036
                  ],
                  [
                    42.69411559200006,
                    9.768675546000054
                  ],
                  [
                    42.681042896000065,
                    9.774278154000058
                  ],
                  [
                    42.663794574000065,
                    9.776549058000057
                  ],
                  [
                    42.64742734400005,
                    9.77521203300006
                  ],
                  [
                    42.618480555000076,
                    9.758404454000072
                  ],
                  [
                    42.59513638300007,
                    9.748133176000067
                  ],
                  [
                    42.56805714500007,
                    9.73692815000004
                  ],
                  [
                    42.52977272900006,
                    9.727590683000074
                  ],
                  [
                    42.49895844500003,
                    9.72105447000007
                  ],
                  [
                    42.474680543000034,
                    9.72105455600007
                  ],
                  [
                    42.44853511400004,
                    9.721988407000026
                  ],
                  [
                    42.424257201000046,
                    9.719187212000065
                  ],
                  [
                    42.400769069000035,
                    9.716156585000022
                  ],
                  [
                    42.39531045800004,
                    9.71545227100006
                  ],
                  [
                    42.392640750000055,
                    9.715222509000057
                  ],
                  [
                    42.376572174000046,
                    9.713839606000022
                  ],
                  [
                    42.363219558000026,
                    9.71641995400006
                  ],
                  [
                    42.35576103100004,
                    9.71786128900004
                  ],
                  [
                    42.34619100300006,
                    9.72136131600007
                  ],
                  [
                    42.33977280800008,
                    9.719617623000033
                  ],
                  [
                    42.29352092700003,
                    9.757491440000024
                  ],
                  [
                    42.262913799000046,
                    9.776202633000025
                  ],
                  [
                    42.25099084900006,
                    9.783491543000025
                  ],
                  [
                    42.21515083700007,
                    9.783729707000077
                  ],
                  [
                    42.21335069400004,
                    9.783741669000051
                  ],
                  [
                    42.18577054800005,
                    9.773561785000027
                  ],
                  [
                    42.16531226300003,
                    9.753088583000022
                  ],
                  [
                    42.15688264200003,
                    9.744651489000034
                  ],
                  [
                    42.12605666700006,
                    9.713801622000062
                  ],
                  [
                    42.122286074000044,
                    9.710028106000038
                  ],
                  [
                    42.11720861200007,
                    9.704946822000068
                  ],
                  [
                    42.032832781000025,
                    9.620507476000057
                  ],
                  [
                    42.03080939300003,
                    9.618482565000022
                  ],
                  [
                    42.01890934200003,
                    9.617922606000036
                  ],
                  [
                    42.00838931800007,
                    9.622162633000073
                  ],
                  [
                    41.996429301000035,
                    9.631162655000026
                  ],
                  [
                    41.96609831000006,
                    9.64733601100005
                  ],
                  [
                    41.95819172500006,
                    9.65155203200004
                  ],
                  [
                    41.95233919800006,
                    9.654672767000022
                  ],
                  [
                    41.946301842000025,
                    9.657891393000057
                  ],
                  [
                    41.93584896300007,
                    9.663464016000034
                  ],
                  [
                    41.926148657000056,
                    9.668059854000035
                  ],
                  [
                    41.90613909500007,
                    9.679302884000037
                  ],
                  [
                    41.87323897700003,
                    9.683882986000071
                  ],
                  [
                    41.862040197000056,
                    9.678193904000068
                  ],
                  [
                    41.853278860000046,
                    9.673743065000053
                  ],
                  [
                    41.837746207000066,
                    9.662184271000058
                  ],
                  [
                    41.830951636000066,
                    9.657128017000048
                  ],
                  [
                    41.82454467400004,
                    9.652360206000026
                  ],
                  [
                    41.81565247100008,
                    9.645742976000065
                  ],
                  [
                    41.80867856300006,
                    9.64055326600004
                  ],
                  [
                    41.808388784000044,
                    9.640623815000026
                  ],
                  [
                    41.804599376000056,
                    9.641546376000065
                  ],
                  [
                    41.801038541000025,
                    9.642413289000046
                  ],
                  [
                    41.799580227000035,
                    9.643374848000065
                  ],
                  [
                    41.79911125800004,
                    9.643684069000074
                  ],
                  [
                    41.79099852300004,
                    9.64903330900006
                  ],
                  [
                    41.77382847000007,
                    9.653703360000065
                  ],
                  [
                    41.76067970200006,
                    9.643972814000051
                  ],
                  [
                    41.755748348000054,
                    9.640323441000021
                  ],
                  [
                    41.74860187400003,
                    9.636353472000053
                  ],
                  [
                    41.748869710000065,
                    9.615786713000034
                  ],
                  [
                    41.74906819100005,
                    9.60055352300003
                  ],
                  [
                    41.731694323000056,
                    9.508467590000066
                  ],
                  [
                    41.72802773800004,
                    9.489033754000047
                  ],
                  [
                    41.73461770200004,
                    9.471483758000034
                  ],
                  [
                    41.73072294600007,
                    9.470269549000022
                  ],
                  [
                    41.72396511200003,
                    9.46816276100003
                  ],
                  [
                    41.72194764100004,
                    9.467533805000073
                  ],
                  [
                    41.70342189100006,
                    9.466705059000049
                  ],
                  [
                    41.70227755600007,
                    9.466653867000048
                  ],
                  [
                    41.70065036200003,
                    9.466855749000047
                  ],
                  [
                    41.670197435000034,
                    9.470633967000026
                  ],
                  [
                    41.668936545000065,
                    9.471467225000026
                  ],
                  [
                    41.65415740700007,
                    9.481234004000044
                  ],
                  [
                    41.642597468000076,
                    9.515143991000059
                  ],
                  [
                    41.634416189000035,
                    9.513633890000051
                  ],
                  [
                    41.63273742400003,
                    9.513324024000042
                  ],
                  [
                    41.620836997000026,
                    9.512674829000048
                  ],
                  [
                    41.59772727500007,
                    9.511414141000046
                  ],
                  [
                    41.56415712200004,
                    9.506944249000071
                  ],
                  [
                    41.540606997000054,
                    9.499584337000044
                  ],
                  [
                    41.52206687200004,
                    9.485324414000047
                  ],
                  [
                    41.506656761000045,
                    9.470504481000035
                  ],
                  [
                    41.50032132500007,
                    9.465222994000044
                  ],
                  [
                    41.49096665500008,
                    9.457424547000073
                  ],
                  [
                    41.479036618000066,
                    9.460024588000067
                  ],
                  [
                    41.46326508800007,
                    9.465383488000043
                  ],
                  [
                    41.45887655100006,
                    9.466874639000025
                  ],
                  [
                    41.43261647400004,
                    9.475854707000053
                  ],
                  [
                    41.393086338000046,
                    9.485754821000057
                  ],
                  [
                    41.38536397300004,
                    9.486746224000058
                  ],
                  [
                    41.35903620600004,
                    9.490124918000049
                  ],
                  [
                    41.33695735500004,
                    9.494542697000043
                  ],
                  [
                    41.33649613000006,
                    9.494634984000072
                  ],
                  [
                    41.30869603700006,
                    9.50307506200005
                  ],
                  [
                    41.27967590500003,
                    9.501535149000063
                  ],
                  [
                    41.26755585300003,
                    9.499365192000027
                  ],
                  [
                    41.26744166200007,
                    9.499378474000025
                  ],
                  [
                    41.262980914000025,
                    9.499897322000038
                  ],
                  [
                    41.26050582600004,
                    9.500185209000051
                  ],
                  [
                    41.258260042000074,
                    9.500238267000043
                  ],
                  [
                    41.25225078700004,
                    9.500380239000037
                  ],
                  [
                    41.239315729000054,
                    9.49879528100007
                  ],
                  [
                    41.23058568000005,
                    9.495680310000068
                  ],
                  [
                    41.219885617000045,
                    9.490715353000041
                  ],
                  [
                    41.21496558300004,
                    9.486095373000069
                  ],
                  [
                    41.21157000000005,
                    9.48099316500003
                  ],
                  [
                    41.19522887900007,
                    9.462767746000054
                  ],
                  [
                    41.19480542600007,
                    9.462295465000068
                  ],
                  [
                    41.19184354200007,
                    9.459754477000047
                  ],
                  [
                    41.181427185000075,
                    9.450818795000032
                  ],
                  [
                    41.170455255000036,
                    9.441405560000021
                  ],
                  [
                    41.145445100000074,
                    9.42462566100005
                  ],
                  [
                    41.11471493400006,
                    9.414055770000061
                  ],
                  [
                    41.083544768000024,
                    9.40441587500004
                  ],
                  [
                    41.05648461700008,
                    9.391065970000056
                  ],
                  [
                    41.030084447000036,
                    9.372456071000045
                  ],
                  [
                    41.014074331000074,
                    9.357206139000027
                  ],
                  [
                    41.000577820000046,
                    9.354880502000071
                  ],
                  [
                    40.99608424400003,
                    9.354106196000032
                  ],
                  [
                    40.97634272400006,
                    9.351964826000028
                  ],
                  [
                    40.97071412500003,
                    9.351506276000066
                  ],
                  [
                    40.95355400500006,
                    9.335576340000046
                  ],
                  [
                    40.92697385500003,
                    9.323126438000031
                  ],
                  [
                    40.902963734000025,
                    9.318216515000074
                  ],
                  [
                    40.874103588000025,
                    9.309446605000062
                  ],
                  [
                    40.84410344300005,
                    9.304796701000043
                  ],
                  [
                    40.824753361000035,
                    9.305356758000073
                  ],
                  [
                    40.81256332600003,
                    9.310926782000024
                  ],
                  [
                    40.80851335300008,
                    9.32675677900005
                  ],
                  [
                    40.80032337400007,
                    9.345126786000037
                  ],
                  [
                    40.79262340300005,
                    9.367396777000067
                  ],
                  [
                    40.78882344700003,
                    9.386896769000032
                  ],
                  [
                    40.79205604500004,
                    9.390070692000052
                  ],
                  [
                    40.79764350800008,
                    9.39555673700005
                  ],
                  [
                    40.82806363100008,
                    9.39309664800004
                  ],
                  [
                    40.843133685000055,
                    9.389236610000069
                  ],
                  [
                    40.858223742000064,
                    9.385366568000052
                  ],
                  [
                    40.891213899000036,
                    9.389536466000038
                  ],
                  [
                    40.91385401700006,
                    9.397196392000069
                  ],
                  [
                    40.927514099000064,
                    9.405136336000055
                  ],
                  [
                    40.92685914200007,
                    9.406231212000023
                  ],
                  [
                    40.917524111000034,
                    9.421836350000035
                  ],
                  [
                    40.88999406900007,
                    9.448646402000065
                  ],
                  [
                    40.86218399100005,
                    9.46301647000007
                  ],
                  [
                    40.84236390800004,
                    9.463586528000064
                  ],
                  [
                    40.81576375600008,
                    9.45273661400006
                  ],
                  [
                    40.78322359800006,
                    9.447886716000028
                  ],
                  [
                    40.748603443000036,
                    9.444866825000076
                  ],
                  [
                    40.71953330700006,
                    9.44387690800005
                  ],
                  [
                    40.70709326300005,
                    9.446226944000045
                  ],
                  [
                    40.69856323100004,
                    9.447646966000036
                  ],
                  [
                    40.69773184400003,
                    9.44710450100007
                  ],
                  [
                    40.69613891500006,
                    9.446065145000034
                  ],
                  [
                    40.69684205600004,
                    9.44947032400006
                  ],
                  [
                    40.69540202500008,
                    9.448040457000047
                  ],
                  [
                    40.69665205800004,
                    9.450810208000064
                  ],
                  [
                    40.69618218200003,
                    9.502225672000066
                  ],
                  [
                    40.70220239300005,
                    9.536092664000023
                  ],
                  [
                    40.71772282000006,
                    9.569319691000032
                  ],
                  [
                    40.72502303700003,
                    9.59357753100005
                  ],
                  [
                    40.73373326500007,
                    9.61013605100004
                  ],
                  [
                    40.73852340700006,
                    9.625044720000062
                  ],
                  [
                    40.751893772000074,
                    9.654612077000024
                  ],
                  [
                    40.76629413000006,
                    9.670790614000055
                  ],
                  [
                    40.77178788500004,
                    9.679458907000026
                  ],
                  [
                    40.77949113200003,
                    9.691613434000033
                  ],
                  [
                    40.77874891400006,
                    9.692106471000045
                  ],
                  [
                    40.801474530000064,
                    9.726746336000076
                  ],
                  [
                    40.82556475100006,
                    9.763456219000034
                  ],
                  [
                    40.84733493200008,
                    9.790326117000063
                  ],
                  [
                    40.877535151000075,
                    9.818305988000077
                  ],
                  [
                    40.913045416000045,
                    9.850935833000051
                  ],
                  [
                    40.94667565800006,
                    9.88035569300007
                  ],
                  [
                    40.97874590400005,
                    9.911545552000064
                  ],
                  [
                    40.99655603300005,
                    9.928695472000072
                  ],
                  [
                    41.01393614400007,
                    9.939205401000038
                  ],
                  [
                    41.015872503000026,
                    9.942514021000022
                  ],
                  [
                    41.01956620100003,
                    9.948825373000034
                  ],
                  [
                    41.01335621000004,
                    9.95999537800003
                  ],
                  [
                    40.99893616800006,
                    9.967835412000056
                  ],
                  [
                    40.98065609100007,
                    9.969045466000068
                  ],
                  [
                    40.96580603500007,
                    9.971685510000043
                  ],
                  [
                    40.95347603500005,
                    9.987495526000032
                  ],
                  [
                    40.94603604500003,
                    10.001315531000046
                  ],
                  [
                    40.93655611200006,
                    10.035245519000057
                  ],
                  [
                    40.94868627200003,
                    10.067755434000048
                  ],
                  [
                    40.95384638200005,
                    10.095725380000033
                  ],
                  [
                    40.97467667400008,
                    10.156645228000059
                  ],
                  [
                    40.97882682000005,
                    10.194675160000031
                  ],
                  [
                    40.989947020000045,
                    10.23990506000007
                  ],
                  [
                    40.999827227000026,
                    10.289214956000023
                  ],
                  [
                    41.00509735500003,
                    10.318844901000034
                  ],
                  [
                    41.01502748100006,
                    10.343174830000066
                  ],
                  [
                    41.03043774400004,
                    10.400444692000065
                  ],
                  [
                    41.03184782300008,
                    10.422004654000034
                  ],
                  [
                    41.037638499000025,
                    10.443543797000075
                  ],
                  [
                    41.03844793600007,
                    10.44655460000007
                  ],
                  [
                    41.047148080000056,
                    10.477624518000027
                  ],
                  [
                    41.05697820100005,
                    10.500284453000063
                  ],
                  [
                    41.06137827800006,
                    10.516654411000047
                  ],
                  [
                    41.07130840600007,
                    10.540984345000027
                  ],
                  [
                    41.08032856400007,
                    10.57436425800006
                  ],
                  [
                    41.08703868600003,
                    10.60056419800003
                  ],
                  [
                    41.08244877800007,
                    10.632514160000028
                  ],
                  [
                    41.07788878000008,
                    10.639474169000039
                  ],
                  [
                    41.07898885600008,
                    10.65884413200007
                  ],
                  [
                    41.07726892300008,
                    10.681154098000036
                  ],
                  [
                    41.089979034000066,
                    10.69697403400005
                  ],
                  [
                    41.11486923700005,
                    10.720313912000051
                  ],
                  [
                    41.13310940300005,
                    10.744083808000028
                  ],
                  [
                    41.14271515900003,
                    10.753425944000071
                  ],
                  [
                    41.14270835800005,
                    10.753433103000077
                  ],
                  [
                    41.14921946000004,
                    10.75976478800004
                  ],
                  [
                    41.16642968700006,
                    10.779713638000032
                  ],
                  [
                    41.16675804000005,
                    10.779937909000068
                  ],
                  [
                    41.19087985700003,
                    10.796413524000059
                  ],
                  [
                    41.19702566700005,
                    10.805269494000072
                  ],
                  [
                    41.20746002000004,
                    10.820303423000041
                  ],
                  [
                    41.22006012700007,
                    10.834463355000025
                  ],
                  [
                    41.23198029300005,
                    10.863653268000064
                  ],
                  [
                    41.233600394000064,
                    10.89118321500007
                  ],
                  [
                    41.24075053800004,
                    10.92136313800006
                  ],
                  [
                    41.26816080000003,
                    10.957852979000052
                  ],
                  [
                    41.26942003400006,
                    10.958096629000067
                  ],
                  [
                    41.280460865000066,
                    10.960232930000075
                  ],
                  [
                    41.30028097600007,
                    10.96406285200004
                  ],
                  [
                    41.348581194000076,
                    10.962532683000063
                  ],
                  [
                    41.39222140600003,
                    10.96631252000003
                  ],
                  [
                    41.41008146200005,
                    10.958472469000071
                  ],
                  [
                    41.484071837000045,
                    10.966902183000059
                  ],
                  [
                    41.58223227000008,
                    10.962071839000032
                  ],
                  [
                    41.595424440000045,
                    10.962892010000076
                  ],
                  [
                    41.634182519000035,
                    10.965301641000053
                  ],
                  [
                    41.68083272600006,
                    10.963881473000072
                  ],
                  [
                    41.699542834000056,
                    10.969311391000076
                  ],
                  [
                    41.71761289600005,
                    10.964781335000055
                  ],
                  [
                    41.739543010000034,
                    10.968331248000027
                  ],
                  [
                    41.760453151000036,
                    10.98194114200004
                  ],
                  [
                    41.76336320100006,
                    10.990871113000026
                  ],
                  [
                    41.76891322500006,
                    10.991211091000025
                  ],
                  [
                    41.770138822000035,
                    10.991000302000032
                  ],
                  [
                    41.785965574000045,
                    10.98827827100007
                  ],
                  [
                    41.789509922000036,
                    10.987668725000049
                  ],
                  [
                    41.810752527000034,
                    10.984015183000054
                  ],
                  [
                    41.81170458500003,
                    10.983851437000055
                  ],
                  [
                    41.811854098000026,
                    10.983788144000073
                  ],
                  [
                    41.81360115800004,
                    10.983048561000032
                  ],
                  [
                    41.83722000000006,
                    10.973050000000057
                  ],
                  [
                    41.88194000000004,
                    10.960830000000044
                  ],
                  [
                    41.91805000000005,
                    10.953610000000026
                  ],
                  [
                    41.94028000000003,
                    10.950000000000045
                  ],
                  [
                    41.991940000000056,
                    10.942220000000077
                  ],
                  [
                    42.01972000000006,
                    10.944720000000075
                  ],
                  [
                    42.080340000000035,
                    10.977430000000027
                  ],
                  [
                    42.12555000000003,
                    10.99944000000005
                  ],
                  [
                    42.17166000000003,
                    11.000280000000032
                  ],
                  [
                    42.300550000000044,
                    11.011390000000063
                  ],
                  [
                    42.35889000000003,
                    11.019160000000056
                  ],
                  [
                    42.50111000000004,
                    11.06361000000004
                  ],
                  [
                    42.60824000000008,
                    11.091580000000022
                  ],
                  [
                    42.62467138200003,
                    11.09438922000004
                  ],
                  [
                    42.639881356000046,
                    11.096989619000055
                  ],
                  [
                    42.64041000000003,
                    11.097080000000062
                  ],
                  [
                    42.746970160000046,
                    11.078136850000021
                  ],
                  [
                    42.74819000000008,
                    11.077920000000063
                  ],
                  [
                    42.759790000000066,
                    11.059100000000058
                  ],
                  [
                    42.769300000000044,
                    11.023190000000056
                  ],
                  [
                    42.79222000000004,
                    10.997780000000034
                  ],
                  [
                    42.792710328000055,
                    10.997532875000047
                  ],
                  [
                    42.810970000000054,
                    10.988330000000076
                  ],
                  [
                    42.84541073200006,
                    10.98563931800004
                  ],
                  [
                    42.84770607300004,
                    10.985459994000053
                  ],
                  [
                    42.85842209600003,
                    10.984622805000072
                  ],
                  [
                    42.86263239800007,
                    10.984293875000049
                  ]
                ]
              ],
              "type": "Polygon"
            },
            "median days-to-reply": 30,
            "per_resolved": 0.125,
            "referred": 16,
            "replied": 10
          },
          {
            "% replied": 1.0,
            "ADM1_EN": "Oromia",
            "ADM1_PCODE": "ET04",
            "geometry": {
              "coordinates": [
                [
                  [
                    38.75293030900008,
                    10.379552492000073
                  ],
                  [
                    38.761233883000045,
                    10.375586974000043
                  ],
                  [
                    38.767598028000066,
                    10.370544461000065
                  ],
                  [
                    38.77214604000005,
                    10.366160703000048
                  ],
                  [
                    38.777440899000055,
                    10.365620772000057
                  ],
                  [
                    38.784630406000076,
                    10.366721820000066
                  ],
                  [
                    38.79069230500005,
                    10.366524404000074
                  ],
                  [
                    38.798447933000034,
                    10.36807271500004
                  ],
                  [
                    38.80646847700007,
                    10.368835610000076
                  ],
                  [
                    38.81564526200003,
                    10.364320465000048
                  ],
                  [
                    38.82290229900008,
                    10.363763321000022
                  ],
                  [
                    38.82845449200005,
                    10.363031307000028
                  ],
                  [
                    38.834318686000074,
                    10.361825292000049
                  ],
                  [
                    38.83974454600008,
                    10.361028612000041
                  ],
                  [
                    38.84572870900007,
                    10.361023596000052
                  ],
                  [
                    38.84506655600006,
                    10.354761937000035
                  ],
                  [
                    38.84843188100007,
                    10.345013269000049
                  ],
                  [
                    38.85185988200004,
                    10.33907476500002
                  ],
                  [
                    38.85323387500006,
                    10.333777266000027
                  ],
                  [
                    38.85456985900004,
                    10.325401270000043
                  ],
                  [
                    38.855346833000056,
                    10.314264777000062
                  ],
                  [
                    38.85542081600005,
                    10.308058283000037
                  ],
                  [
                    38.85560879600007,
                    10.300152289000039
                  ],
                  [
                    38.85567828200004,
                    10.294737793000024
                  ],
                  [
                    38.85946865300008,
                    10.286027665000063
                  ],
                  [
                    38.86046338700004,
                    10.280206802000066
                  ],
                  [
                    38.86084376400004,
                    10.277980960000036
                  ],
                  [
                    38.85565421500007,
                    10.269760814000051
                  ],
                  [
                    38.85250592700004,
                    10.26574789700004
                  ],
                  [
                    38.85224135200008,
                    10.265410660000043
                  ],
                  [
                    38.85058529200006,
                    10.263773861000061
                  ],
                  [
                    38.848081653000065,
                    10.26129934100004
                  ],
                  [
                    38.84789354900005,
                    10.26101820200006
                  ],
                  [
                    38.84458087100006,
                    10.256067104000067
                  ],
                  [
                    38.84451057500007,
                    10.253180762000056
                  ],
                  [
                    38.84444900600005,
                    10.250652760000037
                  ],
                  [
                    38.84762860500007,
                    10.24432702300004
                  ],
                  [
                    38.844639323000024,
                    10.238161870000056
                  ],
                  [
                    38.840720168000075,
                    10.234384633000047
                  ],
                  [
                    38.84043452700007,
                    10.233930962000045
                  ],
                  [
                    38.835273492000056,
                    10.225733905000027
                  ],
                  [
                    38.83268344100003,
                    10.212113422000073
                  ],
                  [
                    38.833672259000025,
                    10.203954760000045
                  ],
                  [
                    38.838099182000065,
                    10.198064169000077
                  ],
                  [
                    38.83648690500007,
                    10.190892930000075
                  ],
                  [
                    38.83439902900005,
                    10.179244778000054
                  ],
                  [
                    38.83491584500007,
                    10.171662449000053
                  ],
                  [
                    38.83374431400006,
                    10.161852710000062
                  ],
                  [
                    38.83583297500007,
                    10.15564046000003
                  ],
                  [
                    38.83920680800003,
                    10.148952456000075
                  ],
                  [
                    38.84432265500004,
                    10.144307781000066
                  ],
                  [
                    38.84721857100004,
                    10.138735194000049
                  ],
                  [
                    38.84741613500006,
                    10.131051116000037
                  ],
                  [
                    38.84858978900007,
                    10.123890452000069
                  ],
                  [
                    38.850673063000045,
                    10.120858917000021
                  ],
                  [
                    38.85069726000006,
                    10.120823706000067
                  ],
                  [
                    38.85081620600005,
                    10.12065061900006
                  ],
                  [
                    38.852601261000075,
                    10.118053046000057
                  ],
                  [
                    38.84739292200004,
                    10.11308646200007
                  ],
                  [
                    38.842609552000056,
                    10.109924814000067
                  ],
                  [
                    38.83908788200006,
                    10.114398149000067
                  ],
                  [
                    38.83396368500007,
                    10.112943997000059
                  ],
                  [
                    38.82900015100006,
                    10.109663514000033
                  ],
                  [
                    38.82361612300008,
                    10.10968152700002
                  ],
                  [
                    38.82120363300004,
                    10.107297654000035
                  ],
                  [
                    38.81883442000003,
                    10.10495654400006
                  ],
                  [
                    38.81752428600004,
                    10.10206233200006
                  ],
                  [
                    38.81664272900008,
                    10.100114887000075
                  ],
                  [
                    38.816128897000056,
                    10.099600460000033
                  ],
                  [
                    38.81523525800003,
                    10.098705786000039
                  ],
                  [
                    38.81094316100007,
                    10.094408716000032
                  ],
                  [
                    38.80529848700007,
                    10.093496587000061
                  ],
                  [
                    38.799528449000036,
                    10.090274105000049
                  ],
                  [
                    38.791977157000076,
                    10.08935987500007
                  ],
                  [
                    38.784483360000024,
                    10.08591414700004
                  ],
                  [
                    38.77726498200008,
                    10.082801668000059
                  ],
                  [
                    38.772683777000054,
                    10.077237683000021
                  ],
                  [
                    38.76494780200005,
                    10.070805042000075
                  ],
                  [
                    38.75792234600004,
                    10.068251727000074
                  ],
                  [
                    38.751243964000025,
                    10.063330500000063
                  ],
                  [
                    38.74098223800007,
                    10.061087611000062
                  ],
                  [
                    38.73385218900006,
                    10.056328465000036
                  ],
                  [
                    38.727729486000044,
                    10.054345815000033
                  ],
                  [
                    38.72135744500008,
                    10.051443836000033
                  ],
                  [
                    38.714735414000074,
                    10.052791849000073
                  ],
                  [
                    38.70565886700007,
                    10.053001874000074
                  ],
                  [
                    38.70146033800006,
                    10.049361887000032
                  ],
                  [
                    38.69572400000004,
                    10.050900488000025
                  ],
                  [
                    38.68868527400008,
                    10.050231917000076
                  ],
                  [
                    38.68163274500006,
                    10.052778184000033
                  ],
                  [
                    38.67446920700007,
                    10.053285953000056
                  ],
                  [
                    38.66880185300005,
                    10.05542196700003
                  ],
                  [
                    38.66572574300005,
                    10.056394427000043
                  ],
                  [
                    38.66266515900003,
                    10.057361979000063
                  ],
                  [
                    38.659123555000065,
                    10.05350734800004
                  ],
                  [
                    38.65723511500005,
                    10.051451997000072
                  ],
                  [
                    38.66048345300004,
                    10.04546866000004
                  ],
                  [
                    38.66086170900007,
                    10.042979720000062
                  ],
                  [
                    38.661447606000024,
                    10.039124495000067
                  ],
                  [
                    38.66081508700006,
                    10.033812000000069
                  ],
                  [
                    38.66259640100003,
                    10.030652171000042
                  ],
                  [
                    38.66526509200003,
                    10.02591824500007
                  ],
                  [
                    38.66813198800003,
                    10.021350270000028
                  ],
                  [
                    38.66821788800007,
                    10.021213401000068
                  ],
                  [
                    38.66831747100008,
                    10.02105473000006
                  ],
                  [
                    38.668738276000056,
                    10.020384241000045
                  ],
                  [
                    38.66949909500005,
                    10.01917198800004
                  ],
                  [
                    38.67381510700005,
                    10.015149482000027
                  ],
                  [
                    38.68111714100007,
                    10.013423967000051
                  ],
                  [
                    38.68649015300008,
                    10.008004733000064
                  ],
                  [
                    38.69411719400006,
                    10.007819936000033
                  ],
                  [
                    38.69967021300005,
                    10.004281924000054
                  ],
                  [
                    38.709850248000066,
                    9.998393987000043
                  ],
                  [
                    38.71836505700003,
                    9.996086589000072
                  ],
                  [
                    38.71862228900005,
                    9.996016883000038
                  ],
                  [
                    38.725445310000055,
                    9.991341868000063
                  ],
                  [
                    38.73296152100005,
                    9.992764076000071
                  ],
                  [
                    38.73357335700007,
                    9.99287984700004
                  ],
                  [
                    38.734544060000076,
                    9.992100898000047
                  ],
                  [
                    38.74024204400007,
                    9.987528502000032
                  ],
                  [
                    38.74585540100003,
                    9.985656820000031
                  ],
                  [
                    38.75212543200007,
                    9.984718474000033
                  ],
                  [
                    38.75805634000005,
                    9.980672016000028
                  ],
                  [
                    38.764877686000034,
                    9.980644976000065
                  ],
                  [
                    38.771217386000046,
                    9.978101137000067
                  ],
                  [
                    38.779325189000076,
                    9.982384738000064
                  ],
                  [
                    38.78475518100004,
                    9.978342528000042
                  ],
                  [
                    38.78610163400003,
                    9.97655321600007
                  ],
                  [
                    38.78815036100008,
                    9.973830645000021
                  ],
                  [
                    38.789601590000075,
                    9.971902095000075
                  ],
                  [
                    38.796867758000076,
                    9.967724847000056
                  ],
                  [
                    38.80057028700003,
                    9.962196032000065
                  ],
                  [
                    38.80203043000006,
                    9.956179263000024
                  ],
                  [
                    38.80266727500003,
                    9.953555034000033
                  ],
                  [
                    38.80142558500006,
                    9.946511709000049
                  ],
                  [
                    38.797322214000076,
                    9.940775057000053
                  ],
                  [
                    38.79639552500004,
                    9.933715064000069
                  ],
                  [
                    38.79674089500003,
                    9.932280781000031
                  ],
                  [
                    38.79782384900005,
                    9.927783397000042
                  ],
                  [
                    38.801332186000025,
                    9.92217506000003
                  ],
                  [
                    38.801341164000064,
                    9.922117942000057
                  ],
                  [
                    38.802474079000035,
                    9.914910300000031
                  ],
                  [
                    38.80246299400005,
                    9.909464233000051
                  ],
                  [
                    38.80071213600007,
                    9.903348409000046
                  ],
                  [
                    38.79912877600003,
                    9.896473417000038
                  ],
                  [
                    38.79597000800004,
                    9.889064143000041
                  ],
                  [
                    38.79470577700005,
                    9.887473741000065
                  ],
                  [
                    38.79085286600008,
                    9.882626782000045
                  ],
                  [
                    38.79352736300007,
                    9.876248777000058
                  ],
                  [
                    38.79863770600008,
                    9.870124770000075
                  ],
                  [
                    38.803028846000075,
                    9.86211411000005
                  ],
                  [
                    38.80509335000005,
                    9.855657736000069
                  ],
                  [
                    38.80548537000004,
                    9.854431762000047
                  ],
                  [
                    38.80571785300003,
                    9.848661769000046
                  ],
                  [
                    38.80654534200005,
                    9.842899770000031
                  ],
                  [
                    38.80835616500008,
                    9.835316770000077
                  ],
                  [
                    38.808241311000074,
                    9.827481775000024
                  ],
                  [
                    38.808074512000076,
                    9.824638979000042
                  ],
                  [
                    38.807775707000076,
                    9.819546366000054
                  ],
                  [
                    38.81146153900005,
                    9.81182177900007
                  ],
                  [
                    38.813695288000076,
                    9.806201778000059
                  ],
                  [
                    38.81822661700005,
                    9.802729966000072
                  ],
                  [
                    38.81999801500007,
                    9.79454086000004
                  ],
                  [
                    38.821505269000056,
                    9.784497606000059
                  ],
                  [
                    38.826637772000026,
                    9.775421766000022
                  ],
                  [
                    38.82890026900003,
                    9.769105514000046
                  ],
                  [
                    38.83582862000003,
                    9.762988418000077
                  ],
                  [
                    38.83853359500006,
                    9.759340947000055
                  ],
                  [
                    38.84026279300008,
                    9.757009244000074
                  ],
                  [
                    38.845994647000055,
                    9.752892399000075
                  ],
                  [
                    38.852980339000055,
                    9.749531718000071
                  ],
                  [
                    38.85848702200008,
                    9.74493504000003
                  ],
                  [
                    38.86260936200006,
                    9.73991569900005
                  ],
                  [
                    38.86654203400008,
                    9.733633362000035
                  ],
                  [
                    38.87199265500004,
                    9.729578047000075
                  ],
                  [
                    38.87963524500003,
                    9.725641000000053
                  ],
                  [
                    38.88594359900003,
                    9.721122987000058
                  ],
                  [
                    38.89184012100003,
                    9.718240640000033
                  ],
                  [
                    38.89674911100008,
                    9.714293417000022
                  ],
                  [
                    38.90441983100004,
                    9.710338782000065
                  ],
                  [
                    38.90934218600006,
                    9.708731604000036
                  ],
                  [
                    38.91775329800004,
                    9.711525403000053
                  ],
                  [
                    38.92243818000003,
                    9.717154988000061
                  ],
                  [
                    38.923140610000075,
                    9.717999063000036
                  ],
                  [
                    38.923224394000044,
                    9.718117397000071
                  ],
                  [
                    38.92816231900008,
                    9.725091546000044
                  ],
                  [
                    38.93473306800007,
                    9.727943276000076
                  ],
                  [
                    38.94026971400007,
                    9.725163848000022
                  ],
                  [
                    38.94474689300006,
                    9.721158173000049
                  ],
                  [
                    38.949847341000066,
                    9.717098497000052
                  ],
                  [
                    38.95381675300007,
                    9.713805489000038
                  ],
                  [
                    38.96025275100004,
                    9.71075713700003
                  ],
                  [
                    38.959570486000075,
                    9.715349910000043
                  ],
                  [
                    38.959311745000036,
                    9.717091671000048
                  ],
                  [
                    38.95909979100003,
                    9.718518472000028
                  ],
                  [
                    38.95732471300005,
                    9.722002674000066
                  ],
                  [
                    38.955170458000055,
                    9.726231143000064
                  ],
                  [
                    38.95271846300005,
                    9.732682811000075
                  ],
                  [
                    38.95208805800007,
                    9.73866272500004
                  ],
                  [
                    38.953718095000056,
                    9.740143360000047
                  ],
                  [
                    38.95398983600006,
                    9.740390194000042
                  ],
                  [
                    38.95768026600007,
                    9.743742374000021
                  ],
                  [
                    38.964139395000075,
                    9.749053771000035
                  ],
                  [
                    38.96464894300004,
                    9.75000540700006
                  ],
                  [
                    38.96794735100008,
                    9.756165535000036
                  ],
                  [
                    38.971119679000026,
                    9.758586348000051
                  ],
                  [
                    38.974420311000074,
                    9.761105070000042
                  ],
                  [
                    38.97766098000005,
                    9.756276398000068
                  ],
                  [
                    38.98075846200004,
                    9.751982071000043
                  ],
                  [
                    38.98586850300006,
                    9.74904388400006
                  ],
                  [
                    38.990104350000024,
                    9.745970874000022
                  ],
                  [
                    38.99445581300006,
                    9.747232258000054
                  ],
                  [
                    38.994949733000055,
                    9.747375433000059
                  ],
                  [
                    38.99714139100007,
                    9.748010742000076
                  ],
                  [
                    39.00296456700005,
                    9.750062584000034
                  ],
                  [
                    39.00448025800006,
                    9.750596650000034
                  ],
                  [
                    39.012200043000064,
                    9.752203313000052
                  ],
                  [
                    39.016590379000036,
                    9.757725298000025
                  ],
                  [
                    39.02361671400007,
                    9.757856779000065
                  ],
                  [
                    39.03057324300005,
                    9.755483930000025
                  ],
                  [
                    39.03403635300003,
                    9.753373048000071
                  ],
                  [
                    39.03496885800007,
                    9.752804655000034
                  ],
                  [
                    39.035074757000075,
                    9.752210181000066
                  ],
                  [
                    39.03600052000007,
                    9.747013347000063
                  ],
                  [
                    39.042986376000044,
                    9.750846985000067
                  ],
                  [
                    39.05045167000003,
                    9.753436381000029
                  ],
                  [
                    39.058789045000026,
                    9.75346952600006
                  ],
                  [
                    39.06887588500007,
                    9.752956417000064
                  ],
                  [
                    39.076536969000074,
                    9.754583896000042
                  ],
                  [
                    39.08209200300007,
                    9.756978297000046
                  ],
                  [
                    39.087110289000066,
                    9.76151061400003
                  ],
                  [
                    39.09221344400004,
                    9.763080850000051
                  ],
                  [
                    39.09738383200005,
                    9.758243341000025
                  ],
                  [
                    39.10177347000007,
                    9.755054706000067
                  ],
                  [
                    39.10424631200004,
                    9.749265001000026
                  ],
                  [
                    39.10453203900005,
                    9.74859602500004
                  ],
                  [
                    39.100831940000035,
                    9.746116789000041
                  ],
                  [
                    39.09740399700007,
                    9.74381991000007
                  ],
                  [
                    39.09768602400004,
                    9.73544210600005
                  ],
                  [
                    39.102928346000056,
                    9.733699494000064
                  ],
                  [
                    39.105752159000076,
                    9.733181954000031
                  ],
                  [
                    39.10960357600004,
                    9.732476078000047
                  ],
                  [
                    39.116999520000036,
                    9.733276837000062
                  ],
                  [
                    39.12269144600003,
                    9.73494024200005
                  ],
                  [
                    39.12747718000003,
                    9.73853136100007
                  ],
                  [
                    39.13347071700008,
                    9.74138567600005
                  ],
                  [
                    39.13930268200005,
                    9.740658277000023
                  ],
                  [
                    39.14012680600007,
                    9.739479497000048
                  ],
                  [
                    39.14165809000008,
                    9.737289236000038
                  ],
                  [
                    39.14303732400003,
                    9.735316459000046
                  ],
                  [
                    39.143229176000034,
                    9.73462760700005
                  ],
                  [
                    39.14369312300005,
                    9.732961792000026
                  ],
                  [
                    39.14442636200005,
                    9.730329073000064
                  ],
                  [
                    39.14451348100005,
                    9.730016267000053
                  ],
                  [
                    39.144895907000034,
                    9.728643156000032
                  ],
                  [
                    39.144327574000044,
                    9.720709426000042
                  ],
                  [
                    39.14774396900003,
                    9.715357992000065
                  ],
                  [
                    39.14701462100004,
                    9.712536606000072
                  ],
                  [
                    39.14682657700007,
                    9.711809180000046
                  ],
                  [
                    39.14678326000006,
                    9.711641617000055
                  ],
                  [
                    39.14662594500004,
                    9.711033064000048
                  ],
                  [
                    39.14595573400004,
                    9.70844044000006
                  ],
                  [
                    39.14596699800006,
                    9.708182192000038
                  ],
                  [
                    39.14601857100007,
                    9.706999780000046
                  ],
                  [
                    39.146314172000075,
                    9.700222508000024
                  ],
                  [
                    39.145374471000025,
                    9.693345943000054
                  ],
                  [
                    39.149093995000044,
                    9.690770007000026
                  ],
                  [
                    39.155690855000046,
                    9.688694825000027
                  ],
                  [
                    39.161375804000045,
                    9.688772655000037
                  ],
                  [
                    39.16161565900006,
                    9.688775939000038
                  ],
                  [
                    39.16178271900003,
                    9.688778226000068
                  ],
                  [
                    39.161872996000056,
                    9.68885685400005
                  ],
                  [
                    39.16626725100008,
                    9.692684129000043
                  ],
                  [
                    39.17422737900006,
                    9.694849772000055
                  ],
                  [
                    39.17710322200003,
                    9.691220230000056
                  ],
                  [
                    39.17775295300004,
                    9.690400219000026
                  ],
                  [
                    39.178634945000056,
                    9.689287075000038
                  ],
                  [
                    39.179672175000064,
                    9.688607787000024
                  ],
                  [
                    39.18402469500006,
                    9.685757296000077
                  ],
                  [
                    39.184274593000055,
                    9.693902164000065
                  ],
                  [
                    39.18425076800003,
                    9.694788646000063
                  ],
                  [
                    39.184106609000025,
                    9.700152410000044
                  ],
                  [
                    39.18455987800007,
                    9.70668250400007
                  ],
                  [
                    39.18351569400005,
                    9.714836700000035
                  ],
                  [
                    39.18417257800007,
                    9.720062339000037
                  ],
                  [
                    39.18684031300006,
                    9.719388131000073
                  ],
                  [
                    39.189639930000055,
                    9.718680593000045
                  ],
                  [
                    39.19057327200005,
                    9.718444713000054
                  ],
                  [
                    39.193625773000065,
                    9.717502588000059
                  ],
                  [
                    39.19735178500008,
                    9.716352590000042
                  ],
                  [
                    39.20012553200007,
                    9.70873571900006
                  ],
                  [
                    39.20364122500007,
                    9.70712913400007
                  ],
                  [
                    39.204894644000035,
                    9.706556352000064
                  ],
                  [
                    39.207462933000045,
                    9.709544507000032
                  ],
                  [
                    39.20863650700005,
                    9.710909938000043
                  ],
                  [
                    39.21139260500007,
                    9.704746636000039
                  ],
                  [
                    39.211798040000076,
                    9.705022946000042
                  ],
                  [
                    39.21590049400004,
                    9.707818832000044
                  ],
                  [
                    39.21675054100007,
                    9.70839815200003
                  ],
                  [
                    39.22349573200006,
                    9.70520930400005
                  ],
                  [
                    39.22500865600006,
                    9.698910605000037
                  ],
                  [
                    39.22806305700004,
                    9.693712076000054
                  ],
                  [
                    39.23060121300006,
                    9.69662648800005
                  ],
                  [
                    39.23280876200005,
                    9.69916128400007
                  ],
                  [
                    39.23902493400004,
                    9.702390966000053
                  ],
                  [
                    39.24477266100007,
                    9.70182150200003
                  ],
                  [
                    39.24990599400007,
                    9.704906936000043
                  ],
                  [
                    39.25231980900003,
                    9.712386515000048
                  ],
                  [
                    39.255198859000075,
                    9.719797911000057
                  ],
                  [
                    39.25768908500004,
                    9.724568900000065
                  ],
                  [
                    39.26004955900004,
                    9.729310191000025
                  ],
                  [
                    39.261619481000025,
                    9.73193462300003
                  ],
                  [
                    39.263587175000055,
                    9.735224010000024
                  ],
                  [
                    39.268117776000054,
                    9.739742061000072
                  ],
                  [
                    39.273550396000076,
                    9.737443649000056
                  ],
                  [
                    39.280391628000075,
                    9.733186717000024
                  ],
                  [
                    39.28354295400004,
                    9.733527545000072
                  ],
                  [
                    39.287584123000045,
                    9.733964614000058
                  ],
                  [
                    39.28939147800003,
                    9.738786606000076
                  ],
                  [
                    39.29174080700005,
                    9.745132995000063
                  ],
                  [
                    39.29785551600003,
                    9.748032986000055
                  ],
                  [
                    39.303113309000025,
                    9.746009110000045
                  ],
                  [
                    39.30809898900003,
                    9.74401639000007
                  ],
                  [
                    39.31114995200005,
                    9.738655086000051
                  ],
                  [
                    39.31183688800007,
                    9.736400840000044
                  ],
                  [
                    39.313349592000066,
                    9.731436754000072
                  ],
                  [
                    39.31615490900003,
                    9.728548140000044
                  ],
                  [
                    39.32045096500008,
                    9.724124522000068
                  ],
                  [
                    39.32428154100006,
                    9.724236564000023
                  ],
                  [
                    39.32877203600003,
                    9.724367909000023
                  ],
                  [
                    39.33514118000005,
                    9.725842331000024
                  ],
                  [
                    39.341784939000036,
                    9.727459945000021
                  ],
                  [
                    39.342529230000025,
                    9.727110039000024
                  ],
                  [
                    39.34268018900008,
                    9.727039070000046
                  ],
                  [
                    39.346716413000024,
                    9.725141557000029
                  ],
                  [
                    39.34076289600006,
                    9.717095344000029
                  ],
                  [
                    39.33885052100004,
                    9.712282741000024
                  ],
                  [
                    39.338411188000066,
                    9.71117713500007
                  ],
                  [
                    39.338051420000056,
                    9.710271756000054
                  ],
                  [
                    39.33802852200006,
                    9.710214133000022
                  ],
                  [
                    39.33934629500004,
                    9.703918864000059
                  ],
                  [
                    39.34448632800007,
                    9.699004271000035
                  ],
                  [
                    39.350315281000064,
                    9.699932411000077
                  ],
                  [
                    39.35770356900008,
                    9.700644408000073
                  ],
                  [
                    39.36413515900006,
                    9.701451828000074
                  ],
                  [
                    39.36431887300006,
                    9.701388092000059
                  ],
                  [
                    39.365445848000036,
                    9.700997107000035
                  ],
                  [
                    39.37011478900007,
                    9.699377299000048
                  ],
                  [
                    39.36993306900007,
                    9.694817500000056
                  ],
                  [
                    39.36972383300008,
                    9.68956726700003
                  ],
                  [
                    39.36902689300007,
                    9.688861944000053
                  ],
                  [
                    39.364792358000045,
                    9.684576475000028
                  ],
                  [
                    39.36097910500007,
                    9.680279476000067
                  ],
                  [
                    39.36696729600004,
                    9.675286706000065
                  ],
                  [
                    39.37031924000007,
                    9.67117080600002
                  ],
                  [
                    39.37129904600005,
                    9.669967688000042
                  ],
                  [
                    39.36886422200007,
                    9.664545615000065
                  ],
                  [
                    39.36818500100003,
                    9.663033067000072
                  ],
                  [
                    39.36213106500003,
                    9.661528863000058
                  ],
                  [
                    39.36070261000003,
                    9.660007619000055
                  ],
                  [
                    39.35775050700005,
                    9.656863755000074
                  ],
                  [
                    39.35724099600003,
                    9.647858768000049
                  ],
                  [
                    39.35625473300007,
                    9.643171993000067
                  ],
                  [
                    39.35555481700004,
                    9.639845955000055
                  ],
                  [
                    39.35332703300003,
                    9.634108128000037
                  ],
                  [
                    39.35269697600006,
                    9.628236667000067
                  ],
                  [
                    39.35204852900006,
                    9.622053937000032
                  ],
                  [
                    39.354392020000034,
                    9.617683390000025
                  ],
                  [
                    39.361687794000034,
                    9.618915775000062
                  ],
                  [
                    39.365313859000025,
                    9.621513512000035
                  ],
                  [
                    39.36600122600004,
                    9.622005946000058
                  ],
                  [
                    39.368054904000076,
                    9.623513928000023
                  ],
                  [
                    39.369072112000026,
                    9.624260847000073
                  ],
                  [
                    39.37102558700008,
                    9.625695252000071
                  ],
                  [
                    39.371883824000065,
                    9.626380274000041
                  ],
                  [
                    39.375453967000055,
                    9.629229868000039
                  ],
                  [
                    39.38055267000004,
                    9.630509429000028
                  ],
                  [
                    39.38585866100004,
                    9.630821438000055
                  ],
                  [
                    39.388319651000074,
                    9.622421038000027
                  ],
                  [
                    39.38881462000006,
                    9.615800827000044
                  ],
                  [
                    39.38881913500006,
                    9.61574044200006
                  ],
                  [
                    39.38530760400005,
                    9.61072481900004
                  ],
                  [
                    39.38492924600007,
                    9.608078707000061
                  ],
                  [
                    39.384489608000024,
                    9.605004016000066
                  ],
                  [
                    39.384189079000066,
                    9.60290221400004
                  ],
                  [
                    39.37966253900004,
                    9.596266481000043
                  ],
                  [
                    39.37364508300004,
                    9.592220348000069
                  ],
                  [
                    39.373358609000036,
                    9.592027723000058
                  ],
                  [
                    39.37333749800007,
                    9.590227250000055
                  ],
                  [
                    39.373283850000064,
                    9.585651891000055
                  ],
                  [
                    39.373251493000055,
                    9.582892380000033
                  ],
                  [
                    39.376924263000035,
                    9.58075044700007
                  ],
                  [
                    39.37720913700008,
                    9.580584310000063
                  ],
                  [
                    39.37793020300006,
                    9.580163790000029
                  ],
                  [
                    39.37844434600004,
                    9.574076657000035
                  ],
                  [
                    39.37852747200003,
                    9.573092503000055
                  ],
                  [
                    39.37837596900005,
                    9.572667799000044
                  ],
                  [
                    39.37704001900005,
                    9.568922761000067
                  ],
                  [
                    39.37685230100004,
                    9.568396536000023
                  ],
                  [
                    39.37667871600007,
                    9.567909930000042
                  ],
                  [
                    39.37647344900006,
                    9.567334510000023
                  ],
                  [
                    39.37262367000005,
                    9.564038023000023
                  ],
                  [
                    39.370800218000056,
                    9.56057233100006
                  ],
                  [
                    39.37036794800008,
                    9.559750751000024
                  ],
                  [
                    39.36931905500006,
                    9.557757203000051
                  ],
                  [
                    39.36581402400003,
                    9.552907216000051
                  ],
                  [
                    39.36060448000006,
                    9.546063235000076
                  ],
                  [
                    39.352845787000035,
                    9.549201588000074
                  ],
                  [
                    39.347707256000035,
                    9.547610600000041
                  ],
                  [
                    39.34140092300004,
                    9.545392081000045
                  ],
                  [
                    39.338339844000075,
                    9.541256130000022
                  ],
                  [
                    39.33422415100006,
                    9.533403646000068
                  ],
                  [
                    39.32969378100006,
                    9.526557331000049
                  ],
                  [
                    39.32294279100006,
                    9.525733537000065
                  ],
                  [
                    39.318144207000046,
                    9.529402120000043
                  ],
                  [
                    39.312939914000026,
                    9.535559985000077
                  ],
                  [
                    39.30868702200007,
                    9.530783215000042
                  ],
                  [
                    39.30213347000006,
                    9.52269657000005
                  ],
                  [
                    39.30254408700006,
                    9.511996460000034
                  ],
                  [
                    39.30519160600005,
                    9.505244075000064
                  ],
                  [
                    39.29953690800005,
                    9.502764091000074
                  ],
                  [
                    39.29732151300004,
                    9.50195104200003
                  ],
                  [
                    39.29362187000004,
                    9.500593276000075
                  ],
                  [
                    39.29372617100006,
                    9.498642509000035
                  ],
                  [
                    39.29409518400007,
                    9.491740781000033
                  ],
                  [
                    39.30106353800005,
                    9.487787432000061
                  ],
                  [
                    39.304046870000036,
                    9.481135764000044
                  ],
                  [
                    39.30552935900005,
                    9.473743262000028
                  ],
                  [
                    39.30969186300007,
                    9.46768075600005
                  ],
                  [
                    39.31485021900005,
                    9.467004079000048
                  ],
                  [
                    39.32359193700006,
                    9.469980720000024
                  ],
                  [
                    39.331559483000035,
                    9.472995697000044
                  ],
                  [
                    39.33856702200006,
                    9.47478067700007
                  ],
                  [
                    39.34377703900003,
                    9.472300666000024
                  ],
                  [
                    39.35038707000007,
                    9.471960650000028
                  ],
                  [
                    39.355617100000075,
                    9.474233966000043
                  ],
                  [
                    39.36308213700005,
                    9.473860614000046
                  ],
                  [
                    39.369417156000054,
                    9.469937271000049
                  ],
                  [
                    39.37507051000006,
                    9.467057258000068
                  ],
                  [
                    39.376923555000076,
                    9.46328851000004
                  ],
                  [
                    39.373340477000056,
                    9.457993934000058
                  ],
                  [
                    39.37291046000007,
                    9.452163940000048
                  ],
                  [
                    39.37274111000005,
                    9.446830610000063
                  ],
                  [
                    39.37840047100008,
                    9.446080598000037
                  ],
                  [
                    39.38790094400008,
                    9.44978431900006
                  ],
                  [
                    39.39041342100006,
                    9.451979078000022
                  ],
                  [
                    39.39293333100005,
                    9.454180330000042
                  ],
                  [
                    39.393927236000025,
                    9.455048550000072
                  ],
                  [
                    39.40528227800007,
                    9.450262191000036
                  ],
                  [
                    39.41125230000006,
                    9.447480510000048
                  ],
                  [
                    39.418347321000056,
                    9.441957165000076
                  ],
                  [
                    39.42456733700004,
                    9.437124485000027
                  ],
                  [
                    39.43032535700007,
                    9.433876471000076
                  ],
                  [
                    39.437725725000064,
                    9.434135450000042
                  ],
                  [
                    39.44770576600007,
                    9.432491261000052
                  ],
                  [
                    39.44932242300007,
                    9.425273760000039
                  ],
                  [
                    39.44855296500003,
                    9.42232877300006
                  ],
                  [
                    39.44808820800006,
                    9.420549986000026
                  ],
                  [
                    39.44763239800005,
                    9.418805439000039
                  ],
                  [
                    39.443087363000075,
                    9.414380454000025
                  ],
                  [
                    39.44722737200004,
                    9.409470446000057
                  ],
                  [
                    39.44956736900008,
                    9.404710445000035
                  ],
                  [
                    39.453874523000025,
                    9.40120186400003
                  ],
                  [
                    39.45355670600003,
                    9.399783046000039
                  ],
                  [
                    39.45224235400008,
                    9.393915445000061
                  ],
                  [
                    39.44859232500005,
                    9.389722956000071
                  ],
                  [
                    39.44584703700008,
                    9.384308332000046
                  ],
                  [
                    39.44564315200006,
                    9.383906202000048
                  ],
                  [
                    39.44048497000006,
                    9.381389618000071
                  ],
                  [
                    39.42593636000004,
                    9.379415064000057
                  ],
                  [
                    39.422678234000045,
                    9.374720861000071
                  ],
                  [
                    39.420409206000045,
                    9.37145171800006
                  ],
                  [
                    39.41212178100005,
                    9.374367579000022
                  ],
                  [
                    39.41188592200007,
                    9.374450564000028
                  ],
                  [
                    39.40386755700007,
                    9.380437388000075
                  ],
                  [
                    39.40332484100003,
                    9.381127683000045
                  ],
                  [
                    39.39517132000003,
                    9.39149836100006
                  ],
                  [
                    39.39485196800007,
                    9.391904554000064
                  ],
                  [
                    39.37628372800003,
                    9.383954938000045
                  ],
                  [
                    39.37301448000005,
                    9.375739315000033
                  ],
                  [
                    39.36831680000006,
                    9.373807137000028
                  ],
                  [
                    39.35670594100003,
                    9.369031534000044
                  ],
                  [
                    39.34668384400004,
                    9.378506033000065
                  ],
                  [
                    39.33715551800003,
                    9.380507843000032
                  ],
                  [
                    39.33237845800005,
                    9.380512356000054
                  ],
                  [
                    39.32511720200006,
                    9.380519217000028
                  ],
                  [
                    39.32009523600004,
                    9.37404814200005
                  ],
                  [
                    39.31958582500005,
                    9.365580383000065
                  ],
                  [
                    39.30654529100008,
                    9.366090151000037
                  ],
                  [
                    39.30302596400003,
                    9.356628705000048
                  ],
                  [
                    39.29298836400005,
                    9.349165240000048
                  ],
                  [
                    39.29146904600003,
                    9.331731852000075
                  ],
                  [
                    39.286363556000026,
                    9.318242935000058
                  ],
                  [
                    39.28543760000008,
                    9.315796520000049
                  ],
                  [
                    39.278281597000046,
                    9.312249715000064
                  ],
                  [
                    39.27179079800004,
                    9.317839795000054
                  ],
                  [
                    39.26441627400004,
                    9.32419096700005
                  ],
                  [
                    39.26505392900003,
                    9.311455976000047
                  ],
                  [
                    39.26542366000007,
                    9.304071847000046
                  ],
                  [
                    39.26620577600005,
                    9.288451741000074
                  ],
                  [
                    39.274989393000055,
                    9.283276642000033
                  ],
                  [
                    39.284730565000075,
                    9.27753737300003
                  ],
                  [
                    39.278195090000054,
                    9.26590052000006
                  ],
                  [
                    39.27116103700007,
                    9.253375916000039
                  ],
                  [
                    39.26616884500004,
                    9.244486983000058
                  ],
                  [
                    39.260424441000055,
                    9.250324625000076
                  ],
                  [
                    39.25758529400008,
                    9.256113721000077
                  ],
                  [
                    39.24667832800003,
                    9.273210032000065
                  ],
                  [
                    39.239821824000046,
                    9.283957378000025
                  ],
                  [
                    39.237047682000025,
                    9.288305754000021
                  ],
                  [
                    39.23366221900005,
                    9.293612357000029
                  ],
                  [
                    39.21899155800003,
                    9.292686034000042
                  ],
                  [
                    39.216730694000034,
                    9.292543280000075
                  ],
                  [
                    39.211105160000045,
                    9.292188077000048
                  ],
                  [
                    39.207188114000076,
                    9.291940750000037
                  ],
                  [
                    39.20343541700004,
                    9.289281259000063
                  ],
                  [
                    39.20221587700007,
                    9.288416986000072
                  ],
                  [
                    39.20012739400005,
                    9.286936904000072
                  ],
                  [
                    39.18687110800005,
                    9.277542336000067
                  ],
                  [
                    39.17774371100006,
                    9.271073862000037
                  ],
                  [
                    39.194086784000035,
                    9.252412850000042
                  ],
                  [
                    39.19918954900004,
                    9.250208635000035
                  ],
                  [
                    39.199743126000044,
                    9.249969509000039
                  ],
                  [
                    39.20252781100004,
                    9.245604994000075
                  ],
                  [
                    39.203590021000025,
                    9.243940162000058
                  ],
                  [
                    39.20520098900005,
                    9.241415245000042
                  ],
                  [
                    39.208860048000076,
                    9.235680297000044
                  ],
                  [
                    39.21368254200007,
                    9.228121866000038
                  ],
                  [
                    39.20412523500005,
                    9.220938132000072
                  ],
                  [
                    39.18858872000004,
                    9.209260136000069
                  ],
                  [
                    39.20161314400008,
                    9.19032364100002
                  ],
                  [
                    39.21463741100007,
                    9.17337924800006
                  ],
                  [
                    39.23367683300006,
                    9.15792493500004
                  ],
                  [
                    39.23968582500004,
                    9.148456291000059
                  ],
                  [
                    39.241943581000044,
                    9.145502168000064
                  ],
                  [
                    39.24952222500008,
                    9.135586015000058
                  ],
                  [
                    39.26954014800003,
                    9.141727199000059
                  ],
                  [
                    39.29412633000004,
                    9.149269342000025
                  ],
                  [
                    39.314455956000074,
                    9.14893156900007
                  ],
                  [
                    39.31936523100006,
                    9.148849809000069
                  ],
                  [
                    39.323169034000045,
                    9.148786460000053
                  ],
                  [
                    39.32203902900005,
                    9.145565506000025
                  ],
                  [
                    39.320164556000066,
                    9.14022252500007
                  ],
                  [
                    39.32884403800006,
                    9.137206135000042
                  ],
                  [
                    39.335046197000054,
                    9.121023093000076
                  ],
                  [
                    39.33728871900007,
                    9.114094322000028
                  ],
                  [
                    39.34012606400006,
                    9.108304631000067
                  ],
                  [
                    39.34292927600006,
                    9.099643205000064
                  ],
                  [
                    39.34576642400003,
                    9.093853473000024
                  ],
                  [
                    39.348602914000026,
                    9.088063156000032
                  ],
                  [
                    39.34856493600006,
                    9.084809753000059
                  ],
                  [
                    39.34853938600003,
                    9.082621026000027
                  ],
                  [
                    39.34846886400004,
                    9.076579679000076
                  ],
                  [
                    39.35301736800005,
                    9.071953391000022
                  ],
                  [
                    39.35420909000004,
                    9.070741290000058
                  ],
                  [
                    39.35639082900008,
                    9.064000390000047
                  ],
                  [
                    39.35701227100003,
                    9.062080326000057
                  ],
                  [
                    39.347138132000055,
                    9.064150939000058
                  ],
                  [
                    39.34702558600003,
                    9.064174540000067
                  ],
                  [
                    39.32285352100007,
                    9.061167101000024
                  ],
                  [
                    39.31678709900007,
                    9.06041232900003
                  ],
                  [
                    39.316577909000046,
                    9.06038630200004
                  ],
                  [
                    39.31529948700006,
                    9.060227243000043
                  ],
                  [
                    39.30603867200006,
                    9.056753074000028
                  ],
                  [
                    39.29675131600004,
                    9.053268949000028
                  ],
                  [
                    39.29335126800004,
                    9.031714186000045
                  ],
                  [
                    39.29210647300005,
                    9.02382201000006
                  ],
                  [
                    39.288188397000056,
                    8.998978411000053
                  ],
                  [
                    39.26963529500006,
                    8.980561312000077
                  ],
                  [
                    39.25859961200007,
                    8.962636106000048
                  ],
                  [
                    39.25938447900006,
                    8.957977822000032
                  ],
                  [
                    39.26462510300007,
                    8.926874067000028
                  ],
                  [
                    39.26538144400007,
                    8.922385086000077
                  ],
                  [
                    39.26260486900003,
                    8.916933381000035
                  ],
                  [
                    39.25908238300008,
                    8.910017109000023
                  ],
                  [
                    39.25622497400008,
                    8.906680916000028
                  ],
                  [
                    39.24101508700005,
                    8.888922484000034
                  ],
                  [
                    39.23749115600003,
                    8.862024795000025
                  ],
                  [
                    39.26052330500005,
                    8.850551866000046
                  ],
                  [
                    39.265526488000035,
                    8.843076094000025
                  ],
                  [
                    39.25318594000004,
                    8.839374599000053
                  ],
                  [
                    39.24872339800004,
                    8.838036079000062
                  ],
                  [
                    39.24727212700003,
                    8.837600776000045
                  ],
                  [
                    39.24398559800005,
                    8.836614995000048
                  ],
                  [
                    39.24391078200006,
                    8.831498907000025
                  ],
                  [
                    39.243854955000074,
                    8.827681300000052
                  ],
                  [
                    39.254487030000064,
                    8.81319494500002
                  ],
                  [
                    39.25898765300008,
                    8.803727005000042
                  ],
                  [
                    39.26649239600005,
                    8.793758726000021
                  ],
                  [
                    39.27199310900005,
                    8.783044547000031
                  ],
                  [
                    39.27298267700007,
                    8.766853978000029
                  ],
                  [
                    39.26195211600003,
                    8.746935880000024
                  ],
                  [
                    39.266125491000025,
                    8.735921295000026
                  ],
                  [
                    39.26953217800008,
                    8.726930191000065
                  ],
                  [
                    39.27044801400007,
                    8.724513068000022
                  ],
                  [
                    39.27335061700006,
                    8.723243404000073
                  ],
                  [
                    39.27379017900006,
                    8.723051130000044
                  ],
                  [
                    39.27457342900004,
                    8.722708519000037
                  ],
                  [
                    39.28581489000004,
                    8.71779125300003
                  ],
                  [
                    39.29305589300003,
                    8.71818849500005
                  ],
                  [
                    39.298982555000066,
                    8.718513633000043
                  ],
                  [
                    39.30530677400003,
                    8.72172577300006
                  ],
                  [
                    39.308442359000026,
                    8.725827439000057
                  ],
                  [
                    39.31585339800006,
                    8.735521670000026
                  ],
                  [
                    39.32454207600006,
                    8.746886870000026
                  ],
                  [
                    39.33154678900007,
                    8.740902973000061
                  ],
                  [
                    39.342048858000055,
                    8.726945429000068
                  ],
                  [
                    39.36106928700008,
                    8.720949890000043
                  ],
                  [
                    39.374081696000076,
                    8.729023607000045
                  ],
                  [
                    39.37710117000006,
                    8.730897078000055
                  ],
                  [
                    39.37598343700006,
                    8.740771280000047
                  ],
                  [
                    39.37461978700003,
                    8.75281794500006
                  ],
                  [
                    39.37363238800003,
                    8.766766982000036
                  ],
                  [
                    39.37464697200005,
                    8.779717721000054
                  ],
                  [
                    39.37816400000003,
                    8.791171490000067
                  ],
                  [
                    39.38618419800008,
                    8.798635432000026
                  ],
                  [
                    39.40548566100006,
                    8.809960924000052
                  ],
                  [
                    39.41775156800003,
                    8.814541965000046
                  ],
                  [
                    39.42424884800005,
                    8.803077399000074
                  ],
                  [
                    39.431244769000045,
                    8.79011773600007
                  ],
                  [
                    39.43973125500003,
                    8.767691543000069
                  ],
                  [
                    39.44922661900006,
                    8.752237944000058
                  ],
                  [
                    39.45084560000004,
                    8.751430134000032
                  ],
                  [
                    39.459879519000026,
                    8.746922551000068
                  ],
                  [
                    39.470243519000064,
                    8.741751308000062
                  ],
                  [
                    39.49225268300006,
                    8.725284609000028
                  ],
                  [
                    39.500750191000066,
                    8.714812530000074
                  ],
                  [
                    39.51475548600007,
                    8.733111979000057
                  ],
                  [
                    39.51925387700004,
                    8.73898910500003
                  ],
                  [
                    39.533776129000046,
                    8.757960640000022
                  ],
                  [
                    39.551786236000055,
                    8.768750596000075
                  ],
                  [
                    39.55693906500005,
                    8.791446234000034
                  ],
                  [
                    39.56198677100008,
                    8.81783961800005
                  ],
                  [
                    39.59150028200003,
                    8.796872673000053
                  ],
                  [
                    39.59900533100006,
                    8.79287572100003
                  ],
                  [
                    39.61702272300005,
                    8.786868969000068
                  ],
                  [
                    39.634068651000064,
                    8.79879552400007
                  ],
                  [
                    39.65010009100007,
                    8.802753024000026
                  ],
                  [
                    39.660740506000025,
                    8.81198114800003
                  ],
                  [
                    39.66213722700007,
                    8.81319248400007
                  ],
                  [
                    39.67916833500004,
                    8.815652545000034
                  ],
                  [
                    39.71672786700003,
                    8.816080568000075
                  ],
                  [
                    39.73327720300006,
                    8.826240115000076
                  ],
                  [
                    39.73133270000005,
                    8.844191349000027
                  ],
                  [
                    39.73688418800003,
                    8.857209494000074
                  ],
                  [
                    39.73849745500007,
                    8.872060636000072
                  ],
                  [
                    39.74801287400004,
                    8.910277915000052
                  ],
                  [
                    39.748293895000074,
                    8.946742571000073
                  ],
                  [
                    39.74711376600004,
                    8.971996257000058
                  ],
                  [
                    39.746676093000076,
                    8.988918564000073
                  ],
                  [
                    39.746512058000064,
                    9.009759893000023
                  ],
                  [
                    39.746161200000074,
                    9.01526069700003
                  ],
                  [
                    39.74115571200008,
                    9.023024694000071
                  ],
                  [
                    39.74024224400006,
                    9.039542641000025
                  ],
                  [
                    39.74367954500008,
                    9.048001570000054
                  ],
                  [
                    39.746167469000056,
                    9.055157189000056
                  ],
                  [
                    39.74749581800006,
                    9.063134944000069
                  ],
                  [
                    39.74653264400007,
                    9.068505439000035
                  ],
                  [
                    39.742452109000055,
                    9.091257814000073
                  ],
                  [
                    39.76391803000007,
                    9.095129859000053
                  ],
                  [
                    39.77094762400003,
                    9.099099309000053
                  ],
                  [
                    39.77764650600005,
                    9.102882014000045
                  ],
                  [
                    39.780248003000054,
                    9.104351019000035
                  ],
                  [
                    39.78635417000004,
                    9.10844620100005
                  ],
                  [
                    39.78768008800006,
                    9.109211036000033
                  ],
                  [
                    39.78892779100005,
                    9.109930753000071
                  ],
                  [
                    39.79380439300007,
                    9.112743744000056
                  ],
                  [
                    39.797130838000044,
                    9.121466700000042
                  ],
                  [
                    39.80196183600003,
                    9.126051380000035
                  ],
                  [
                    39.807734578000066,
                    9.135445119000053
                  ],
                  [
                    39.817420679000065,
                    9.136314175000052
                  ],
                  [
                    39.82273503700003,
                    9.136710288000074
                  ],
                  [
                    39.82406842200004,
                    9.136809674000062
                  ],
                  [
                    39.83330846700005,
                    9.137479643000063
                  ],
                  [
                    39.839078494000034,
                    9.138379628000052
                  ],
                  [
                    39.84900853800008,
                    9.138129605000074
                  ],
                  [
                    39.86448861400004,
                    9.141079559000048
                  ],
                  [
                    39.877658687000064,
                    9.14472952500006
                  ],
                  [
                    39.89841876700007,
                    9.138939472000061
                  ],
                  [
                    39.909018797000044,
                    9.131799454000031
                  ],
                  [
                    39.91003878400005,
                    9.125249453000038
                  ],
                  [
                    39.91560873700007,
                    9.097339463000026
                  ],
                  [
                    39.91874867000007,
                    9.068409475000067
                  ],
                  [
                    39.92839867600003,
                    9.05414945900003
                  ],
                  [
                    39.94245872800008,
                    9.047689431000038
                  ],
                  [
                    39.951868717000025,
                    9.02998941800007
                  ],
                  [
                    39.94904866100006,
                    9.013469436000037
                  ],
                  [
                    39.947628630000054,
                    9.003599447000056
                  ],
                  [
                    39.96816872200003,
                    9.003559392000057
                  ],
                  [
                    39.99955887700003,
                    9.00715930900003
                  ],
                  [
                    40.02192896100007,
                    9.002279258000044
                  ],
                  [
                    40.03481900200006,
                    8.994449229000054
                  ],
                  [
                    40.047459014000026,
                    8.977889205000054
                  ],
                  [
                    40.05109899000007,
                    8.961359208000033
                  ],
                  [
                    40.04387890700008,
                    8.942319245000022
                  ],
                  [
                    40.04058883700003,
                    8.923049265000031
                  ],
                  [
                    40.03667607500006,
                    8.906767707000029
                  ],
                  [
                    40.03661877800005,
                    8.906529287000069
                  ],
                  [
                    40.01998161200004,
                    8.889844354000047
                  ],
                  [
                    40.01926865200005,
                    8.88912934700005
                  ],
                  [
                    40.01091856700003,
                    8.870779377000076
                  ],
                  [
                    40.01040852700004,
                    8.856089392000058
                  ],
                  [
                    40.024218561000055,
                    8.845049361000065
                  ],
                  [
                    40.04034862300006,
                    8.841109322000023
                  ],
                  [
                    40.051188669000055,
                    8.840629298000067
                  ],
                  [
                    40.06695374800006,
                    8.843969253000068
                  ],
                  [
                    40.080968830000074,
                    8.851349213000049
                  ],
                  [
                    40.089978891000044,
                    8.858669186000043
                  ],
                  [
                    40.09449691700007,
                    8.862165169000036
                  ],
                  [
                    40.095099256000026,
                    8.86301353500005
                  ],
                  [
                    40.096364537000056,
                    8.864795625000056
                  ],
                  [
                    40.10502900800003,
                    8.876999134000073
                  ],
                  [
                    40.11732262900006,
                    8.891884484000059
                  ],
                  [
                    40.12053912600004,
                    8.895779080000068
                  ],
                  [
                    40.14090927700005,
                    8.91890900900006
                  ],
                  [
                    40.15224936100003,
                    8.931958967000071
                  ],
                  [
                    40.15789063100004,
                    8.941888565000056
                  ],
                  [
                    40.16169444500008,
                    8.948583927000072
                  ],
                  [
                    40.16827015200005,
                    8.961354053000036
                  ],
                  [
                    40.16935035100005,
                    8.96345181700002
                  ],
                  [
                    40.16988952200006,
                    8.964498896000066
                  ],
                  [
                    40.17439954900004,
                    8.967018884000026
                  ],
                  [
                    40.187459629000045,
                    8.97431884100007
                  ],
                  [
                    40.19455615100003,
                    8.976841636000074
                  ],
                  [
                    40.202044708000074,
                    8.979503798000053
                  ],
                  [
                    40.22232981900004,
                    8.98774873700006
                  ],
                  [
                    40.23780991000007,
                    8.99733868800007
                  ],
                  [
                    40.242259974000035,
                    9.013158659000055
                  ],
                  [
                    40.24603005200004,
                    9.035408635000067
                  ],
                  [
                    40.24427010100004,
                    9.055598623000037
                  ],
                  [
                    40.24550016100005,
                    9.07486859900007
                  ],
                  [
                    40.254310228000065,
                    9.086078568000062
                  ],
                  [
                    40.271440349000045,
                    9.10139851200006
                  ],
                  [
                    40.30061055200008,
                    9.12813840900003
                  ],
                  [
                    40.32702074200006,
                    9.154658312000038
                  ],
                  [
                    40.349540931000035,
                    9.18714822100003
                  ],
                  [
                    40.36953111100007,
                    9.218268139000031
                  ],
                  [
                    40.39190544500008,
                    9.254451687000028
                  ],
                  [
                    40.392311310000025,
                    9.255108041000028
                  ],
                  [
                    40.40812145900003,
                    9.28118796900003
                  ],
                  [
                    40.42577160500008,
                    9.304277895000041
                  ],
                  [
                    40.427688749000026,
                    9.306311329000039
                  ],
                  [
                    40.439642495000044,
                    9.318990166000049
                  ],
                  [
                    40.44967177800004,
                    9.329627807000065
                  ],
                  [
                    40.47102194900003,
                    9.35475771800003
                  ],
                  [
                    40.49882213300003,
                    9.375047621000022
                  ],
                  [
                    40.52841229100005,
                    9.385457529000064
                  ],
                  [
                    40.56626246500008,
                    9.387797414000033
                  ],
                  [
                    40.60596265300006,
                    9.391047300000025
                  ],
                  [
                    40.63597279900006,
                    9.395947209000042
                  ],
                  [
                    40.65955292800004,
                    9.404307129000074
                  ],
                  [
                    40.67554303400004,
                    9.417517067000063
                  ],
                  [
                    40.68382311100004,
                    9.430747025000073
                  ],
                  [
                    40.68889315700005,
                    9.438357002000032
                  ],
                  [
                    40.69356075300004,
                    9.444382942000061
                  ],
                  [
                    40.69613891500006,
                    9.446065145000034
                  ],
                  [
                    40.69773184400003,
                    9.44710450100007
                  ],
                  [
                    40.69856323100004,
                    9.447646966000036
                  ],
                  [
                    40.70709326300005,
                    9.446226944000045
                  ],
                  [
                    40.71953330700006,
                    9.44387690800005
                  ],
                  [
                    40.748603443000036,
                    9.444866825000076
                  ],
                  [
                    40.78322359800006,
                    9.447886716000028
                  ],
                  [
                    40.81576375600008,
                    9.45273661400006
                  ],
                  [
                    40.84236390800004,
                    9.463586528000064
                  ],
                  [
                    40.86218399100005,
                    9.46301647000007
                  ],
                  [
                    40.88999406900007,
                    9.448646402000065
                  ],
                  [
                    40.917524111000034,
                    9.421836350000035
                  ],
                  [
                    40.92685914200007,
                    9.406231212000023
                  ],
                  [
                    40.927514099000064,
                    9.405136336000055
                  ],
                  [
                    40.91385401700006,
                    9.397196392000069
                  ],
                  [
                    40.891213899000036,
                    9.389536466000038
                  ],
                  [
                    40.858223742000064,
                    9.385366568000052
                  ],
                  [
                    40.843133685000055,
                    9.389236610000069
                  ],
                  [
                    40.82806363100008,
                    9.39309664800004
                  ],
                  [
                    40.79764350800008,
                    9.39555673700005
                  ],
                  [
                    40.79205604500004,
                    9.390070692000052
                  ],
                  [
                    40.78882344700003,
                    9.386896769000032
                  ],
                  [
                    40.79262340300005,
                    9.367396777000067
                  ],
                  [
                    40.80032337400007,
                    9.345126786000037
                  ],
                  [
                    40.80851335300008,
                    9.32675677900005
                  ],
                  [
                    40.81256332600003,
                    9.310926782000024
                  ],
                  [
                    40.824753361000035,
                    9.305356758000073
                  ],
                  [
                    40.84410344300005,
                    9.304796701000043
                  ],
                  [
                    40.874103588000025,
                    9.309446605000062
                  ],
                  [
                    40.902963734000025,
                    9.318216515000074
                  ],
                  [
                    40.92697385500003,
                    9.323126438000031
                  ],
                  [
                    40.95355400500006,
                    9.335576340000046
                  ],
                  [
                    40.97071412500003,
                    9.351506276000066
                  ],
                  [
                    40.97634272400006,
                    9.351964826000028
                  ],
                  [
                    40.99608424400003,
                    9.354106196000032
                  ],
                  [
                    41.000577820000046,
                    9.354880502000071
                  ],
                  [
                    41.014074331000074,
                    9.357206139000027
                  ],
                  [
                    41.030084447000036,
                    9.372456071000045
                  ],
                  [
                    41.05648461700008,
                    9.391065970000056
                  ],
                  [
                    41.083544768000024,
                    9.40441587500004
                  ],
                  [
                    41.11471493400006,
                    9.414055770000061
                  ],
                  [
                    41.145445100000074,
                    9.42462566100005
                  ],
                  [
                    41.170455255000036,
                    9.441405560000021
                  ],
                  [
                    41.181427185000075,
                    9.450818795000032
                  ],
                  [
                    41.19184354200007,
                    9.459754477000047
                  ],
                  [
                    41.19480542600007,
                    9.462295465000068
                  ],
                  [
                    41.19522887900007,
                    9.462767746000054
                  ],
                  [
                    41.21157000000005,
                    9.48099316500003
                  ],
                  [
                    41.21496558300004,
                    9.486095373000069
                  ],
                  [
                    41.219885617000045,
                    9.490715353000041
                  ],
                  [
                    41.23058568000005,
                    9.495680310000068
                  ],
                  [
                    41.239315729000054,
                    9.49879528100007
                  ],
                  [
                    41.25225078700004,
                    9.500380239000037
                  ],
                  [
                    41.258260042000074,
                    9.500238267000043
                  ],
                  [
                    41.26050582600004,
                    9.500185209000051
                  ],
                  [
                    41.262980914000025,
                    9.499897322000038
                  ],
                  [
                    41.26744166200007,
                    9.499378474000025
                  ],
                  [
                    41.26755585300003,
                    9.499365192000027
                  ],
                  [
                    41.27967590500003,
                    9.501535149000063
                  ],
                  [
                    41.30869603700006,
                    9.50307506200005
                  ],
                  [
                    41.33649613000006,
                    9.494634984000072
                  ],
                  [
                    41.33695735500004,
                    9.494542697000043
                  ],
                  [
                    41.35903620600004,
                    9.490124918000049
                  ],
                  [
                    41.38536397300004,
                    9.486746224000058
                  ],
                  [
                    41.393086338000046,
                    9.485754821000057
                  ],
                  [
                    41.43261647400004,
                    9.475854707000053
                  ],
                  [
                    41.45887655100006,
                    9.466874639000025
                  ],
                  [
                    41.46326508800007,
                    9.465383488000043
                  ],
                  [
                    41.479036618000066,
                    9.460024588000067
                  ],
                  [
                    41.49096665500008,
                    9.457424547000073
                  ],
                  [
                    41.50032132500007,
                    9.465222994000044
                  ],
                  [
                    41.506656761000045,
                    9.470504481000035
                  ],
                  [
                    41.52206687200004,
                    9.485324414000047
                  ],
                  [
                    41.540606997000054,
                    9.499584337000044
                  ],
                  [
                    41.56415712200004,
                    9.506944249000071
                  ],
                  [
                    41.59772727500007,
                    9.511414141000046
                  ],
                  [
                    41.620836997000026,
                    9.512674829000048
                  ],
                  [
                    41.63273742400003,
                    9.513324024000042
                  ],
                  [
                    41.634416189000035,
                    9.513633890000051
                  ],
                  [
                    41.642597468000076,
                    9.515143991000059
                  ],
                  [
                    41.65415740700007,
                    9.481234004000044
                  ],
                  [
                    41.668936545000065,
                    9.471467225000026
                  ],
                  [
                    41.670197435000034,
                    9.470633967000026
                  ],
                  [
                    41.70065036200003,
                    9.466855749000047
                  ],
                  [
                    41.70227755600007,
                    9.466653867000048
                  ],
                  [
                    41.70342189100006,
                    9.466705059000049
                  ],
                  [
                    41.72194764100004,
                    9.467533805000073
                  ],
                  [
                    41.72396511200003,
                    9.46816276100003
                  ],
                  [
                    41.73072294600007,
                    9.470269549000022
                  ],
                  [
                    41.73461770200004,
                    9.471483758000034
                  ],
                  [
                    41.75452782600007,
                    9.484573675000036
                  ],
                  [
                    41.77299792700006,
                    9.491053607000026
                  ],
                  [
                    41.79254799700004,
                    9.489513541000065
                  ],
                  [
                    41.81293249600003,
                    9.478020805000028
                  ],
                  [
                    41.81519805100004,
                    9.476743490000047
                  ],
                  [
                    41.81621863300006,
                    9.476794342000062
                  ],
                  [
                    41.83867814800004,
                    9.477913414000056
                  ],
                  [
                    41.85970826800008,
                    9.488013330000058
                  ],
                  [
                    41.882418339000026,
                    9.481183267000063
                  ],
                  [
                    41.899876937000045,
                    9.476265408000074
                  ],
                  [
                    41.90829841400006,
                    9.473893188000034
                  ],
                  [
                    41.90882916000004,
                    9.473743784000021
                  ],
                  [
                    41.91337842900003,
                    9.47246317500003
                  ],
                  [
                    41.938748556000064,
                    9.479543086000035
                  ],
                  [
                    41.95056769900003,
                    9.486729088000061
                  ],
                  [
                    41.95299418400003,
                    9.488204384000028
                  ],
                  [
                    41.95338100400005,
                    9.488439569000036
                  ],
                  [
                    41.95448865100008,
                    9.489113015000044
                  ],
                  [
                    41.98252383100004,
                    9.508492896000064
                  ],
                  [
                    41.99000885400005,
                    9.506622876000051
                  ],
                  [
                    41.99535887600007,
                    9.506462857000031
                  ],
                  [
                    42.00232890400008,
                    9.507712831000049
                  ],
                  [
                    42.019098978000045,
                    9.508172774000059
                  ],
                  [
                    42.03070178000007,
                    9.504706619000046
                  ],
                  [
                    42.031719010000074,
                    9.50440273700002
                  ],
                  [
                    42.04390904500008,
                    9.498312706000036
                  ],
                  [
                    42.049325760000045,
                    9.49412675800005
                  ],
                  [
                    42.05213905000005,
                    9.491952694000076
                  ],
                  [
                    42.05781905200007,
                    9.485082685000066
                  ],
                  [
                    42.067614055000035,
                    9.474807665000071
                  ],
                  [
                    42.07477108300003,
                    9.47371664600007
                  ],
                  [
                    42.08105915400006,
                    9.488162599000077
                  ],
                  [
                    42.096259263000036,
                    9.50131252600005
                  ],
                  [
                    42.10967933200004,
                    9.507962472000031
                  ],
                  [
                    42.12186942400007,
                    9.519222417000037
                  ],
                  [
                    42.13889953700004,
                    9.534692333000066
                  ],
                  [
                    42.15259966700006,
                    9.556372258000067
                  ],
                  [
                    42.14612969500007,
                    9.570632250000074
                  ],
                  [
                    42.14006884200006,
                    9.576283336000074
                  ],
                  [
                    42.136186802000054,
                    9.579902916000037
                  ],
                  [
                    42.13530302500004,
                    9.580726941000023
                  ],
                  [
                    42.133409681000046,
                    9.582492279000064
                  ],
                  [
                    42.130049704000044,
                    9.592102272000034
                  ],
                  [
                    42.12784971700006,
                    9.598372269000038
                  ],
                  [
                    42.12485976100004,
                    9.61452225000005
                  ],
                  [
                    42.14224984800006,
                    9.620292188000064
                  ],
                  [
                    42.14268939700003,
                    9.620555559000024
                  ],
                  [
                    42.15713709700003,
                    9.62921239900004
                  ],
                  [
                    42.159589949000065,
                    9.630682111000056
                  ],
                  [
                    42.179385903000025,
                    9.643688804000021
                  ],
                  [
                    42.180380082000056,
                    9.644342017000042
                  ],
                  [
                    42.20053019100004,
                    9.653141934000075
                  ],
                  [
                    42.22052027700005,
                    9.656161865000058
                  ],
                  [
                    42.240770360000056,
                    9.656641790000037
                  ],
                  [
                    42.25863541500007,
                    9.65158173900005
                  ],
                  [
                    42.262650448000045,
                    9.656901718000029
                  ],
                  [
                    42.271850519000054,
                    9.66695166900007
                  ],
                  [
                    42.28594060700004,
                    9.676141605000055
                  ],
                  [
                    42.30276072500004,
                    9.69113152400007
                  ],
                  [
                    42.311280787000044,
                    9.699091481000039
                  ],
                  [
                    42.31814083900008,
                    9.705661442000064
                  ],
                  [
                    42.32834090800003,
                    9.713381395000056
                  ],
                  [
                    42.334130935000076,
                    9.715991368000061
                  ],
                  [
                    42.33977280800008,
                    9.719617623000033
                  ],
                  [
                    42.34619100300006,
                    9.72136131600007
                  ],
                  [
                    42.35576103100004,
                    9.71786128900004
                  ],
                  [
                    42.363219558000026,
                    9.71641995400006
                  ],
                  [
                    42.376572174000046,
                    9.713839606000022
                  ],
                  [
                    42.392640750000055,
                    9.715222509000057
                  ],
                  [
                    42.39531045800004,
                    9.71545227100006
                  ],
                  [
                    42.400769069000035,
                    9.716156585000022
                  ],
                  [
                    42.424257201000046,
                    9.719187212000065
                  ],
                  [
                    42.44853511400004,
                    9.721988407000026
                  ],
                  [
                    42.474680543000034,
                    9.72105455600007
                  ],
                  [
                    42.49895844500003,
                    9.72105447000007
                  ],
                  [
                    42.52977272900006,
                    9.727590683000074
                  ],
                  [
                    42.56805714500007,
                    9.73692815000004
                  ],
                  [
                    42.59513638300007,
                    9.748133176000067
                  ],
                  [
                    42.618480555000076,
                    9.758404454000072
                  ],
                  [
                    42.64742734400005,
                    9.77521203300006
                  ],
                  [
                    42.663794574000065,
                    9.776549058000057
                  ],
                  [
                    42.681042896000065,
                    9.774278154000058
                  ],
                  [
                    42.69411559200006,
                    9.768675546000054
                  ],
                  [
                    42.70345320700005,
                    9.758404151000036
                  ],
                  [
                    42.71338015100008,
                    9.741257568000037
                  ],
                  [
                    42.71372456300003,
                    9.740662673000031
                  ],
                  [
                    42.72707040600005,
                    9.72509259100002
                  ],
                  [
                    42.73053226900004,
                    9.721053651000034
                  ],
                  [
                    42.74005850400005,
                    9.716063703000032
                  ],
                  [
                    42.75014130400007,
                    9.710782220000056
                  ],
                  [
                    42.779087986000036,
                    9.698643236000066
                  ],
                  [
                    42.790293150000025,
                    9.693040634000056
                  ],
                  [
                    42.82297486900006,
                    9.674365316000035
                  ],
                  [
                    42.85378908000007,
                    9.662226324000073
                  ],
                  [
                    42.89767600600004,
                    9.650087287000076
                  ],
                  [
                    42.90794742400004,
                    9.65008725000007
                  ],
                  [
                    42.917285105000076,
                    9.65755729700004
                  ],
                  [
                    42.92568904700005,
                    9.672497427000053
                  ],
                  [
                    42.935026727000036,
                    9.679967474000023
                  ],
                  [
                    42.95090071000004,
                    9.672497336000049
                  ],
                  [
                    42.96397336200005,
                    9.655689608000046
                  ],
                  [
                    42.97797974200006,
                    9.628610517000027
                  ],
                  [
                    42.97984719400006,
                    9.607134029000065
                  ],
                  [
                    42.968641956000056,
                    9.59219390800007
                  ],
                  [
                    42.94343027700006,
                    9.587525199000027
                  ],
                  [
                    42.938441590000025,
                    9.583486372000039
                  ],
                  [
                    42.930194279000034,
                    9.574789555000052
                  ],
                  [
                    42.929003857000055,
                    9.573534234000022
                  ],
                  [
                    42.921019829000045,
                    9.565115037000055
                  ],
                  [
                    42.90888087400003,
                    9.563247560000036
                  ],
                  [
                    42.89207313900005,
                    9.574452741000073
                  ],
                  [
                    42.879934228000025,
                    9.584724145000052
                  ],
                  [
                    42.86406022400007,
                    9.586591722000037
                  ],
                  [
                    42.84071607900006,
                    9.582856765000031
                  ],
                  [
                    42.813636848000044,
                    9.57258550000006
                  ],
                  [
                    42.80149781500006,
                    9.549241540000025
                  ],
                  [
                    42.787491242000044,
                    9.523096305000024
                  ],
                  [
                    42.776286019000054,
                    9.51189122300002
                  ],
                  [
                    42.74733925700008,
                    9.501619963000053
                  ],
                  [
                    42.73644752400003,
                    9.495266538000067
                  ],
                  [
                    42.73613405100008,
                    9.49508368100004
                  ],
                  [
                    42.72866388500006,
                    9.482944825000061
                  ],
                  [
                    42.71465737500006,
                    9.474541032000047
                  ],
                  [
                    42.70065088600006,
                    9.471739800000023
                  ],
                  [
                    42.681975572000056,
                    9.469872345000056
                  ],
                  [
                    42.666101523000066,
                    9.458667278000064
                  ],
                  [
                    42.655830094000066,
                    9.455866032000074
                  ],
                  [
                    42.64088981900005,
                    9.447462242000029
                  ],
                  [
                    42.61754561400005,
                    9.42691959800004
                  ],
                  [
                    42.603539099000045,
                    9.416648284000075
                  ],
                  [
                    42.58486376600007,
                    9.409178266000026
                  ],
                  [
                    42.56712217900008,
                    9.39610568300003
                  ],
                  [
                    42.55218188400005,
                    9.382099331000063
                  ],
                  [
                    42.547719990000076,
                    9.379337242000076
                  ],
                  [
                    42.539139609000074,
                    9.374025646000064
                  ],
                  [
                    42.53745334200005,
                    9.372981780000032
                  ],
                  [
                    42.543519213000025,
                    9.361070637000068
                  ],
                  [
                    42.54543305100003,
                    9.357312561000072
                  ],
                  [
                    42.551580485000045,
                    9.345241258000044
                  ],
                  [
                    42.554818245000035,
                    9.328612303000057
                  ],
                  [
                    42.556290423000064,
                    9.321051281000052
                  ],
                  [
                    42.54695033100006,
                    9.30523133500003
                  ],
                  [
                    42.551360282000076,
                    9.28657135700007
                  ],
                  [
                    42.56108026800007,
                    9.270301348000032
                  ],
                  [
                    42.57099025900004,
                    9.258181333000039
                  ],
                  [
                    42.57961022200004,
                    9.237501343000076
                  ],
                  [
                    42.58359016500003,
                    9.21538136700002
                  ],
                  [
                    42.59548013700004,
                    9.193591358000049
                  ],
                  [
                    42.614300135000065,
                    9.173961327000029
                  ],
                  [
                    42.62477014900003,
                    9.166031309000061
                  ],
                  [
                    42.63470016100007,
                    9.158521290000067
                  ],
                  [
                    42.63511011000003,
                    9.143971312000076
                  ],
                  [
                    42.62907220900007,
                    9.136125434000064
                  ],
                  [
                    42.627461210000035,
                    9.134032040000022
                  ],
                  [
                    42.62596003800007,
                    9.132081361000076
                  ],
                  [
                    42.61902999300003,
                    9.126431394000065
                  ],
                  [
                    42.61567880400003,
                    9.123649285000056
                  ],
                  [
                    42.60942993200007,
                    9.118461437000065
                  ],
                  [
                    42.602561758000036,
                    9.110093049000056
                  ],
                  [
                    42.60207495900005,
                    9.10949991800004
                  ],
                  [
                    42.59934556800005,
                    9.106174348000025
                  ],
                  [
                    42.61929987100007,
                    9.089281451000033
                  ],
                  [
                    42.64434990700005,
                    9.072981394000067
                  ],
                  [
                    42.64681389300006,
                    9.069682339000053
                  ],
                  [
                    42.66228989100006,
                    9.048961372000065
                  ],
                  [
                    42.67248423400008,
                    9.031224831000031
                  ],
                  [
                    42.67406272200003,
                    9.02847851200005
                  ],
                  [
                    42.68012984100005,
                    9.015021373000025
                  ],
                  [
                    42.70306981200008,
                    8.980911350000042
                  ],
                  [
                    42.73063980400008,
                    8.948021313000027
                  ],
                  [
                    42.761179809000055,
                    8.917711263000058
                  ],
                  [
                    42.78399981100006,
                    8.892841228000066
                  ],
                  [
                    42.80121370000006,
                    8.874285014000066
                  ],
                  [
                    42.80515980900003,
                    8.870031190000077
                  ],
                  [
                    42.823381006000034,
                    8.858705716000031
                  ],
                  [
                    42.82806984200005,
                    8.855791142000044
                  ],
                  [
                    42.84954988100003,
                    8.844291089000023
                  ],
                  [
                    42.859779873000036,
                    8.831861078000031
                  ],
                  [
                    42.86532986700007,
                    8.82511106800007
                  ],
                  [
                    42.865342318000046,
                    8.816455476000044
                  ],
                  [
                    42.86535980200006,
                    8.804351102000055
                  ],
                  [
                    42.85990238000005,
                    8.79092558800005
                  ],
                  [
                    42.85754371400003,
                    8.785123158000033
                  ],
                  [
                    42.84391957400004,
                    8.75792124700007
                  ],
                  [
                    42.837129454000035,
                    8.727831313000024
                  ],
                  [
                    42.83198932400006,
                    8.695231381000042
                  ],
                  [
                    42.83841924600006,
                    8.664391413000033
                  ],
                  [
                    42.85987923300007,
                    8.63630138800005
                  ],
                  [
                    42.86132030300007,
                    8.635080802000061
                  ],
                  [
                    42.861830086000055,
                    8.634649030000048
                  ],
                  [
                    42.88402924900004,
                    8.61584633900003
                  ],
                  [
                    42.89878926000006,
                    8.602671316000055
                  ],
                  [
                    42.90531921100006,
                    8.582221324000045
                  ],
                  [
                    42.907609114000024,
                    8.54903137100007
                  ],
                  [
                    42.911675890000026,
                    8.526022997000041
                  ],
                  [
                    42.912369041000034,
                    8.52210139300007
                  ],
                  [
                    42.91082896300003,
                    8.498781437000048
                  ],
                  [
                    42.90203685600005,
                    8.472641432000046
                  ],
                  [
                    42.901050361000046,
                    8.46970826200004
                  ],
                  [
                    42.89702878200006,
                    8.457751538000025
                  ],
                  [
                    42.89857870000003,
                    8.429171581000048
                  ],
                  [
                    42.89876749900003,
                    8.41513436400004
                  ],
                  [
                    42.89883463600006,
                    8.410142723000035
                  ],
                  [
                    42.89884863900005,
                    8.40910160900006
                  ],
                  [
                    42.88440855700003,
                    8.398511668000026
                  ],
                  [
                    42.87210748100006,
                    8.395323076000068
                  ],
                  [
                    42.85809844200003,
                    8.391691759000025
                  ],
                  [
                    42.830918315000076,
                    8.381151867000028
                  ],
                  [
                    42.800407636000045,
                    8.370823379000058
                  ],
                  [
                    42.79818817000006,
                    8.370071980000034
                  ],
                  [
                    42.77937811900006,
                    8.373262037000075
                  ],
                  [
                    42.768168047000074,
                    8.36317208500003
                  ],
                  [
                    42.75394791800005,
                    8.33712216500004
                  ],
                  [
                    42.75110878400005,
                    8.330751347000046
                  ],
                  [
                    42.74753285300005,
                    8.322727206000025
                  ],
                  [
                    42.73487772100003,
                    8.29437228300003
                  ],
                  [
                    42.71914751600008,
                    8.24566240200005
                  ],
                  [
                    42.711157367000055,
                    8.206762476000051
                  ],
                  [
                    42.70159725600007,
                    8.179612544000065
                  ],
                  [
                    42.67936166800007,
                    8.14850425700007
                  ],
                  [
                    42.67851708100005,
                    8.14732265200007
                  ],
                  [
                    42.66135697300007,
                    8.130282726000075
                  ],
                  [
                    42.658568725000066,
                    8.13011179700004
                  ],
                  [
                    42.65140693300003,
                    8.129672756000048
                  ],
                  [
                    42.63062689700007,
                    8.140432805000046
                  ],
                  [
                    42.61597690200006,
                    8.159602825000036
                  ],
                  [
                    42.60478040100003,
                    8.179798825000034
                  ],
                  [
                    42.594776943000056,
                    8.197842839000032
                  ],
                  [
                    42.578096982000034,
                    8.228532848000043
                  ],
                  [
                    42.56702702100006,
                    8.25561284500003
                  ],
                  [
                    42.56548268200004,
                    8.263604839000038
                  ],
                  [
                    42.55999711100003,
                    8.29199281800004
                  ],
                  [
                    42.55664147600004,
                    8.31178524400002
                  ],
                  [
                    42.55007725400003,
                    8.35050276800007
                  ],
                  [
                    42.53872735900006,
                    8.397222738000039
                  ],
                  [
                    42.534510484000066,
                    8.429003928000043
                  ],
                  [
                    42.532366601000035,
                    8.440678835000028
                  ],
                  [
                    42.52976750400006,
                    8.454832691000036
                  ],
                  [
                    42.520137541000054,
                    8.478712686000051
                  ],
                  [
                    42.50255751800006,
                    8.492082721000031
                  ],
                  [
                    42.44755453700003,
                    8.505775363000055
                  ],
                  [
                    42.42114742000007,
                    8.512349247000031
                  ],
                  [
                    42.416553957000076,
                    8.513492760000076
                  ],
                  [
                    42.40605339900003,
                    8.516106807000028
                  ],
                  [
                    42.34009599800004,
                    8.532526482000037
                  ],
                  [
                    42.33647290000005,
                    8.533428430000072
                  ],
                  [
                    42.335502587000065,
                    8.533669983000038
                  ],
                  [
                    42.33138424300006,
                    8.534695218000024
                  ],
                  [
                    42.32303701300003,
                    8.536773208000056
                  ],
                  [
                    42.30714702400007,
                    8.559643230000063
                  ],
                  [
                    42.29468705900007,
                    8.586043233000055
                  ],
                  [
                    42.278063978000034,
                    8.610576880000053
                  ],
                  [
                    42.276829451000026,
                    8.612398890000065
                  ],
                  [
                    42.27499707700008,
                    8.61510325200004
                  ],
                  [
                    42.26307710000003,
                    8.635953264000023
                  ],
                  [
                    42.23966702600006,
                    8.639883325000028
                  ],
                  [
                    42.23267698500007,
                    8.63503335300004
                  ],
                  [
                    42.22937711600008,
                    8.630424034000043
                  ],
                  [
                    42.21964049400003,
                    8.61682373800005
                  ],
                  [
                    42.21561685200004,
                    8.611203440000054
                  ],
                  [
                    42.19834646600003,
                    8.597692193000057
                  ],
                  [
                    42.19174710100003,
                    8.592529271000046
                  ],
                  [
                    42.19052931700003,
                    8.591576554000028
                  ],
                  [
                    42.184009478000064,
                    8.58647584800002
                  ],
                  [
                    42.183756937000055,
                    8.58627827600003
                  ],
                  [
                    42.175911634000045,
                    8.580140612000037
                  ],
                  [
                    42.09936320500003,
                    8.520254007000062
                  ],
                  [
                    42.097746132000054,
                    8.518988912000054
                  ],
                  [
                    42.06972595000008,
                    8.493974029000071
                  ],
                  [
                    42.059406411000055,
                    8.477086056000076
                  ],
                  [
                    42.05196163200003,
                    8.464902641000037
                  ],
                  [
                    42.04130570500007,
                    8.447464167000021
                  ],
                  [
                    42.02600558600005,
                    8.425834241000075
                  ],
                  [
                    42.027053755000054,
                    8.323024846000067
                  ],
                  [
                    42.00879008600003,
                    8.294749593000063
                  ],
                  [
                    41.96260476100008,
                    8.223604649000038
                  ],
                  [
                    41.94840464200007,
                    8.200894719000075
                  ],
                  [
                    41.93747444400003,
                    8.143574812000054
                  ],
                  [
                    41.92981429500003,
                    8.101394877000075
                  ],
                  [
                    41.92634422000003,
                    8.080564910000021
                  ],
                  [
                    41.925444103000075,
                    8.039744952000035
                  ],
                  [
                    41.92324875300005,
                    7.998491482000077
                  ],
                  [
                    41.92304329700005,
                    7.994629941000028
                  ],
                  [
                    41.92216392000006,
                    7.9781050220000225
                  ],
                  [
                    41.91888379200003,
                    7.9359250790000715
                  ],
                  [
                    41.918425729000035,
                    7.929892407000068
                  ],
                  [
                    41.917133722000074,
                    7.912875103000033
                  ],
                  [
                    41.915163634000066,
                    7.883345133000034
                  ],
                  [
                    41.913023545000044,
                    7.853815171000065
                  ],
                  [
                    41.91240351600004,
                    7.844395182000028
                  ],
                  [
                    41.95714348700005,
                    7.77478512600004
                  ],
                  [
                    41.94249331300006,
                    7.727465209000059
                  ],
                  [
                    41.93893617700007,
                    7.719152584000028
                  ],
                  [
                    41.92946318400004,
                    7.697015270000065
                  ],
                  [
                    41.90480293500008,
                    7.635925389000022
                  ],
                  [
                    41.88835275500003,
                    7.591125472000044
                  ],
                  [
                    41.87807264500003,
                    7.562615526000059
                  ],
                  [
                    41.86779253900005,
                    7.538175568000042
                  ],
                  [
                    41.867102525000064,
                    7.5327755800000205
                  ],
                  [
                    41.86746099100003,
                    7.5312332140000535
                  ],
                  [
                    41.870089359000076,
                    7.519924188000061
                  ],
                  [
                    41.87275248000003,
                    7.508465585000067
                  ],
                  [
                    41.88273240500007,
                    7.465485593000039
                  ],
                  [
                    41.893602325000074,
                    7.41868560000006
                  ],
                  [
                    41.89612231700005,
                    7.411205596000059
                  ],
                  [
                    41.96523248900007,
                    7.3841154430000415
                  ],
                  [
                    42.07074274400003,
                    7.342755206000049
                  ],
                  [
                    42.10056802400004,
                    7.330683732000068
                  ],
                  [
                    42.111262846000045,
                    7.326355113000034
                  ],
                  [
                    42.12285860000003,
                    7.321668999000053
                  ],
                  [
                    42.13358289400003,
                    7.317335062000041
                  ],
                  [
                    42.145992926000076,
                    7.313235039000062
                  ],
                  [
                    42.15550295000003,
                    7.308725014000061
                  ],
                  [
                    42.17493299100005,
                    7.300114973000063
                  ],
                  [
                    42.18697743300004,
                    7.2957934030000615
                  ],
                  [
                    42.19911009600003,
                    7.2914401790000625
                  ],
                  [
                    42.20985301500008,
                    7.264004914000054
                  ],
                  [
                    42.20984508600003,
                    7.23485972900005
                  ],
                  [
                    42.209842922000064,
                    7.226904943000022
                  ],
                  [
                    42.20838289100004,
                    7.217604953000034
                  ],
                  [
                    42.20632653200005,
                    7.208015739000075
                  ],
                  [
                    42.20345682000004,
                    7.1946329880000235
                  ],
                  [
                    42.20396355400004,
                    7.1760573040000395
                  ],
                  [
                    42.20411226200008,
                    7.170606028000066
                  ],
                  [
                    42.20442273000003,
                    7.1592250090000675
                  ],
                  [
                    42.204702686000076,
                    7.1410350270000436
                  ],
                  [
                    42.19925732400003,
                    7.127332761000048
                  ],
                  [
                    42.196998525000026,
                    7.12164890400004
                  ],
                  [
                    42.18696251700004,
                    7.0963951090000705
                  ],
                  [
                    42.17827919800004,
                    7.083061094000072
                  ],
                  [
                    42.17679596200003,
                    7.080783452000048
                  ],
                  [
                    42.167696629000034,
                    7.066810609000072
                  ],
                  [
                    42.15761230000004,
                    7.051325216000066
                  ],
                  [
                    42.15778441900005,
                    7.049812394000071
                  ],
                  [
                    42.160810078000054,
                    7.0232186270000625
                  ],
                  [
                    42.16264221300003,
                    7.007115234000025
                  ],
                  [
                    42.161018942000055,
                    7.004259986000022
                  ],
                  [
                    42.14758209800004,
                    6.980625287000066
                  ],
                  [
                    42.140465007000046,
                    6.968179821000035
                  ],
                  [
                    42.13994203500005,
                    6.967265314000031
                  ],
                  [
                    42.136088243000074,
                    6.958531030000074
                  ],
                  [
                    42.13473136300007,
                    6.9554557800000225
                  ],
                  [
                    42.13416198700003,
                    6.954165340000031
                  ],
                  [
                    42.12460435600008,
                    6.946022219000042
                  ],
                  [
                    42.10855831500004,
                    6.932350960000065
                  ],
                  [
                    42.10605182900008,
                    6.930215429000043
                  ],
                  [
                    42.09873177500003,
                    6.915735454000071
                  ],
                  [
                    42.093134786000064,
                    6.90852162300007
                  ],
                  [
                    42.09213714100008,
                    6.907235781000054
                  ],
                  [
                    42.07623162900006,
                    6.886735528000031
                  ],
                  [
                    42.075521568000056,
                    6.863985540000044
                  ],
                  [
                    42.06692148800005,
                    6.841085574000033
                  ],
                  [
                    42.06288076000004,
                    6.825923126000021
                  ],
                  [
                    42.059632657000066,
                    6.7918295050000665
                  ],
                  [
                    42.059545007000054,
                    6.790908986000034
                  ],
                  [
                    42.05553122900005,
                    6.748755663000054
                  ],
                  [
                    42.025491026000054,
                    6.706415755000023
                  ],
                  [
                    42.01464093100003,
                    6.680445797000061
                  ],
                  [
                    42.01346087600007,
                    6.6586058060000255
                  ],
                  [
                    42.01017130300005,
                    6.654691985000056
                  ],
                  [
                    41.999180790000025,
                    6.641615850000051
                  ],
                  [
                    42.00038076200008,
                    6.628645853000023
                  ],
                  [
                    42.00648074800006,
                    6.614385852000055
                  ],
                  [
                    42.00404070400003,
                    6.597625860000051
                  ],
                  [
                    42.00106244500006,
                    6.592476831000056
                  ],
                  [
                    41.999540669000055,
                    6.589845874000048
                  ],
                  [
                    41.987920614000075,
                    6.582395904000066
                  ],
                  [
                    41.96470050600004,
                    6.570275970000068
                  ],
                  [
                    41.936410376000026,
                    6.553176036000025
                  ],
                  [
                    41.91368027900006,
                    6.5440160950000745
                  ],
                  [
                    41.90845025600004,
                    6.54225610900005
                  ],
                  [
                    41.896974828000054,
                    6.53838242300003
                  ],
                  [
                    41.89499871800007,
                    6.53771536000005
                  ],
                  [
                    41.88798017100004,
                    6.53534615500007
                  ],
                  [
                    41.86073008300008,
                    6.535341221000067
                  ],
                  [
                    41.85366585000003,
                    6.568909076000068
                  ],
                  [
                    41.81966002100006,
                    6.570476295000049
                  ],
                  [
                    41.798769924000055,
                    6.557466345000023
                  ],
                  [
                    41.75787974700006,
                    6.540536444000054
                  ],
                  [
                    41.738929635000034,
                    6.519906501000037
                  ],
                  [
                    41.731962088000046,
                    6.506247960000053
                  ],
                  [
                    41.71819182100006,
                    6.479250394000076
                  ],
                  [
                    41.70449937300003,
                    6.452406599000028
                  ],
                  [
                    41.69285204400006,
                    6.433509654000034
                  ],
                  [
                    41.69105198600005,
                    6.430589191000024
                  ],
                  [
                    41.69032926800003,
                    6.429416634000063
                  ],
                  [
                    41.68416923700005,
                    6.424136654000051
                  ],
                  [
                    41.66774838400005,
                    6.415375822000044
                  ],
                  [
                    41.666244575000064,
                    6.414573512000061
                  ],
                  [
                    41.65612911000005,
                    6.409176722000041
                  ],
                  [
                    41.65086779000006,
                    6.405067936000023
                  ],
                  [
                    41.63334899200004,
                    6.391386771000043
                  ],
                  [
                    41.61974870200004,
                    6.361846744000047
                  ],
                  [
                    41.61968888300004,
                    6.361716810000075
                  ],
                  [
                    41.61936425300007,
                    6.362082337000061
                  ],
                  [
                    41.57188883900005,
                    6.415536896000049
                  ],
                  [
                    41.54753089700006,
                    6.442959027000029
                  ],
                  [
                    41.528008793000026,
                    6.464936979000072
                  ],
                  [
                    41.519907782000075,
                    6.4720328060000725
                  ],
                  [
                    41.49602841800004,
                    6.492949187000022
                  ],
                  [
                    41.488507077000065,
                    6.499537270000076
                  ],
                  [
                    41.476268713000024,
                    6.5102570820000665
                  ],
                  [
                    41.469340128000056,
                    6.516326801000048
                  ],
                  [
                    41.43778865400003,
                    6.543967151000061
                  ],
                  [
                    41.380038496000054,
                    6.565527269000029
                  ],
                  [
                    41.35838841800006,
                    6.565527316000043
                  ],
                  [
                    41.318538311000054,
                    6.583157400000061
                  ],
                  [
                    41.28304822000007,
                    6.598857471000031
                  ],
                  [
                    41.228468081000074,
                    6.623007581000024
                  ],
                  [
                    41.180220415000065,
                    6.655018252000048
                  ],
                  [
                    41.17432796200006,
                    6.65892769200002
                  ],
                  [
                    41.156287934000034,
                    6.676887730000033
                  ],
                  [
                    41.13102787300005,
                    6.691257776000043
                  ],
                  [
                    41.08254937400005,
                    6.69378253900004
                  ],
                  [
                    41.08229170000004,
                    6.692877359000022
                  ],
                  [
                    41.08095885200004,
                    6.693001739000067
                  ],
                  [
                    41.080776273000026,
                    6.693018776000031
                  ],
                  [
                    41.08034386800006,
                    6.693043274000047
                  ],
                  [
                    41.07739052100004,
                    6.693207204000032
                  ],
                  [
                    41.07617520500003,
                    6.693472919000044
                  ],
                  [
                    41.07557823700006,
                    6.694145596000055
                  ],
                  [
                    41.07207766500005,
                    6.694327906000069
                  ],
                  [
                    41.071207651000066,
                    6.687897910000061
                  ],
                  [
                    41.01553735400006,
                    6.644558033000067
                  ],
                  [
                    40.98996717700004,
                    6.604238101000021
                  ],
                  [
                    40.97223707100005,
                    6.58707813500007
                  ],
                  [
                    40.93614686900003,
                    6.551158222000026
                  ],
                  [
                    40.900056653000036,
                    6.511638298000037
                  ],
                  [
                    40.88561652000004,
                    6.472118329000068
                  ],
                  [
                    40.86035635200005,
                    6.436198390000072
                  ],
                  [
                    40.858716306000076,
                    6.413352058000044
                  ],
                  [
                    40.85674623600005,
                    6.385908396000048
                  ],
                  [
                    40.86100619900003,
                    6.361108386000069
                  ],
                  [
                    40.86443619500005,
                    6.352278384000044
                  ],
                  [
                    40.86396238900005,
                    6.351030137000066
                  ],
                  [
                    40.861946173000035,
                    6.345718391000048
                  ],
                  [
                    40.86450613000005,
                    6.320258382000077
                  ],
                  [
                    40.87299610500003,
                    6.290858366000066
                  ],
                  [
                    40.879696083000056,
                    6.266508351000027
                  ],
                  [
                    40.88162104500003,
                    6.244343346000051
                  ],
                  [
                    40.88002598800006,
                    6.217228355000032
                  ],
                  [
                    40.87797591800006,
                    6.187668358000053
                  ],
                  [
                    40.87350087000004,
                    6.1698783660000345
                  ],
                  [
                    40.86787581100003,
                    6.151288376000025
                  ],
                  [
                    40.86642898400004,
                    6.133653443000071
                  ],
                  [
                    40.866435737000074,
                    6.113768378000032
                  ],
                  [
                    40.86951570600007,
                    6.094498368000075
                  ],
                  [
                    40.86667566400007,
                    6.0766383690000225
                  ],
                  [
                    40.87118564100007,
                    6.055768359000069
                  ],
                  [
                    40.87840553700005,
                    5.987518345000069
                  ],
                  [
                    40.87837379400003,
                    5.985943386000031
                  ],
                  [
                    40.87753544800006,
                    5.9443483360000755
                  ],
                  [
                    40.87645534500007,
                    5.89048832900005
                  ],
                  [
                    40.87573528200005,
                    5.854648328000053
                  ],
                  [
                    40.87479519000004,
                    5.807898320000049
                  ],
                  [
                    40.88630201700005,
                    5.778444605000061
                  ],
                  [
                    40.88752624800003,
                    5.775310975000025
                  ],
                  [
                    40.89309699800003,
                    5.761051677000069
                  ],
                  [
                    40.90127515700004,
                    5.740118263000056
                  ],
                  [
                    40.921324162000076,
                    5.685999190000075
                  ],
                  [
                    40.922295132000045,
                    5.683378211000047
                  ],
                  [
                    40.86500490100008,
                    5.669018307000044
                  ],
                  [
                    40.83741811300007,
                    5.6579836880000585
                  ],
                  [
                    40.83220476500003,
                    5.65589836700002
                  ],
                  [
                    40.81148465700005,
                    5.634908392000057
                  ],
                  [
                    40.78344451500004,
                    5.614648437000028
                  ],
                  [
                    40.76096990700006,
                    5.599756170000035
                  ],
                  [
                    40.752884376000054,
                    5.594398484000067
                  ],
                  [
                    40.716297575000056,
                    5.577371471000049
                  ],
                  [
                    40.705704842000046,
                    5.572441753000021
                  ],
                  [
                    40.69592657100003,
                    5.5678910760000235
                  ],
                  [
                    40.69437411500007,
                    5.567168583000068
                  ],
                  [
                    40.68146918300005,
                    5.544020140000043
                  ],
                  [
                    40.67958401800007,
                    5.540638594000029
                  ],
                  [
                    40.641530998000064,
                    5.531994368000028
                  ],
                  [
                    40.63363480100003,
                    5.530200646000026
                  ],
                  [
                    40.63305383200003,
                    5.530068672000027
                  ],
                  [
                    40.61596373100008,
                    5.50689869100006
                  ],
                  [
                    40.61445358200007,
                    5.504527858000074
                  ],
                  [
                    40.60722571100007,
                    5.49318058700004
                  ],
                  [
                    40.607219274000045,
                    5.49317048100005
                  ],
                  [
                    40.60538367000004,
                    5.490288706000058
                  ],
                  [
                    40.59405146900008,
                    5.483612344000051
                  ],
                  [
                    40.58154146900006,
                    5.476242082000056
                  ],
                  [
                    40.581043554000075,
                    5.475948735000031
                  ],
                  [
                    40.563503454000056,
                    5.4539087610000365
                  ],
                  [
                    40.54939275900006,
                    5.42841833500006
                  ],
                  [
                    40.54898336100007,
                    5.427678773000025
                  ],
                  [
                    40.548037891000035,
                    5.426678073000062
                  ],
                  [
                    40.53289327700003,
                    5.4106487920000745
                  ],
                  [
                    40.50116563300003,
                    5.405726189000063
                  ],
                  [
                    40.46132659400007,
                    5.399542324000038
                  ],
                  [
                    40.455892980000044,
                    5.398698912000043
                  ],
                  [
                    40.40931312500004,
                    5.392072476000067
                  ],
                  [
                    40.409236117000034,
                    5.392061519000038
                  ],
                  [
                    40.386448277000056,
                    5.388819727000055
                  ],
                  [
                    40.38378435000004,
                    5.388440758000058
                  ],
                  [
                    40.36950264200004,
                    5.38640904600004
                  ],
                  [
                    40.35809602300003,
                    5.384460706000027
                  ],
                  [
                    40.329301685000075,
                    5.379542406000041
                  ],
                  [
                    40.314027612000075,
                    5.3769334740000545
                  ],
                  [
                    40.31037241300004,
                    5.376309137000021
                  ],
                  [
                    40.276672279000024,
                    5.368169189000071
                  ],
                  [
                    40.244375269000045,
                    5.366296307000027
                  ],
                  [
                    40.24063214200004,
                    5.366079246000027
                  ],
                  [
                    40.22785768700004,
                    5.361912150000023
                  ],
                  [
                    40.22471038300006,
                    5.3608854820000715
                  ],
                  [
                    40.20835200100004,
                    5.355549289000066
                  ],
                  [
                    40.19854340300003,
                    5.354921812000043
                  ],
                  [
                    40.19815364100003,
                    5.354522167000027
                  ],
                  [
                    40.19513529900007,
                    5.354703788000052
                  ],
                  [
                    40.17443187500004,
                    5.353379345000064
                  ],
                  [
                    40.13459173700005,
                    5.3578694070000665
                  ],
                  [
                    40.10930395200006,
                    5.362707515000068
                  ],
                  [
                    40.09795160800007,
                    5.364879467000037
                  ],
                  [
                    40.06340150500006,
                    5.378549535000047
                  ],
                  [
                    40.03368142100004,
                    5.396789590000026
                  ],
                  [
                    39.99265890000004,
                    5.3466058790000375
                  ],
                  [
                    39.98897237600005,
                    5.342096078000054
                  ],
                  [
                    39.97981280700003,
                    5.330890985000053
                  ],
                  [
                    39.94229090700003,
                    5.284989659000075
                  ],
                  [
                    39.916527134000034,
                    5.236849504000077
                  ],
                  [
                    39.907300672000076,
                    5.219609665000064
                  ],
                  [
                    39.888627995000036,
                    5.16837971800004
                  ],
                  [
                    39.878400448000036,
                    5.140319646000023
                  ],
                  [
                    39.85871599600006,
                    5.093074659000024
                  ],
                  [
                    39.845612826000036,
                    5.061625516000049
                  ],
                  [
                    39.83945657500004,
                    5.046849793000035
                  ],
                  [
                    39.83359012600005,
                    5.032769630000075
                  ],
                  [
                    39.812860002000036,
                    5.002069636000044
                  ],
                  [
                    39.804449899000076,
                    4.9514796030000525
                  ],
                  [
                    39.78398973600008,
                    4.890589574000046
                  ],
                  [
                    39.771414149000066,
                    4.861517027000048
                  ],
                  [
                    39.765069607000044,
                    4.846849563000035
                  ],
                  [
                    39.75850952300004,
                    4.8010695250000595
                  ],
                  [
                    39.75610838100005,
                    4.788607804000037
                  ],
                  [
                    39.756001121000054,
                    4.7880511310000315
                  ],
                  [
                    39.752802607000035,
                    4.771451120000052
                  ],
                  [
                    39.74678797400003,
                    4.74023569000002
                  ],
                  [
                    39.74525422700003,
                    4.73227567400005
                  ],
                  [
                    39.74355936300003,
                    4.723479474000044
                  ],
                  [
                    39.74412461400004,
                    4.7097342750000735
                  ],
                  [
                    39.74434780000007,
                    4.704307050000068
                  ],
                  [
                    39.745899293000036,
                    4.666579411000043
                  ],
                  [
                    39.73970925200007,
                    4.654729407000048
                  ],
                  [
                    39.735543422000035,
                    4.648537887000032
                  ],
                  [
                    39.72512917300003,
                    4.63305940500004
                  ],
                  [
                    39.71700912000006,
                    4.615679399000044
                  ],
                  [
                    39.70982907200005,
                    4.597369385000036
                  ],
                  [
                    39.70326900400005,
                    4.568169368000042
                  ],
                  [
                    39.69014892800004,
                    4.543289350000066
                  ],
                  [
                    39.67464882000007,
                    4.505189332000043
                  ],
                  [
                    39.655588703000035,
                    4.468889319000027
                  ],
                  [
                    39.64205861100004,
                    4.435939291000068
                  ],
                  [
                    39.640575958000056,
                    4.431291346000023
                  ],
                  [
                    39.63145853000003,
                    4.402709266000045
                  ],
                  [
                    39.61881844100003,
                    4.36846924200006
                  ],
                  [
                    39.60320834700008,
                    4.333769220000022
                  ],
                  [
                    39.585778238000046,
                    4.296539195000037
                  ],
                  [
                    39.57504469700007,
                    4.278307684000026
                  ],
                  [
                    39.56696812600006,
                    4.264589181000076
                  ],
                  [
                    39.56331884200006,
                    4.260653644000058
                  ],
                  [
                    39.539687995000065,
                    4.235169173000031
                  ],
                  [
                    39.52878786900004,
                    4.1667390980000505
                  ],
                  [
                    39.52744189900005,
                    4.163162708000073
                  ],
                  [
                    39.51667173900006,
                    4.1345444710000265
                  ],
                  [
                    39.50909773700005,
                    4.114419055000042
                  ],
                  [
                    39.47827754200006,
                    4.040328985000031
                  ],
                  [
                    39.499677537000025,
                    3.9657288600000697
                  ],
                  [
                    39.482847451000055,
                    3.9419988430000217
                  ],
                  [
                    39.458120816000076,
                    3.8988933960000622
                  ],
                  [
                    39.43569826100003,
                    3.8598046060000684
                  ],
                  [
                    39.43181716500004,
                    3.8530387690000225
                  ],
                  [
                    39.42375441000007,
                    3.8386711070000388
                  ],
                  [
                    39.39961698500008,
                    3.795658718000027
                  ],
                  [
                    39.36923700700004,
                    3.750037763000023
                  ],
                  [
                    39.353099609000026,
                    3.7258019960000297
                  ],
                  [
                    39.34966786700005,
                    3.720648433000065
                  ],
                  [
                    39.34541782900004,
                    3.714266007000049
                  ],
                  [
                    39.29077054500004,
                    3.632201425000062
                  ],
                  [
                    39.284696387000054,
                    3.623078557000042
                  ],
                  [
                    39.220496129000026,
                    3.6024785880000536
                  ],
                  [
                    39.09791769800006,
                    3.5366900940000505
                  ],
                  [
                    39.09111795800004,
                    3.5311039620000315
                  ],
                  [
                    39.09058702500005,
                    3.531380802000058
                  ],
                  [
                    39.08472000000006,
                    3.5344400000000746
                  ],
                  [
                    39.046110000000056,
                    3.5288900000000467
                  ],
                  [
                    39.045760263000034,
                    3.528849932000071
                  ],
                  [
                    39.038753188000044,
                    3.5280471600000283
                  ],
                  [
                    39.03334472200004,
                    3.527427534000026
                  ],
                  [
                    39.02177182100007,
                    3.526101674000074
                  ],
                  [
                    39.00969978200004,
                    3.524718630000052
                  ],
                  [
                    38.96070974600008,
                    3.519106041000043
                  ],
                  [
                    38.956380000000024,
                    3.5186100000000238
                  ],
                  [
                    38.91361000000006,
                    3.5138900000000604
                  ],
                  [
                    38.90742454600007,
                    3.5156475500000397
                  ],
                  [
                    38.81000000000006,
                    3.543330000000026
                  ],
                  [
                    38.775094264000074,
                    3.553681266000069
                  ],
                  [
                    38.76167255200005,
                    3.5576614640000344
                  ],
                  [
                    38.75630219800007,
                    3.559254038000063
                  ],
                  [
                    38.74775306300006,
                    3.56178927600007
                  ],
                  [
                    38.72944000000007,
                    3.5672200000000203
                  ],
                  [
                    38.62194000000005,
                    3.6016700000000696
                  ],
                  [
                    38.59335821900004,
                    3.6085486820000483
                  ],
                  [
                    38.58022812000007,
                    3.611708659000044
                  ],
                  [
                    38.516940000000034,
                    3.6269400000000473
                  ],
                  [
                    38.44805000000008,
                    3.5994400000000724
                  ],
                  [
                    38.43657600200004,
                    3.600313232000076
                  ],
                  [
                    38.33230789600003,
                    3.608248592000052
                  ],
                  [
                    38.32388000000003,
                    3.608890000000031
                  ],
                  [
                    38.32234968300003,
                    3.608910981000065
                  ],
                  [
                    38.298038371000075,
                    3.609244292000028
                  ],
                  [
                    38.29817650700005,
                    3.6121219860000338
                  ],
                  [
                    38.29802788500007,
                    3.61587492700005
                  ],
                  [
                    38.29793194100006,
                    3.615881598000044
                  ],
                  [
                    38.298116451000055,
                    3.6121259750000263
                  ],
                  [
                    38.297984919000044,
                    3.609245025000064
                  ],
                  [
                    38.280926186000045,
                    3.609478902000035
                  ],
                  [
                    38.121110000000044,
                    3.6116700000000606
                  ],
                  [
                    38.05611000000005,
                    3.6519400000000246
                  ],
                  [
                    38.04007713000004,
                    3.6848038210000595
                  ],
                  [
                    38.03361000000007,
                    3.698060000000055
                  ],
                  [
                    38.026023561000045,
                    3.7045775960000356
                  ],
                  [
                    37.998050000000035,
                    3.72861000000006
                  ],
                  [
                    37.98938420600007,
                    3.734236183000064
                  ],
                  [
                    37.94362845300003,
                    3.763942668000027
                  ],
                  [
                    37.64826015400007,
                    3.955707706000055
                  ],
                  [
                    37.55095329100004,
                    4.018883254000059
                  ],
                  [
                    37.54683704000007,
                    4.02155569100006
                  ],
                  [
                    37.543704122000065,
                    4.023589708000031
                  ],
                  [
                    37.52323828800007,
                    4.036876954000036
                  ],
                  [
                    37.50920328700005,
                    4.045989044000066
                  ],
                  [
                    37.28055000000006,
                    4.194440000000043
                  ],
                  [
                    37.13027000000005,
                    4.28639000000004
                  ],
                  [
                    37.12225875300004,
                    4.298050214000057
                  ],
                  [
                    37.09916000000004,
                    4.331670000000031
                  ],
                  [
                    37.09514145500003,
                    4.334636584000066
                  ],
                  [
                    37.08446514800005,
                    4.342518084000062
                  ],
                  [
                    37.04723541300007,
                    4.370001946000059
                  ],
                  [
                    37.039720000000045,
                    4.3755500000000325
                  ],
                  [
                    37.036945323000054,
                    4.376630471000055
                  ],
                  [
                    36.95148169300006,
                    4.4099103860000355
                  ],
                  [
                    36.94853076900006,
                    4.411059489000024
                  ],
                  [
                    36.887770000000046,
                    4.434720000000027
                  ],
                  [
                    36.88650268400005,
                    4.434713650000049
                  ],
                  [
                    36.71425396400008,
                    4.433850543000062
                  ],
                  [
                    36.71258200800003,
                    4.4392482680000285
                  ],
                  [
                    36.70246245100003,
                    4.46624556200004
                  ],
                  [
                    36.69149376300004,
                    4.495508197000049
                  ],
                  [
                    36.67804527200008,
                    4.529114322000055
                  ],
                  [
                    36.657532315000026,
                    4.580373676000022
                  ],
                  [
                    36.68084120200007,
                    4.604300630000068
                  ],
                  [
                    36.64640914100005,
                    4.710757126000033
                  ],
                  [
                    36.82652322300004,
                    4.709191812000029
                  ],
                  [
                    36.82847998600005,
                    4.709174806000021
                  ],
                  [
                    36.82875072500008,
                    4.709451992000027
                  ],
                  [
                    36.85473946500008,
                    4.736059609000051
                  ],
                  [
                    36.86347565500006,
                    4.793039446000023
                  ],
                  [
                    36.860849493000046,
                    4.93506512700003
                  ],
                  [
                    36.86479857100005,
                    4.9441984100000695
                  ],
                  [
                    36.86070896700005,
                    4.978767301000062
                  ],
                  [
                    36.86753320300005,
                    5.007015968000076
                  ],
                  [
                    36.87060928100004,
                    5.024372074000041
                  ],
                  [
                    36.871440205000056,
                    5.029060383000058
                  ],
                  [
                    36.88218579100004,
                    5.074983650000036
                  ],
                  [
                    36.892970983000055,
                    5.109787746000052
                  ],
                  [
                    36.92122786400006,
                    5.145130641000037
                  ],
                  [
                    36.94896665400006,
                    5.19468654700006
                  ],
                  [
                    36.958714549000035,
                    5.194037053000045
                  ],
                  [
                    36.96339843900006,
                    5.193724969000073
                  ],
                  [
                    36.96648103200005,
                    5.193519578000064
                  ],
                  [
                    36.968608560000064,
                    5.1933778230000485
                  ],
                  [
                    36.98309996800003,
                    5.19241227200007
                  ],
                  [
                    36.99257092900007,
                    5.195891134000021
                  ],
                  [
                    37.00264836700006,
                    5.198885947000065
                  ],
                  [
                    37.00331111600008,
                    5.199082903000033
                  ],
                  [
                    37.02255181400005,
                    5.196473236000031
                  ],
                  [
                    37.05222130100003,
                    5.191772811000021
                  ],
                  [
                    37.08212078400004,
                    5.186382331000061
                  ],
                  [
                    37.11223026400006,
                    5.18627232800003
                  ],
                  [
                    37.145309687000065,
                    5.1889425750000555
                  ],
                  [
                    37.17397380400007,
                    5.192851751000035
                  ],
                  [
                    37.17908092300007,
                    5.1935482540000635
                  ],
                  [
                    37.18182905900005,
                    5.193923041000062
                  ],
                  [
                    37.181977292000056,
                    5.19408154100006
                  ],
                  [
                    37.183431744000075,
                    5.1956367300000466
                  ],
                  [
                    37.19715878400007,
                    5.210314530000062
                  ],
                  [
                    37.216908441000044,
                    5.212684750000051
                  ],
                  [
                    37.23810807800004,
                    5.199433549000048
                  ],
                  [
                    37.26316765000007,
                    5.197003334000044
                  ],
                  [
                    37.292357141000025,
                    5.194363099000043
                  ],
                  [
                    37.31724671300003,
                    5.173531212000057
                  ],
                  [
                    37.340736313000036,
                    5.159599950000029
                  ],
                  [
                    37.36717585100007,
                    5.155099544000052
                  ],
                  [
                    37.417214982000075,
                    5.1665505950000465
                  ],
                  [
                    37.42364304500006,
                    5.170103609000023
                  ],
                  [
                    37.424932940000076,
                    5.170816579000075
                  ],
                  [
                    37.42838929100003,
                    5.172727025000029
                  ],
                  [
                    37.43184557200004,
                    5.1746374330000435
                  ],
                  [
                    37.43265052000004,
                    5.175082355000029
                  ],
                  [
                    37.441514561000076,
                    5.179981819000034
                  ],
                  [
                    37.446959520000064,
                    5.182965900000056
                  ],
                  [
                    37.44851441600008,
                    5.183818052000049
                  ],
                  [
                    37.46558414400005,
                    5.193173024000032
                  ],
                  [
                    37.491273695000075,
                    5.202913917000046
                  ],
                  [
                    37.51786323600004,
                    5.220475515000032
                  ],
                  [
                    37.53524473900006,
                    5.227456905000054
                  ],
                  [
                    37.55135264900008,
                    5.233926748000044
                  ],
                  [
                    37.57785364400007,
                    5.2423889260000465
                  ],
                  [
                    37.57837181900004,
                    5.243775355000025
                  ],
                  [
                    37.57983021300004,
                    5.247677435000071
                  ],
                  [
                    37.59744173000007,
                    5.2542110320000575
                  ],
                  [
                    37.60021180700005,
                    5.2552386870000305
                  ],
                  [
                    37.62026746200007,
                    5.262555681000038
                  ],
                  [
                    37.62973481100005,
                    5.266009696000026
                  ],
                  [
                    37.63728635900003,
                    5.2831669720000605
                  ],
                  [
                    37.64547815700007,
                    5.2971859470000595
                  ],
                  [
                    37.64670603800005,
                    5.299287273000061
                  ],
                  [
                    37.655010848000074,
                    5.301812931000029
                  ],
                  [
                    37.66225788600008,
                    5.304011412000023
                  ],
                  [
                    37.664552005000075,
                    5.304707362000045
                  ],
                  [
                    37.67423051600008,
                    5.307643461000055
                  ],
                  [
                    37.70088005300005,
                    5.305883307000045
                  ],
                  [
                    37.72893957500003,
                    5.29218206500002
                  ],
                  [
                    37.74226707400004,
                    5.280772962000071
                  ],
                  [
                    37.74373683700003,
                    5.27951476100003
                  ],
                  [
                    37.74464642500004,
                    5.2787361010000495
                  ],
                  [
                    37.74600365400005,
                    5.277574235000031
                  ],
                  [
                    37.747129259000076,
                    5.276610653000034
                  ],
                  [
                    37.74984418500003,
                    5.277322739000056
                  ],
                  [
                    37.75428164900006,
                    5.27848662100007
                  ],
                  [
                    37.75825621300004,
                    5.279529091000029
                  ],
                  [
                    37.76198088500007,
                    5.280506019000029
                  ],
                  [
                    37.77282881700006,
                    5.28335127400004
                  ],
                  [
                    37.79260847900008,
                    5.274220446000072
                  ],
                  [
                    37.81007817200003,
                    5.268299910000053
                  ],
                  [
                    37.827127878000056,
                    5.249738226000034
                  ],
                  [
                    37.83949001900004,
                    5.242430554000066
                  ],
                  [
                    37.852657442000066,
                    5.2346468540000615
                  ],
                  [
                    37.883194751000076,
                    5.23432966200005
                  ],
                  [
                    37.88508552400003,
                    5.234310022000045
                  ],
                  [
                    37.886762247000036,
                    5.235433683000053
                  ],
                  [
                    37.90081933500005,
                    5.2448540870000215
                  ],
                  [
                    37.90205956400007,
                    5.25429742700004
                  ],
                  [
                    37.90243462300003,
                    5.259385743000053
                  ],
                  [
                    37.904384624000045,
                    5.279376659000036
                  ],
                  [
                    37.904774635000024,
                    5.303957793000052
                  ],
                  [
                    37.90103466700003,
                    5.326918851000073
                  ],
                  [
                    37.896374714000046,
                    5.349879911000073
                  ],
                  [
                    37.900519185000064,
                    5.369899366000027
                  ],
                  [
                    37.90121237500006,
                    5.373247752000054
                  ],
                  [
                    37.919273874000055,
                    5.395977250000044
                  ],
                  [
                    37.935224497000036,
                    5.423033255000064
                  ],
                  [
                    37.94021448400008,
                    5.449924484000064
                  ],
                  [
                    37.94681445500004,
                    5.47428560000003
                  ],
                  [
                    37.94925445600006,
                    5.507597133000047
                  ],
                  [
                    37.94781448700007,
                    5.537688512000045
                  ],
                  [
                    37.94153453900003,
                    5.568449926000028
                  ],
                  [
                    37.941128269000046,
                    5.585105321000071
                  ],
                  [
                    37.93710458900006,
                    5.597391257000027
                  ],
                  [
                    37.93017464400003,
                    5.616672147000031
                  ],
                  [
                    37.94351999600008,
                    5.639464151000027
                  ],
                  [
                    37.96373546900003,
                    5.645694190000029
                  ],
                  [
                    37.97746523600006,
                    5.649404522000054
                  ],
                  [
                    37.99964369300005,
                    5.649949067000023
                  ],
                  [
                    38.00801470400006,
                    5.650154599000075
                  ],
                  [
                    38.02407442900005,
                    5.660065495000026
                  ],
                  [
                    38.040814141000055,
                    5.67364673000003
                  ],
                  [
                    38.05550388300003,
                    5.68033734100004
                  ],
                  [
                    38.075163846000066,
                    5.688940437000042
                  ],
                  [
                    38.08046372100006,
                    5.7010359290000565
                  ],
                  [
                    38.087083696000036,
                    5.721256847000063
                  ],
                  [
                    38.08843812400005,
                    5.739580131000025
                  ],
                  [
                    38.088883692000024,
                    5.745607964000044
                  ],
                  [
                    38.07207775000006,
                    5.762558968000064
                  ],
                  [
                    38.06415437600003,
                    5.763261783000075
                  ],
                  [
                    38.054153933000066,
                    5.76414883800004
                  ],
                  [
                    38.039214033000064,
                    5.772389224000051
                  ],
                  [
                    38.03455747100003,
                    5.776639104000026
                  ],
                  [
                    38.01987416700007,
                    5.79004003700004
                  ],
                  [
                    38.01227422300008,
                    5.804270699000028
                  ],
                  [
                    38.00901426300004,
                    5.826541721000069
                  ],
                  [
                    38.00713428500006,
                    5.8492727630000445
                  ],
                  [
                    38.00254538000007,
                    5.85676032300006
                  ],
                  [
                    37.99630436500007,
                    5.86694357600004
                  ],
                  [
                    37.99094047300008,
                    5.875042206000046
                  ],
                  [
                    37.98932221200005,
                    5.877485525000054
                  ],
                  [
                    37.984105949000025,
                    5.885361258000046
                  ],
                  [
                    37.983563340000046,
                    5.886180512000067
                  ],
                  [
                    37.98247446700003,
                    5.887824539000064
                  ],
                  [
                    37.98224203800004,
                    5.889143715000046
                  ],
                  [
                    37.978994500000056,
                    5.907575443000042
                  ],
                  [
                    37.97758452200003,
                    5.927776367000035
                  ],
                  [
                    37.96857460200005,
                    5.956017667000026
                  ],
                  [
                    37.952694705000056,
                    5.96334801200004
                  ],
                  [
                    37.94465475700008,
                    5.962987996000038
                  ],
                  [
                    37.93648182100003,
                    5.9618984710000404
                  ],
                  [
                    37.922824898000044,
                    5.960077881000075
                  ],
                  [
                    37.903975012000046,
                    5.9605079070000215
                  ],
                  [
                    37.89498508200006,
                    5.974498552000057
                  ],
                  [
                    37.89477321600003,
                    5.974652565000042
                  ],
                  [
                    37.88250612200005,
                    5.98356995000006
                  ],
                  [
                    37.88048518100004,
                    5.985039044000075
                  ],
                  [
                    37.86553527800004,
                    5.986629124000046
                  ],
                  [
                    37.856768070000044,
                    5.998702974000025
                  ],
                  [
                    37.856545346000075,
                    5.999009700000045
                  ],
                  [
                    37.84296543800008,
                    6.010940249000043
                  ],
                  [
                    37.82709553300003,
                    6.009990222000056
                  ],
                  [
                    37.81332561500005,
                    5.997789667000063
                  ],
                  [
                    37.803736092000065,
                    5.9931788300000335
                  ],
                  [
                    37.79148575500005,
                    5.995909596000047
                  ],
                  [
                    37.783175819000064,
                    6.0106002700000545
                  ],
                  [
                    37.78636580500006,
                    6.028751099000033
                  ],
                  [
                    37.78977580000003,
                    6.049442044000045
                  ],
                  [
                    37.78513584600006,
                    6.072633105000023
                  ],
                  [
                    37.77772590400008,
                    6.098124275000032
                  ],
                  [
                    37.77573682800005,
                    6.113575488000038
                  ],
                  [
                    37.77477053100006,
                    6.123118817000034
                  ],
                  [
                    37.77469594400003,
                    6.123855449000075
                  ],
                  [
                    37.77809593500007,
                    6.149596620000068
                  ],
                  [
                    37.79053327300005,
                    6.172462230000065
                  ],
                  [
                    37.80979803400004,
                    6.196093978000022
                  ],
                  [
                    37.823360180000066,
                    6.217283589000033
                  ],
                  [
                    37.82461793900006,
                    6.219248723000021
                  ],
                  [
                    37.82556701800007,
                    6.220731572000034
                  ],
                  [
                    37.840265601000056,
                    6.248251081000035
                  ],
                  [
                    37.848045572000046,
                    6.278822470000023
                  ],
                  [
                    37.851419140000075,
                    6.299468039000033
                  ],
                  [
                    37.85215556300005,
                    6.304783647000022
                  ],
                  [
                    37.850285590000055,
                    6.326844653000023
                  ],
                  [
                    37.84820560500003,
                    6.331664878000026
                  ],
                  [
                    37.84541563200003,
                    6.351875797000048
                  ],
                  [
                    37.840085687000055,
                    6.378747021000038
                  ],
                  [
                    37.81959582800005,
                    6.393427707000058
                  ],
                  [
                    37.80783590800007,
                    6.410178477000045
                  ],
                  [
                    37.797455987000035,
                    6.429239352000025
                  ],
                  [
                    37.79628600500007,
                    6.449460269000042
                  ],
                  [
                    37.79992600400004,
                    6.4781815720000395
                  ],
                  [
                    37.80777488100006,
                    6.500655317000053
                  ],
                  [
                    37.81212825400007,
                    6.506985464000024
                  ],
                  [
                    37.81256822600005,
                    6.506765906000055
                  ],
                  [
                    37.81305275700004,
                    6.508329764000052
                  ],
                  [
                    37.81459475400004,
                    6.510571948000063
                  ],
                  [
                    37.82339774500008,
                    6.5205332560000215
                  ],
                  [
                    37.84247742100007,
                    6.541685166000036
                  ],
                  [
                    37.84373645000005,
                    6.543380561000049
                  ],
                  [
                    37.85442720800006,
                    6.557776617000059
                  ],
                  [
                    37.87148281900005,
                    6.5822285140000645
                  ],
                  [
                    37.89277595400006,
                    6.596070541000074
                  ],
                  [
                    37.898981664000075,
                    6.594380668000042
                  ],
                  [
                    37.89969188900005,
                    6.594187260000069
                  ],
                  [
                    37.91261203100004,
                    6.590668957000048
                  ],
                  [
                    37.91473687900003,
                    6.583653467000033
                  ],
                  [
                    37.91846080500005,
                    6.574375835000069
                  ],
                  [
                    37.93270059300005,
                    6.557206405000045
                  ],
                  [
                    37.95266291200005,
                    6.549619914000061
                  ],
                  [
                    37.96876584700004,
                    6.548954434000052
                  ],
                  [
                    37.96929754300004,
                    6.549244481000073
                  ],
                  [
                    37.983404878000044,
                    6.556940220000058
                  ],
                  [
                    37.99685384400004,
                    6.575613409000027
                  ],
                  [
                    38.00577098400004,
                    6.575365686000055
                  ],
                  [
                    38.01592661500007,
                    6.5756134120000524
                  ],
                  [
                    38.01646857000003,
                    6.575178275000042
                  ],
                  [
                    38.03351319800004,
                    6.561493097000039
                  ],
                  [
                    38.03751282400003,
                    6.555575210000029
                  ],
                  [
                    38.05159517900006,
                    6.534738812000057
                  ],
                  [
                    38.05611384600007,
                    6.53355767100004
                  ],
                  [
                    38.073392633000026,
                    6.52904114200004
                  ],
                  [
                    38.09073151500007,
                    6.5260684460000675
                  ],
                  [
                    38.09519008500007,
                    6.521609399000056
                  ],
                  [
                    38.101134847000026,
                    6.512691303000054
                  ],
                  [
                    38.11451055800006,
                    6.499561886000038
                  ],
                  [
                    38.137598249000064,
                    6.505565334000039
                  ],
                  [
                    38.13928038800003,
                    6.506002737000074
                  ],
                  [
                    38.14358101300007,
                    6.502111278000029
                  ],
                  [
                    38.14711008200004,
                    6.498917970000036
                  ],
                  [
                    38.14968371900005,
                    6.4965891920000445
                  ],
                  [
                    38.14936920100007,
                    6.494580901000063
                  ],
                  [
                    38.14646364300006,
                    6.476028025000062
                  ],
                  [
                    38.14622221500008,
                    6.474579300000073
                  ],
                  [
                    38.144937166000034,
                    6.466868171000044
                  ],
                  [
                    38.14477009900003,
                    6.465865660000077
                  ],
                  [
                    38.14349126600007,
                    6.458191833000058
                  ],
                  [
                    38.155222080000044,
                    6.43925598200002
                  ],
                  [
                    38.17062181500006,
                    6.449826935000033
                  ],
                  [
                    38.19192466800007,
                    6.456635795000068
                  ],
                  [
                    38.192931428000065,
                    6.456957578000072
                  ],
                  [
                    38.19425663000004,
                    6.4573398730000235
                  ],
                  [
                    38.20036064100003,
                    6.459100762000048
                  ],
                  [
                    38.20886653300005,
                    6.461554546000059
                  ],
                  [
                    38.21109112000005,
                    6.462196296000059
                  ],
                  [
                    38.21521579700004,
                    6.463386186000037
                  ],
                  [
                    38.21550033400007,
                    6.463468269000032
                  ],
                  [
                    38.21589258500006,
                    6.463312023000071
                  ],
                  [
                    38.22145094200005,
                    6.461097959000028
                  ],
                  [
                    38.22323157300008,
                    6.461623943000063
                  ],
                  [
                    38.22454718000006,
                    6.46201256300003
                  ],
                  [
                    38.245590529000026,
                    6.468228601000021
                  ],
                  [
                    38.250946045000035,
                    6.462657264000029
                  ],
                  [
                    38.25352389300008,
                    6.459975532000044
                  ],
                  [
                    38.25365552400007,
                    6.459838596000054
                  ],
                  [
                    38.255187386000046,
                    6.458007102000067
                  ],
                  [
                    38.256028843000024,
                    6.457001056000024
                  ],
                  [
                    38.25606350500004,
                    6.456959614000027
                  ],
                  [
                    38.260080284000026,
                    6.45215715300003
                  ],
                  [
                    38.27419481800007,
                    6.443060423000077
                  ],
                  [
                    38.28240350100003,
                    6.437769978000063
                  ],
                  [
                    38.28241420000006,
                    6.43770280800004
                  ],
                  [
                    38.28251144700005,
                    6.436602031000064
                  ],
                  [
                    38.282560372000034,
                    6.435836246000065
                  ],
                  [
                    38.28265701400005,
                    6.435166261000063
                  ],
                  [
                    38.282849827000064,
                    6.434161350000068
                  ],
                  [
                    38.282994452000025,
                    6.433395700000062
                  ],
                  [
                    38.282541851000076,
                    6.431983024000033
                  ],
                  [
                    38.282255890000044,
                    6.43116890400006
                  ],
                  [
                    38.282495880000056,
                    6.430642717000069
                  ],
                  [
                    38.282736674000034,
                    6.42954214100007
                  ],
                  [
                    38.283312419000026,
                    6.4284420340000565
                  ],
                  [
                    38.28369662600005,
                    6.427437390000023
                  ],
                  [
                    38.28364984700005,
                    6.426671472000066
                  ],
                  [
                    38.283124636000025,
                    6.425857018000045
                  ],
                  [
                    38.28259855500005,
                    6.42566481800003
                  ],
                  [
                    38.282169718000034,
                    6.424371840000049
                  ],
                  [
                    38.28202811400007,
                    6.422983532000046
                  ],
                  [
                    38.282125489000066,
                    6.421787024000025
                  ],
                  [
                    38.28227111600006,
                    6.420303388000036
                  ],
                  [
                    38.282511836000026,
                    6.419250676000047
                  ],
                  [
                    38.282489017000046,
                    6.41846085800006
                  ],
                  [
                    38.28244237300004,
                    6.41759920800007
                  ],
                  [
                    38.282107831000076,
                    6.417311544000029
                  ],
                  [
                    38.281390833000046,
                    6.416784016000065
                  ],
                  [
                    38.28100985200007,
                    6.415491105000058
                  ],
                  [
                    38.28131841000004,
                    6.414946783000062
                  ],
                  [
                    38.28192476100003,
                    6.414531021000073
                  ],
                  [
                    38.28286452400005,
                    6.414469669000027
                  ],
                  [
                    38.28430885800003,
                    6.411964991000048
                  ],
                  [
                    38.28424486400007,
                    6.411490585000024
                  ],
                  [
                    38.284364950000054,
                    6.411427201000038
                  ],
                  [
                    38.28470042300006,
                    6.411044743000048
                  ],
                  [
                    38.28494060000003,
                    6.410374955000066
                  ],
                  [
                    38.28460619400005,
                    6.409991562000073
                  ],
                  [
                    38.283937250000065,
                    6.409320507000075
                  ],
                  [
                    38.28293385300003,
                    6.408303045000025
                  ],
                  [
                    38.28311335300003,
                    6.408254342000021
                  ],
                  [
                    38.28371239000006,
                    6.407585055000027
                  ],
                  [
                    38.284406956000055,
                    6.407035567000037
                  ],
                  [
                    38.28500549100005,
                    6.406725273000063
                  ],
                  [
                    38.285796583000035,
                    6.405577593000032
                  ],
                  [
                    38.28656326400005,
                    6.4047769050000625
                  ],
                  [
                    38.287209809000046,
                    6.404347010000038
                  ],
                  [
                    38.288430926000046,
                    6.403630715000077
                  ],
                  [
                    38.28900566300007,
                    6.403224650000027
                  ],
                  [
                    38.28989190600004,
                    6.402460022000071
                  ],
                  [
                    38.29051465400005,
                    6.401934357000073
                  ],
                  [
                    38.29125804200004,
                    6.400666935000061
                  ],
                  [
                    38.291857555000036,
                    6.399638644000049
                  ],
                  [
                    38.29252888600007,
                    6.398574550000035
                  ],
                  [
                    38.29315196700003,
                    6.397952941000028
                  ],
                  [
                    38.29275972700003,
                    6.395922082000027
                  ],
                  [
                    38.29277095700007,
                    6.39535145800005
                  ],
                  [
                    38.29322972700004,
                    6.372039930000028
                  ],
                  [
                    38.288230414000054,
                    6.359842237000066
                  ],
                  [
                    38.272512918000075,
                    6.34788532400006
                  ],
                  [
                    38.267693604000044,
                    6.345546098000057
                  ],
                  [
                    38.256133506000026,
                    6.339934991000064
                  ],
                  [
                    38.24860305800007,
                    6.336279819000026
                  ],
                  [
                    38.23136316500006,
                    6.3311045930000205
                  ],
                  [
                    38.23078450500003,
                    6.331073787000037
                  ],
                  [
                    38.21561097000006,
                    6.330266003000077
                  ],
                  [
                    38.213893281000026,
                    6.330174559000056
                  ],
                  [
                    38.20526263100004,
                    6.324268067000048
                  ],
                  [
                    38.19757778500008,
                    6.319003268000074
                  ],
                  [
                    38.19478864900003,
                    6.31451035200007
                  ],
                  [
                    38.18842153000003,
                    6.304253797000058
                  ],
                  [
                    38.18670577100005,
                    6.2990982240000335
                  ],
                  [
                    38.181771645000026,
                    6.284271994000051
                  ],
                  [
                    38.18167008100005,
                    6.284021009000071
                  ],
                  [
                    38.180822901000056,
                    6.281927460000077
                  ],
                  [
                    38.17833170600005,
                    6.2757712310000215
                  ],
                  [
                    38.17657922200004,
                    6.272349894000058
                  ],
                  [
                    38.17374178100005,
                    6.26681042000007
                  ],
                  [
                    38.17191181600003,
                    6.255329379000045
                  ],
                  [
                    38.174838210000075,
                    6.248365123000042
                  ],
                  [
                    38.17905169200003,
                    6.238337847000025
                  ],
                  [
                    38.19331145000007,
                    6.226176747000068
                  ],
                  [
                    38.195190095000044,
                    6.2181315450000625
                  ],
                  [
                    38.19792137500008,
                    6.206434972000068
                  ],
                  [
                    38.196440351000035,
                    6.203026050000062
                  ],
                  [
                    38.187396841000066,
                    6.182210307000048
                  ],
                  [
                    38.184793170000034,
                    6.17977215600007
                  ],
                  [
                    38.17103344100008,
                    6.166887159000055
                  ],
                  [
                    38.158393517000036,
                    6.1595268280000255
                  ],
                  [
                    38.141383620000056,
                    6.154456615000072
                  ],
                  [
                    38.12745476600003,
                    6.155028483000024
                  ],
                  [
                    38.125063726000064,
                    6.1551266500000565
                  ],
                  [
                    38.117003786000055,
                    6.16705720300007
                  ],
                  [
                    38.10997148800004,
                    6.173462404000077
                  ],
                  [
                    38.102301546000035,
                    6.1804483870000695
                  ],
                  [
                    38.08939899100005,
                    6.164372419000074
                  ],
                  [
                    38.08825659100006,
                    6.162948866000022
                  ],
                  [
                    38.086728393000044,
                    6.161044785000058
                  ],
                  [
                    38.08305335800003,
                    6.137198697000031
                  ],
                  [
                    38.079863412000066,
                    6.1169868710000515
                  ],
                  [
                    38.09207320100006,
                    6.096325006000029
                  ],
                  [
                    38.09399626100003,
                    6.0935979210000255
                  ],
                  [
                    38.09544382200005,
                    6.091545139000061
                  ],
                  [
                    38.09684564400004,
                    6.089557219000028
                  ],
                  [
                    38.098593093000034,
                    6.08707916700007
                  ],
                  [
                    38.10014307200004,
                    6.077273283000068
                  ],
                  [
                    38.10498298400006,
                    6.066032269000061
                  ],
                  [
                    38.11649278800007,
                    6.0502008360000445
                  ],
                  [
                    38.11669357300008,
                    6.048862917000065
                  ],
                  [
                    38.11904275200004,
                    6.033209301000056
                  ],
                  [
                    38.12018807000004,
                    6.02578414900006
                  ],
                  [
                    38.121592709000026,
                    6.016677806000075
                  ],
                  [
                    38.13883240900003,
                    6.010267226000053
                  ],
                  [
                    38.14699570400006,
                    6.003273451000041
                  ],
                  [
                    38.150342212000055,
                    6.000406334000047
                  ],
                  [
                    38.15279142900005,
                    5.996211126000048
                  ],
                  [
                    38.15406654100008,
                    5.994027021000022
                  ],
                  [
                    38.155136914000025,
                    5.9921935980000285
                  ],
                  [
                    38.159322065000026,
                    5.985024948000046
                  ],
                  [
                    38.162552008000034,
                    5.975614095000026
                  ],
                  [
                    38.170151883000074,
                    5.957022411000025
                  ],
                  [
                    38.18097169200007,
                    5.941651025000056
                  ],
                  [
                    38.19179959200005,
                    5.938496512000029
                  ],
                  [
                    38.203731305000076,
                    5.935020423000026
                  ],
                  [
                    38.20669790200003,
                    5.928265721000059
                  ],
                  [
                    38.211791170000026,
                    5.916668766000043
                  ],
                  [
                    38.21481111600008,
                    5.893246647000069
                  ],
                  [
                    38.21423626400008,
                    5.89187073100004
                  ],
                  [
                    38.212497918000054,
                    5.887709944000051
                  ],
                  [
                    38.20888389300006,
                    5.879059612000049
                  ],
                  [
                    38.204120326000066,
                    5.87166398200003
                  ],
                  [
                    38.20375642500005,
                    5.8710989910000535
                  ],
                  [
                    38.19969959400004,
                    5.864800523000042
                  ],
                  [
                    38.19930691600007,
                    5.860193581000033
                  ],
                  [
                    38.19839140400006,
                    5.849452678000034
                  ],
                  [
                    38.207991238000034,
                    5.840191838000067
                  ],
                  [
                    38.223380975000055,
                    5.838611696000044
                  ],
                  [
                    38.232217406000075,
                    5.841823267000052
                  ],
                  [
                    38.23923070200004,
                    5.844372226000075
                  ],
                  [
                    38.25450044000007,
                    5.858508504000042
                  ],
                  [
                    38.270430162000025,
                    5.868524416000071
                  ],
                  [
                    38.273936753000044,
                    5.867662886000062
                  ],
                  [
                    38.281865940000046,
                    5.865714773000036
                  ],
                  [
                    38.284762820000026,
                    5.865003042000069
                  ],
                  [
                    38.28858485500007,
                    5.864064011000039
                  ],
                  [
                    38.30374959200003,
                    5.861443774000065
                  ],
                  [
                    38.310392267000054,
                    5.863712625000062
                  ],
                  [
                    38.311697507000076,
                    5.86415843900005
                  ],
                  [
                    38.32532922300004,
                    5.868814446000044
                  ],
                  [
                    38.336561491000055,
                    5.879706103000046
                  ],
                  [
                    38.339788971000075,
                    5.882835713000077
                  ],
                  [
                    38.349418806000074,
                    5.892256567000061
                  ],
                  [
                    38.35813865100005,
                    5.902137461000052
                  ],
                  [
                    38.38087825900004,
                    5.903997631000038
                  ],
                  [
                    38.39017518400004,
                    5.913170395000066
                  ],
                  [
                    38.396085707000054,
                    5.920052383000041
                  ],
                  [
                    38.38842836800006,
                    5.93300096300004
                  ],
                  [
                    38.37480906600007,
                    5.943043287000023
                  ],
                  [
                    38.362478543000066,
                    5.947129595000035
                  ],
                  [
                    38.35578869200003,
                    5.948971705000076
                  ],
                  [
                    38.35037728800006,
                    5.951206504000027
                  ],
                  [
                    38.33825291900007,
                    5.955583607000051
                  ],
                  [
                    38.32752917700003,
                    5.955372279000073
                  ],
                  [
                    38.324775017000036,
                    5.963223300000038
                  ],
                  [
                    38.318949083000064,
                    5.975062712000067
                  ],
                  [
                    38.30454344000003,
                    5.979980627000032
                  ],
                  [
                    38.29312954900007,
                    5.973339744000043
                  ],
                  [
                    38.29045527000005,
                    5.972691181000073
                  ],
                  [
                    38.28225995100007,
                    5.970703664000041
                  ],
                  [
                    38.27901283500006,
                    5.974734900000044
                  ],
                  [
                    38.27391314400006,
                    5.983006259000035
                  ],
                  [
                    38.27296017700007,
                    5.98455189200007
                  ],
                  [
                    38.27171014100003,
                    5.986579348000021
                  ],
                  [
                    38.27440295800005,
                    5.9936271240000565
                  ],
                  [
                    38.275968903000035,
                    5.997725596000066
                  ],
                  [
                    38.27702847200004,
                    6.000498754000034
                  ],
                  [
                    38.27817054600007,
                    6.0034878490000665
                  ],
                  [
                    38.27924000300004,
                    6.0062868850000655
                  ],
                  [
                    38.28553350200008,
                    6.010416623000026
                  ],
                  [
                    38.28679179400007,
                    6.011240367000028
                  ],
                  [
                    38.298784126000044,
                    6.019091179000043
                  ],
                  [
                    38.31388050500004,
                    6.02783349200007
                  ],
                  [
                    38.318128769000054,
                    6.03920030300003
                  ],
                  [
                    38.31986929900006,
                    6.047420609000028
                  ],
                  [
                    38.322565170000075,
                    6.0518268800000214
                  ],
                  [
                    38.328060838000056,
                    6.060796794000055
                  ],
                  [
                    38.333203239000056,
                    6.069172043000037
                  ],
                  [
                    38.33702900000003,
                    6.074813083000038
                  ],
                  [
                    38.34217262900006,
                    6.082422892000068
                  ],
                  [
                    38.35150567300008,
                    6.096230788000071
                  ],
                  [
                    38.35252066400005,
                    6.098434498000074
                  ],
                  [
                    38.35315254500006,
                    6.099806415000046
                  ],
                  [
                    38.35360186200006,
                    6.100781955000059
                  ],
                  [
                    38.354971041000056,
                    6.103754667000032
                  ],
                  [
                    38.36251217800003,
                    6.120194897000033
                  ],
                  [
                    38.36418055400003,
                    6.133805130000042
                  ],
                  [
                    38.36522432000004,
                    6.142319935000046
                  ],
                  [
                    38.36528317500006,
                    6.1428000610000595
                  ],
                  [
                    38.373244783000075,
                    6.157589760000064
                  ],
                  [
                    38.374901099000056,
                    6.160666578000075
                  ],
                  [
                    38.37662389800005,
                    6.1638668980000375
                  ],
                  [
                    38.37697371000007,
                    6.164516717000026
                  ],
                  [
                    38.38243119800006,
                    6.169977920000065
                  ],
                  [
                    38.38355356200003,
                    6.171101049000072
                  ],
                  [
                    38.383615760000055,
                    6.171163289000049
                  ],
                  [
                    38.389886930000046,
                    6.1774387270000375
                  ],
                  [
                    38.39421801000003,
                    6.1817727560000435
                  ],
                  [
                    38.41328768200003,
                    6.189123428000073
                  ],
                  [
                    38.421510554000065,
                    6.19282934000006
                  ],
                  [
                    38.434682692000024,
                    6.1987658050000505
                  ],
                  [
                    38.438971759000026,
                    6.216879246000076
                  ],
                  [
                    38.43794215200006,
                    6.2250167190000525
                  ],
                  [
                    38.43793192700008,
                    6.225097528000049
                  ],
                  [
                    38.436322750000045,
                    6.237815607000073
                  ],
                  [
                    38.43598179600008,
                    6.240510325000059
                  ],
                  [
                    38.43517523700007,
                    6.247237420000033
                  ],
                  [
                    38.43298183400003,
                    6.265531469000052
                  ],
                  [
                    38.42652695700008,
                    6.2864195260000315
                  ],
                  [
                    38.42539189800004,
                    6.290092589000039
                  ],
                  [
                    38.426254149000044,
                    6.29429990400007
                  ],
                  [
                    38.427042854000035,
                    6.298148361000074
                  ],
                  [
                    38.42746189400003,
                    6.30019304700005
                  ],
                  [
                    38.42493191400007,
                    6.306613342000048
                  ],
                  [
                    38.42491763500004,
                    6.306809053000052
                  ],
                  [
                    38.42354193400007,
                    6.32566421100006
                  ],
                  [
                    38.42345795800003,
                    6.326736483000047
                  ],
                  [
                    38.422800074000065,
                    6.3351368710000315
                  ],
                  [
                    38.42177494800006,
                    6.348226496000052
                  ],
                  [
                    38.42249250900005,
                    6.354658374000053
                  ],
                  [
                    38.423751105000065,
                    6.365554395000061
                  ],
                  [
                    38.42423628500006,
                    6.368094859000053
                  ],
                  [
                    38.42434710600003,
                    6.368675131000032
                  ],
                  [
                    38.42457071000007,
                    6.369845952000048
                  ],
                  [
                    38.425419015000045,
                    6.3742877930000645
                  ],
                  [
                    38.426008283000044,
                    6.377373277000061
                  ],
                  [
                    38.427195391000055,
                    6.383589132000054
                  ],
                  [
                    38.42764531800003,
                    6.385945006000043
                  ],
                  [
                    38.44103718900004,
                    6.405362953000065
                  ],
                  [
                    38.44617713900004,
                    6.410147100000074
                  ],
                  [
                    38.447382195000046,
                    6.411268738000047
                  ],
                  [
                    38.44839826900005,
                    6.412214476000031
                  ],
                  [
                    38.44928577200005,
                    6.413040543000022
                  ],
                  [
                    38.45152573000007,
                    6.4151254440000685
                  ],
                  [
                    38.45329170100007,
                    6.4167691690000765
                  ],
                  [
                    38.462536819000036,
                    6.42236448500006
                  ],
                  [
                    38.466616835000025,
                    6.424927971000045
                  ],
                  [
                    38.468154139000035,
                    6.425893863000056
                  ],
                  [
                    38.47051716500005,
                    6.427378559000033
                  ],
                  [
                    38.47528660000006,
                    6.430375209000033
                  ],
                  [
                    38.48030146100007,
                    6.431425435000051
                  ],
                  [
                    38.503796116000046,
                    6.436345751000033
                  ],
                  [
                    38.51574566900007,
                    6.43651778900005
                  ],
                  [
                    38.52978409100007,
                    6.436696528000027
                  ],
                  [
                    38.53758053400003,
                    6.436795794000034
                  ],
                  [
                    38.55060789600003,
                    6.438398001000053
                  ],
                  [
                    38.56020016900004,
                    6.4395777330000215
                  ],
                  [
                    38.56492084200005,
                    6.440231271000073
                  ],
                  [
                    38.56654503800007,
                    6.440456127000061
                  ],
                  [
                    38.57954434100003,
                    6.4377893170000675
                  ],
                  [
                    38.58331474900007,
                    6.437015817000031
                  ],
                  [
                    38.583824537000055,
                    6.4367015610000635
                  ],
                  [
                    38.584531447000074,
                    6.436265791000039
                  ],
                  [
                    38.598161377000054,
                    6.427863708000075
                  ],
                  [
                    38.59899716000007,
                    6.427348495000047
                  ],
                  [
                    38.599000345000036,
                    6.427346600000021
                  ],
                  [
                    38.59901879200004,
                    6.427335160000041
                  ],
                  [
                    38.60631716100005,
                    6.422836127000039
                  ],
                  [
                    38.60645512900004,
                    6.422796938000033
                  ],
                  [
                    38.62674400800006,
                    6.4170340190000275
                  ],
                  [
                    38.64501602000007,
                    6.423178951000068
                  ],
                  [
                    38.654726012000026,
                    6.421366567000064
                  ],
                  [
                    38.65829340800008,
                    6.420156278000036
                  ],
                  [
                    38.661453411000025,
                    6.419084203000068
                  ],
                  [
                    38.672013236000055,
                    6.4089832930000625
                  ],
                  [
                    38.69062291500006,
                    6.406223044000058
                  ],
                  [
                    38.695912822000025,
                    6.40117258500004
                  ],
                  [
                    38.69608936800006,
                    6.401035727000021
                  ],
                  [
                    38.69893928700003,
                    6.398826489000044
                  ],
                  [
                    38.70077462100005,
                    6.397403750000024
                  ],
                  [
                    38.70257453200003,
                    6.396008470000027
                  ],
                  [
                    38.70716263400004,
                    6.392451803000029
                  ],
                  [
                    38.717502455000044,
                    6.397032215000024
                  ],
                  [
                    38.73865209300004,
                    6.408953289000067
                  ],
                  [
                    38.746805548000054,
                    6.409362132000069
                  ],
                  [
                    38.75001961300006,
                    6.409523297000021
                  ],
                  [
                    38.75276044800006,
                    6.409366180000063
                  ],
                  [
                    38.75795676400003,
                    6.409068304000073
                  ],
                  [
                    38.76648161400004,
                    6.403202771000053
                  ],
                  [
                    38.76738195900003,
                    6.40258450400006
                  ],
                  [
                    38.77149152900006,
                    6.399762461000023
                  ],
                  [
                    38.779522436000036,
                    6.391885413000068
                  ],
                  [
                    38.78343132800006,
                    6.38805140900007
                  ],
                  [
                    38.78580006100003,
                    6.385008522000021
                  ],
                  [
                    38.79552135000006,
                    6.372520504000022
                  ],
                  [
                    38.812130839000076,
                    6.355918506000023
                  ],
                  [
                    38.82877888500008,
                    6.345289188000038
                  ],
                  [
                    38.83152305800007,
                    6.343537109000067
                  ],
                  [
                    38.83202535800007,
                    6.343216404000032
                  ],
                  [
                    38.84992852000005,
                    6.3232481680000205
                  ],
                  [
                    38.851258021000035,
                    6.321765314000061
                  ],
                  [
                    38.852540145000034,
                    6.320335301000057
                  ],
                  [
                    38.863211722000074,
                    6.310686801000031
                  ],
                  [
                    38.874109772000054,
                    6.3008335390000525
                  ],
                  [
                    38.88557958100006,
                    6.284772087000022
                  ],
                  [
                    38.89773936900008,
                    6.258609723000063
                  ],
                  [
                    38.90364258200003,
                    6.250956117000044
                  ],
                  [
                    38.92091897300003,
                    6.2285570130000565
                  ],
                  [
                    38.92547889600007,
                    6.2203062630000545
                  ],
                  [
                    38.92899474800004,
                    6.2139400710000245
                  ],
                  [
                    38.936508710000055,
                    6.200334458000043
                  ],
                  [
                    38.93664879500005,
                    6.200127866000059
                  ],
                  [
                    38.942218611000044,
                    6.191913700000043
                  ],
                  [
                    38.95004847800004,
                    6.180372661000035
                  ],
                  [
                    38.96059829700005,
                    6.1592707470000505
                  ],
                  [
                    38.96857083500004,
                    6.1557460040000365
                  ],
                  [
                    38.98812782400006,
                    6.147099653000055
                  ],
                  [
                    38.99506175600004,
                    6.145655301000033
                  ],
                  [
                    38.99678755100007,
                    6.145295815000054
                  ],
                  [
                    39.01131742600006,
                    6.142269214000066
                  ],
                  [
                    39.03448703000004,
                    6.137438774000032
                  ],
                  [
                    39.04503415800008,
                    6.141667068000061
                  ],
                  [
                    39.05561666300008,
                    6.145909546000041
                  ],
                  [
                    39.07971625600004,
                    6.1530001810000385
                  ],
                  [
                    39.083472965000055,
                    6.153703627000027
                  ],
                  [
                    39.08994700200003,
                    6.154915894000055
                  ],
                  [
                    39.10289585100003,
                    6.157340573000056
                  ],
                  [
                    39.13185995300006,
                    6.1587861720000205
                  ],
                  [
                    39.13041724900006,
                    6.165996395000036
                  ],
                  [
                    39.12114852800005,
                    6.171683958000074
                  ],
                  [
                    39.113207371000044,
                    6.17655688800005
                  ],
                  [
                    39.10359745000005,
                    6.202248067000028
                  ],
                  [
                    39.09989386600006,
                    6.217748759000074
                  ],
                  [
                    39.099707489000025,
                    6.218528806000052
                  ],
                  [
                    39.095519135000075,
                    6.2297764760000405
                  ],
                  [
                    39.09420391100008,
                    6.233308463000071
                  ],
                  [
                    39.09398754100005,
                    6.2338895140000545
                  ],
                  [
                    39.09249765000004,
                    6.237255884000035
                  ],
                  [
                    39.092003317000035,
                    6.238372818000073
                  ],
                  [
                    39.08596761000007,
                    6.252010342000062
                  ],
                  [
                    39.09085062300005,
                    6.270802641000046
                  ],
                  [
                    39.09127991100007,
                    6.271184246000075
                  ],
                  [
                    39.09673278300005,
                    6.276031444000068
                  ],
                  [
                    39.097945035000066,
                    6.277109046000021
                  ],
                  [
                    39.10322206500007,
                    6.281799933000059
                  ],
                  [
                    39.10526059000006,
                    6.283612030000029
                  ],
                  [
                    39.10944574700005,
                    6.287332323000044
                  ],
                  [
                    39.119546178000064,
                    6.298994291000042
                  ],
                  [
                    39.12574740900004,
                    6.321893482000064
                  ],
                  [
                    39.12691140000004,
                    6.336069936000058
                  ],
                  [
                    39.12738741700008,
                    6.344354499000076
                  ],
                  [
                    39.125266528000054,
                    6.356956690000061
                  ],
                  [
                    39.12464744600004,
                    6.360635236000064
                  ],
                  [
                    39.12139792700003,
                    6.379591867000045
                  ],
                  [
                    39.12128575300005,
                    6.380246252000063
                  ],
                  [
                    39.121227489000034,
                    6.380586145000052
                  ],
                  [
                    39.119523428000036,
                    6.387000035000028
                  ],
                  [
                    39.11939969800005,
                    6.387465742000074
                  ],
                  [
                    39.11871887900003,
                    6.390028265000069
                  ],
                  [
                    39.11665753400007,
                    6.397786930000052
                  ],
                  [
                    39.11542538700007,
                    6.402967370000056
                  ],
                  [
                    39.111857583000074,
                    6.417967852000061
                  ],
                  [
                    39.111180587000035,
                    6.421051244000068
                  ],
                  [
                    39.107527626000035,
                    6.43768874400007
                  ],
                  [
                    39.10707690500004,
                    6.43875539000004
                  ],
                  [
                    39.099967691000074,
                    6.455579568000076
                  ],
                  [
                    39.09539773400007,
                    6.4720903150000595
                  ],
                  [
                    39.095703342000036,
                    6.486104696000041
                  ],
                  [
                    39.095787236000035,
                    6.489951853000036
                  ],
                  [
                    39.09584118300006,
                    6.492425729000047
                  ],
                  [
                    39.095887753000056,
                    6.49456133700005
                  ],
                  [
                    39.09602409100006,
                    6.499613469000053
                  ],
                  [
                    39.09661776400003,
                    6.521612558000072
                  ],
                  [
                    39.08621785500003,
                    6.545168636000028
                  ],
                  [
                    39.06978797000005,
                    6.553294018000031
                  ],
                  [
                    39.052568086000065,
                    6.556984197000077
                  ],
                  [
                    39.04844812400006,
                    6.569824785000037
                  ],
                  [
                    39.052920122000046,
                    6.584047604000034
                  ],
                  [
                    39.06452507700004,
                    6.598816795000062
                  ],
                  [
                    39.059308084000065,
                    6.608786534000046
                  ],
                  [
                    39.035630550000064,
                    6.611424323000051
                  ],
                  [
                    39.03219825800005,
                    6.611806697000077
                  ],
                  [
                    39.01129839400005,
                    6.609096593000061
                  ],
                  [
                    38.995718271000044,
                    6.606185003000064
                  ],
                  [
                    38.99327550900006,
                    6.6057285170000455
                  ],
                  [
                    38.98427087300007,
                    6.604045564000046
                  ],
                  [
                    38.98325857000003,
                    6.603856380000025
                  ],
                  [
                    38.98056178200005,
                    6.603516457000069
                  ],
                  [
                    38.959640225000044,
                    6.60087935100006
                  ],
                  [
                    38.94167884400008,
                    6.610336709000023
                  ],
                  [
                    38.94445884100003,
                    6.63027760500006
                  ],
                  [
                    38.94942382100004,
                    6.643803218000073
                  ],
                  [
                    38.940357438000035,
                    6.650940934000062
                  ],
                  [
                    38.93442495900007,
                    6.65561141400002
                  ],
                  [
                    38.93388488000005,
                    6.655728629000066
                  ],
                  [
                    38.93097895200003,
                    6.656359311000074
                  ],
                  [
                    38.925104171000044,
                    6.657634333000033
                  ],
                  [
                    38.92398740700003,
                    6.65787670900005
                  ],
                  [
                    38.91784903400003,
                    6.659208938000063
                  ],
                  [
                    38.901769143000024,
                    6.665659248000054
                  ],
                  [
                    38.87694930400005,
                    6.668209384000022
                  ],
                  [
                    38.87238213100005,
                    6.668311909000067
                  ],
                  [
                    38.855119444000024,
                    6.6686994270000355
                  ],
                  [
                    38.83775103000005,
                    6.6749157180000225
                  ],
                  [
                    38.836019005000026,
                    6.681802309000034
                  ],
                  [
                    38.83565442200006,
                    6.683251902000052
                  ],
                  [
                    38.833539606000045,
                    6.691660483000021
                  ],
                  [
                    38.81792971400006,
                    6.703611031000037
                  ],
                  [
                    38.80987976100005,
                    6.701320938000038
                  ],
                  [
                    38.809447609000074,
                    6.701305251000065
                  ],
                  [
                    38.779299956000045,
                    6.700210911000056
                  ],
                  [
                    38.75424011500007,
                    6.6970307910000315
                  ],
                  [
                    38.742329822000045,
                    6.700928009000052
                  ],
                  [
                    38.74229019400008,
                    6.700940976000027
                  ],
                  [
                    38.72736029600003,
                    6.7119714910000425
                  ],
                  [
                    38.720940350000035,
                    6.730102313000032
                  ],
                  [
                    38.705550464000055,
                    6.7420428680000555
                  ],
                  [
                    38.70033644100005,
                    6.742754051000077
                  ],
                  [
                    38.68854057100003,
                    6.744362986000056
                  ],
                  [
                    38.67842064200005,
                    6.7489631980000695
                  ],
                  [
                    38.67597464000005,
                    6.754034592000039
                  ],
                  [
                    38.67200069200004,
                    6.7622738050000635
                  ],
                  [
                    38.65821078300007,
                    6.7696241540000415
                  ],
                  [
                    38.657402062000074,
                    6.769574706000071
                  ],
                  [
                    38.65081339100004,
                    6.769171851000067
                  ],
                  [
                    38.64679691400005,
                    6.768926269000076
                  ],
                  [
                    38.644579441000076,
                    6.768790685000056
                  ],
                  [
                    38.643490875000055,
                    6.768724126000052
                  ],
                  [
                    38.63990221200004,
                    6.7700963360000515
                  ],
                  [
                    38.63567093200004,
                    6.77171426700005
                  ],
                  [
                    38.63570404700005,
                    6.775180454000065
                  ],
                  [
                    38.635717819000035,
                    6.7766219440000555
                  ],
                  [
                    38.635740928000075,
                    6.779040835000046
                  ],
                  [
                    38.63580333700003,
                    6.785573216000046
                  ],
                  [
                    38.635960160000025,
                    6.789344865000032
                  ],
                  [
                    38.636042631000066,
                    6.791328311000029
                  ],
                  [
                    38.636390952000056,
                    6.799705531000029
                  ],
                  [
                    38.637095715000044,
                    6.802347777000023
                  ],
                  [
                    38.63765731600006,
                    6.804453292000062
                  ],
                  [
                    38.63985344200006,
                    6.812686850000034
                  ],
                  [
                    38.647693633000074,
                    6.818110146000038
                  ],
                  [
                    38.64995903600004,
                    6.819677071000058
                  ],
                  [
                    38.65531350200007,
                    6.823380625000027
                  ],
                  [
                    38.66221338200006,
                    6.82773101500004
                  ],
                  [
                    38.66759829000006,
                    6.832275422000066
                  ],
                  [
                    38.67485848600006,
                    6.836035911000067
                  ],
                  [
                    38.683153022000056,
                    6.8403321470000265
                  ],
                  [
                    38.68704481800006,
                    6.8424435250000215
                  ],
                  [
                    38.68982414200008,
                    6.843951365000066
                  ],
                  [
                    38.69834276000006,
                    6.848572888000035
                  ],
                  [
                    38.69946916300006,
                    6.849431860000038
                  ],
                  [
                    38.701932955000075,
                    6.8513106990000665
                  ],
                  [
                    38.70991579500003,
                    6.857398253000042
                  ],
                  [
                    38.71125343500006,
                    6.858418311000037
                  ],
                  [
                    38.71408469800008,
                    6.860577375000048
                  ],
                  [
                    38.71309544300004,
                    6.863976382000033
                  ],
                  [
                    38.710990535000064,
                    6.8712086940000745
                  ],
                  [
                    38.704800584000054,
                    6.885439346000055
                  ],
                  [
                    38.69976063400003,
                    6.90334015600007
                  ],
                  [
                    38.701850630000024,
                    6.915030680000029
                  ],
                  [
                    38.70463062400006,
                    6.9306313850000265
                  ],
                  [
                    38.701200664000055,
                    6.945092038000041
                  ],
                  [
                    38.69477071600005,
                    6.957492603000048
                  ],
                  [
                    38.700531159000036,
                    6.968645000000038
                  ],
                  [
                    38.70326926400003,
                    6.969960942000057
                  ],
                  [
                    38.71116794900007,
                    6.973757076000027
                  ],
                  [
                    38.71192860700006,
                    6.977937704000055
                  ],
                  [
                    38.71438061600003,
                    6.991414114000065
                  ],
                  [
                    38.71101411800004,
                    7.010130464000042
                  ],
                  [
                    38.71050065800006,
                    7.012985094000044
                  ],
                  [
                    38.69765978700008,
                    7.013830057000064
                  ],
                  [
                    38.69447782000003,
                    7.008847400000036
                  ],
                  [
                    38.68938163300004,
                    7.0008672570000385
                  ],
                  [
                    38.677412797000045,
                    7.005354711000052
                  ],
                  [
                    38.67714853200005,
                    7.00632399400007
                  ],
                  [
                    38.674380891000055,
                    7.016475283000034
                  ],
                  [
                    38.678075653000064,
                    7.028797260000033
                  ],
                  [
                    38.68445074600004,
                    7.033951444000024
                  ],
                  [
                    38.68152301500004,
                    7.045732534000024
                  ],
                  [
                    38.680870877000075,
                    7.048356713000032
                  ],
                  [
                    38.66800097000004,
                    7.059857244000057
                  ],
                  [
                    38.653511062000064,
                    7.061707334000062
                  ],
                  [
                    38.64441095900003,
                    7.064119874000028
                  ],
                  [
                    38.642606131000036,
                    7.064598354000054
                  ],
                  [
                    38.636951174000046,
                    7.066097547000027
                  ],
                  [
                    38.64042115900003,
                    7.07801807900006
                  ],
                  [
                    38.646171139000046,
                    7.0955431060000365
                  ],
                  [
                    38.630341248000036,
                    7.110849565000024
                  ],
                  [
                    38.617063888000075,
                    7.120239366000021
                  ],
                  [
                    38.61573888800007,
                    7.121176381000055
                  ],
                  [
                    38.611491380000075,
                    7.124180187000036
                  ],
                  [
                    38.607082895000076,
                    7.124514207000061
                  ],
                  [
                    38.602029867000056,
                    7.1248970630000485
                  ],
                  [
                    38.60108296000004,
                    7.124968808000062
                  ],
                  [
                    38.59932517800007,
                    7.125101991000065
                  ],
                  [
                    38.59876322200006,
                    7.125144569000042
                  ],
                  [
                    38.59785841200005,
                    7.125213124000027
                  ],
                  [
                    38.58364155400005,
                    7.126290302000029
                  ],
                  [
                    38.57005644800006,
                    7.115306894000071
                  ],
                  [
                    38.56636165300006,
                    7.1123196930000745
                  ],
                  [
                    38.56347194400007,
                    7.109259329000054
                  ],
                  [
                    38.551349308000056,
                    7.096420773000034
                  ],
                  [
                    38.546114525000064,
                    7.090876842000057
                  ],
                  [
                    38.537517309000066,
                    7.090949473000023
                  ],
                  [
                    38.52813187300006,
                    7.0910287620000645
                  ],
                  [
                    38.510387715000036,
                    7.088570822000065
                  ],
                  [
                    38.51003321600007,
                    7.088521716000059
                  ],
                  [
                    38.506765751000046,
                    7.088069104000056
                  ],
                  [
                    38.50510201700007,
                    7.087838642000065
                  ],
                  [
                    38.50181506600006,
                    7.088174172000038
                  ],
                  [
                    38.49002530800004,
                    7.08937766300005
                  ],
                  [
                    38.48205526500004,
                    7.090191056000037
                  ],
                  [
                    38.48202139400007,
                    7.090194698000062
                  ],
                  [
                    38.48002218200003,
                    7.090398776000029
                  ],
                  [
                    38.47598870200005,
                    7.092759901000022
                  ],
                  [
                    38.47291668200006,
                    7.094558205000055
                  ],
                  [
                    38.46391228700003,
                    7.099829213000021
                  ],
                  [
                    38.46002232600006,
                    7.118190046000052
                  ],
                  [
                    38.44254832800004,
                    7.126812556000061
                  ],
                  [
                    38.42569444500003,
                    7.123480556000061
                  ],
                  [
                    38.424560736000046,
                    7.1232564230000435
                  ],
                  [
                    38.42201412600008,
                    7.122752960000071
                  ],
                  [
                    38.420841937000034,
                    7.122521219000021
                  ],
                  [
                    38.400632700000074,
                    7.1214702420000435
                  ],
                  [
                    38.39492040700003,
                    7.123569420000024
                  ],
                  [
                    38.39449638600007,
                    7.123725243000024
                  ],
                  [
                    38.378072847000055,
                    7.129760635000025
                  ],
                  [
                    38.35691299400003,
                    7.145851376000053
                  ],
                  [
                    38.35585394300006,
                    7.14718965000003
                  ],
                  [
                    38.34219310100008,
                    7.164452227000027
                  ],
                  [
                    38.32189493300007,
                    7.1617424470000515
                  ],
                  [
                    38.31342929900006,
                    7.147109674000035
                  ],
                  [
                    38.30982448000003,
                    7.135860223000066
                  ],
                  [
                    38.30525896200004,
                    7.121612751000043
                  ],
                  [
                    38.29312912000006,
                    7.110669448000067
                  ],
                  [
                    38.28918338400007,
                    7.107109683000033
                  ],
                  [
                    38.27189347700005,
                    7.083478631000048
                  ],
                  [
                    38.25443070800003,
                    7.059897726000031
                  ],
                  [
                    38.24634044900006,
                    7.039029965000054
                  ],
                  [
                    38.24231145300007,
                    7.029952811000044
                  ],
                  [
                    38.24155492500006,
                    7.0282483780000575
                  ],
                  [
                    38.23792059600004,
                    7.020054713000036
                  ],
                  [
                    38.237121803000036,
                    7.019845383000074
                  ],
                  [
                    38.21636376500004,
                    7.014405562000036
                  ],
                  [
                    38.20073776400005,
                    7.012979289000043
                  ],
                  [
                    38.19918879100004,
                    7.0128379060000725
                  ],
                  [
                    38.19759964700006,
                    7.012692856000058
                  ],
                  [
                    38.19537651700006,
                    7.012489938000044
                  ],
                  [
                    38.19379390600005,
                    7.012345484000036
                  ],
                  [
                    38.17007404900005,
                    7.0008749870000315
                  ],
                  [
                    38.168873629000075,
                    6.999678596000024
                  ],
                  [
                    38.16807102900003,
                    6.998878689000037
                  ],
                  [
                    38.16009863900007,
                    6.990933056000074
                  ],
                  [
                    38.15324067100005,
                    6.984098104000054
                  ],
                  [
                    38.146584174000054,
                    6.977463948000036
                  ],
                  [
                    38.136601115000076,
                    6.9753652070000385
                  ],
                  [
                    38.13015427000005,
                    6.974009886000033
                  ],
                  [
                    38.12929791600004,
                    6.97382985400003
                  ],
                  [
                    38.11711436400003,
                    6.980914125000027
                  ],
                  [
                    38.10893942800004,
                    6.99962997800003
                  ],
                  [
                    38.101914478000026,
                    7.010775482000042
                  ],
                  [
                    38.08787458100005,
                    7.022946043000047
                  ],
                  [
                    38.073364671000036,
                    7.029606355000055
                  ],
                  [
                    38.06415474100004,
                    7.043386989000055
                  ],
                  [
                    38.063438708000035,
                    7.057117076000054
                  ],
                  [
                    38.06341245600004,
                    7.057620464000024
                  ],
                  [
                    38.06300476700005,
                    7.065437978000034
                  ],
                  [
                    38.06142899900004,
                    7.072213040000065
                  ],
                  [
                    38.06279904300004,
                    7.07642891200004
                  ],
                  [
                    38.06343772900004,
                    7.078394264000053
                  ],
                  [
                    38.06646476000003,
                    7.087708982000038
                  ],
                  [
                    38.06658256000003,
                    7.089066280000054
                  ],
                  [
                    38.06947476500005,
                    7.122390544000041
                  ],
                  [
                    38.07299522400007,
                    7.138513568000064
                  ],
                  [
                    38.07639475000008,
                    7.15408196900006
                  ],
                  [
                    38.07801476100008,
                    7.1802631460000725
                  ],
                  [
                    38.086965242000076,
                    7.194943441000021
                  ],
                  [
                    38.10021291800007,
                    7.207095025000058
                  ],
                  [
                    38.10103366200008,
                    7.207848118000072
                  ],
                  [
                    38.104332846000034,
                    7.21087536400006
                  ],
                  [
                    38.12484249100004,
                    7.221886361000031
                  ],
                  [
                    38.143972172000076,
                    7.23220728900003
                  ],
                  [
                    38.16379183000004,
                    7.2450484390000724
                  ],
                  [
                    38.181081531000075,
                    7.257899595000026
                  ],
                  [
                    38.18755874900006,
                    7.259249973000067
                  ],
                  [
                    38.19859123700007,
                    7.261549926000043
                  ],
                  [
                    38.20577597400006,
                    7.265479310000046
                  ],
                  [
                    38.207496641000034,
                    7.266693849000035
                  ],
                  [
                    38.22003087100006,
                    7.27554118200004
                  ],
                  [
                    38.23363063700003,
                    7.287932290000072
                  ],
                  [
                    38.24515784700003,
                    7.295710196000073
                  ],
                  [
                    38.24654041700006,
                    7.296643076000066
                  ],
                  [
                    38.252471642000046,
                    7.299845706000042
                  ],
                  [
                    38.26521009900006,
                    7.306723977000047
                  ],
                  [
                    38.27567418900003,
                    7.318941660000064
                  ],
                  [
                    38.28152741700006,
                    7.338683435000064
                  ],
                  [
                    38.27717743800008,
                    7.361183443000073
                  ],
                  [
                    38.277238391000026,
                    7.36170585800005
                  ],
                  [
                    38.27944283900007,
                    7.380599418000031
                  ],
                  [
                    38.28015607800006,
                    7.381190495000055
                  ],
                  [
                    38.29248962100007,
                    7.391411572000038
                  ],
                  [
                    38.30886934700004,
                    7.40149247100004
                  ],
                  [
                    38.318911943000046,
                    7.4141673950000495
                  ],
                  [
                    38.32519778600005,
                    7.433893377000061
                  ],
                  [
                    38.32821784400005,
                    7.456383379000044
                  ],
                  [
                    38.32724489200007,
                    7.461681727000041
                  ],
                  [
                    38.329113789000075,
                    7.463940036000054
                  ],
                  [
                    38.33367504000006,
                    7.469451691000074
                  ],
                  [
                    38.34122879100005,
                    7.478579378000063
                  ],
                  [
                    38.36175843600006,
                    7.487730198000065
                  ],
                  [
                    38.37835815900007,
                    7.494820836000031
                  ],
                  [
                    38.39172793200004,
                    7.501921474000028
                  ],
                  [
                    38.401492433000044,
                    7.502912912000056
                  ],
                  [
                    38.40688526800005,
                    7.503460473000075
                  ],
                  [
                    38.41385755400006,
                    7.504171670000062
                  ],
                  [
                    38.426748651000025,
                    7.514721252000072
                  ],
                  [
                    38.42937230800004,
                    7.532728097000074
                  ],
                  [
                    38.42954287600003,
                    7.533898747000023
                  ],
                  [
                    38.42566291500003,
                    7.55386964500002
                  ],
                  [
                    38.42175487000003,
                    7.5628973430000315
                  ],
                  [
                    38.42148684600005,
                    7.5635164850000365
                  ],
                  [
                    38.42102429400006,
                    7.5645849930000395
                  ],
                  [
                    38.419043576000036,
                    7.569160510000074
                  ],
                  [
                    38.41891480500004,
                    7.569457974000045
                  ],
                  [
                    38.41842131800007,
                    7.569713193000041
                  ],
                  [
                    38.413159703000076,
                    7.572434368000074
                  ],
                  [
                    38.408464121000065,
                    7.574862804000077
                  ],
                  [
                    38.401043085000026,
                    7.578700777000051
                  ],
                  [
                    38.40085931300007,
                    7.5926662360000705
                  ],
                  [
                    38.400824613000054,
                    7.59530316200005
                  ],
                  [
                    38.40856057700006,
                    7.605142845000046
                  ],
                  [
                    38.41183377300007,
                    7.61051311500006
                  ],
                  [
                    38.41985604900003,
                    7.623675111000068
                  ],
                  [
                    38.42026300900005,
                    7.624342803000047
                  ],
                  [
                    38.41997528100006,
                    7.626901477000047
                  ],
                  [
                    38.41878722800004,
                    7.637466461000031
                  ],
                  [
                    38.418223039000054,
                    7.642483620000064
                  ],
                  [
                    38.41088310300006,
                    7.6622345090000294
                  ],
                  [
                    38.41116597800004,
                    7.665759736000041
                  ],
                  [
                    38.41230155000005,
                    7.679911233000041
                  ],
                  [
                    38.41243332600004,
                    7.681553431000054
                  ],
                  [
                    38.42582048100007,
                    7.696760837000056
                  ],
                  [
                    38.43865298000003,
                    7.718867018000026
                  ],
                  [
                    38.44262297100005,
                    7.738827908000076
                  ],
                  [
                    38.443376156000056,
                    7.745838807000041
                  ],
                  [
                    38.44339811100008,
                    7.746043172000043
                  ],
                  [
                    38.443839773000036,
                    7.750154360000067
                  ],
                  [
                    38.444716920000076,
                    7.75831908300006
                  ],
                  [
                    38.44484742900005,
                    7.759533909000027
                  ],
                  [
                    38.45409345400003,
                    7.766671276000068
                  ],
                  [
                    38.45548288100008,
                    7.767743874000075
                  ],
                  [
                    38.46833660600004,
                    7.777666121000038
                  ],
                  [
                    38.47696616300004,
                    7.784012106000034
                  ],
                  [
                    38.47810882600004,
                    7.7848523940000405
                  ],
                  [
                    38.48723280200005,
                    7.791561964000039
                  ],
                  [
                    38.49244288400007,
                    7.795393342000068
                  ],
                  [
                    38.49996268900003,
                    7.811221087000035
                  ],
                  [
                    38.50011475300005,
                    7.812078331000066
                  ],
                  [
                    38.503462685000045,
                    7.830951966000043
                  ],
                  [
                    38.51290808600004,
                    7.848910445000058
                  ],
                  [
                    38.51706835300007,
                    7.851508755000054
                  ],
                  [
                    38.528155585000036,
                    7.858433326000068
                  ],
                  [
                    38.53239552000008,
                    7.861283585000024
                  ],
                  [
                    38.53871111300003,
                    7.86482793600004
                  ],
                  [
                    38.54948523100006,
                    7.870874441000069
                  ],
                  [
                    38.56308716900003,
                    7.8851962450000315
                  ],
                  [
                    38.56660236600004,
                    7.905365226000072
                  ],
                  [
                    38.575715477000074,
                    7.924193950000074
                  ],
                  [
                    38.57575731700007,
                    7.924280396000029
                  ],
                  [
                    38.579872925000075,
                    7.929632451000032
                  ],
                  [
                    38.58650728900005,
                    7.938259967000022
                  ],
                  [
                    38.587745839000036,
                    7.951307761000066
                  ],
                  [
                    38.58791816200005,
                    7.953123140000059
                  ],
                  [
                    38.58793706000006,
                    7.953322234000041
                  ],
                  [
                    38.588672290000034,
                    7.9610676840000565
                  ],
                  [
                    38.59193227700007,
                    7.97459828500007
                  ],
                  [
                    38.59284609400004,
                    7.977286683000045
                  ],
                  [
                    38.59736768300007,
                    7.9905889410000555
                  ],
                  [
                    38.61219887200008,
                    8.006840839000063
                  ],
                  [
                    38.60996556300006,
                    8.011580329000026
                  ],
                  [
                    38.61341951300005,
                    8.01503328900003
                  ],
                  [
                    38.62454525800007,
                    8.026155847000041
                  ],
                  [
                    38.62770176400005,
                    8.033595279000053
                  ],
                  [
                    38.61268221800003,
                    8.043301324000026
                  ],
                  [
                    38.61425931300005,
                    8.049444461000064
                  ],
                  [
                    38.616112212000075,
                    8.056661916000053
                  ],
                  [
                    38.62185219000003,
                    8.06841243100007
                  ],
                  [
                    38.60706229200008,
                    8.07919292400004
                  ],
                  [
                    38.598037789000045,
                    8.08692201100007
                  ],
                  [
                    38.59341238700006,
                    8.090883463000068
                  ],
                  [
                    38.58394489500006,
                    8.108104487000048
                  ],
                  [
                    38.588482448000036,
                    8.127235082000027
                  ],
                  [
                    38.587992471000064,
                    8.142425755000033
                  ],
                  [
                    38.58726248900007,
                    8.156236371000034
                  ],
                  [
                    38.58146253800004,
                    8.171877069000061
                  ],
                  [
                    38.56802264400005,
                    8.193928063000044
                  ],
                  [
                    38.56755711100004,
                    8.19446814400004
                  ],
                  [
                    38.56500998100006,
                    8.197423154000035
                  ],
                  [
                    38.55745587400003,
                    8.206186927000033
                  ],
                  [
                    38.55221694000005,
                    8.212264790000063
                  ],
                  [
                    38.55159275600005,
                    8.212988927000026
                  ],
                  [
                    38.54952958700005,
                    8.215924077000068
                  ],
                  [
                    38.542552826000076,
                    8.225849506000031
                  ],
                  [
                    38.54233873000004,
                    8.234525425000072
                  ],
                  [
                    38.542052848000026,
                    8.246110405000024
                  ],
                  [
                    38.54338003100003,
                    8.249162961000025
                  ],
                  [
                    38.54925865300004,
                    8.262683371000037
                  ],
                  [
                    38.56074500500006,
                    8.266089618000024
                  ],
                  [
                    38.57922469700003,
                    8.263609399000075
                  ],
                  [
                    38.58990604100006,
                    8.26106560200003
                  ],
                  [
                    38.593544457000064,
                    8.260199101000069
                  ],
                  [
                    38.60072433600004,
                    8.249628164000057
                  ],
                  [
                    38.60354429000006,
                    8.222935785000061
                  ],
                  [
                    38.612844136000035,
                    8.194653275000064
                  ],
                  [
                    38.62375395200007,
                    8.162910450000027
                  ],
                  [
                    38.630023847000075,
                    8.144058775000076
                  ],
                  [
                    38.635133765000035,
                    8.132337731000064
                  ],
                  [
                    38.64368361700008,
                    8.124767059000021
                  ],
                  [
                    38.65130554600006,
                    8.116697655000053
                  ],
                  [
                    38.65409344500006,
                    8.113746082000034
                  ],
                  [
                    38.666593239000065,
                    8.095604465000065
                  ],
                  [
                    38.67284312800007,
                    8.089863961000049
                  ],
                  [
                    38.679258693000065,
                    8.095811832000038
                  ],
                  [
                    38.682273405000046,
                    8.11110179900004
                  ],
                  [
                    38.68451186300007,
                    8.122454772000026
                  ],
                  [
                    38.68270365600006,
                    8.137819506000028
                  ],
                  [
                    38.68145190200005,
                    8.148455931000058
                  ],
                  [
                    38.67864194800006,
                    8.171226948000026
                  ],
                  [
                    38.68218734900006,
                    8.190427868000029
                  ],
                  [
                    38.69315277900006,
                    8.20338405700005
                  ],
                  [
                    38.71601842800004,
                    8.219447782000032
                  ],
                  [
                    38.71592177600007,
                    8.231159568000066
                  ],
                  [
                    38.702051880000056,
                    8.244470173000025
                  ],
                  [
                    38.69287090600005,
                    8.250792061000027
                  ],
                  [
                    38.68240200900004,
                    8.258000794000054
                  ],
                  [
                    38.674428130000024,
                    8.263034720000064
                  ],
                  [
                    38.66779782700007,
                    8.267220443000042
                  ],
                  [
                    38.662062149000064,
                    8.270841388000065
                  ],
                  [
                    38.650952231000076,
                    8.285082027000044
                  ],
                  [
                    38.65137209300008,
                    8.286301954000066
                  ],
                  [
                    38.657612210000025,
                    8.304432878000057
                  ],
                  [
                    38.666025158000025,
                    8.32696015700003
                  ],
                  [
                    38.66637889700007,
                    8.333854417000055
                  ],
                  [
                    38.66702444800006,
                    8.346435995000036
                  ],
                  [
                    38.66723175800007,
                    8.350485245000073
                  ],
                  [
                    38.66164154200004,
                    8.376016047000064
                  ],
                  [
                    38.65445164600004,
                    8.394637113000044
                  ],
                  [
                    38.639641649000055,
                    8.412097670000037
                  ],
                  [
                    38.63723142900005,
                    8.414102657000058
                  ],
                  [
                    38.63218731500007,
                    8.418298591000053
                  ],
                  [
                    38.61675172200006,
                    8.431138369000053
                  ],
                  [
                    38.60427199700007,
                    8.431568430000027
                  ],
                  [
                    38.59088214800005,
                    8.42601864300002
                  ],
                  [
                    38.58417213400003,
                    8.43267862700003
                  ],
                  [
                    38.57578418800006,
                    8.44489163000003
                  ],
                  [
                    38.56567218500004,
                    8.44827932800007
                  ],
                  [
                    38.548102294000046,
                    8.453069558000038
                  ],
                  [
                    38.52684252000006,
                    8.457619570000077
                  ],
                  [
                    38.51322248300005,
                    8.44951947100003
                  ],
                  [
                    38.50145251600003,
                    8.443969409000033
                  ],
                  [
                    38.48350102100005,
                    8.446551391000071
                  ],
                  [
                    38.47788344000003,
                    8.447359394000046
                  ],
                  [
                    38.47749388300008,
                    8.446857822000027
                  ],
                  [
                    38.46828823800007,
                    8.435005139000054
                  ],
                  [
                    38.46778035800003,
                    8.431834766000065
                  ],
                  [
                    38.467397825000035,
                    8.429446857000073
                  ],
                  [
                    38.465266593000024,
                    8.416142935000039
                  ],
                  [
                    38.462801873000046,
                    8.405131317000041
                  ],
                  [
                    38.46275380900005,
                    8.404916584000034
                  ],
                  [
                    38.461606663000055,
                    8.399791483000058
                  ],
                  [
                    38.451706827000066,
                    8.385030177000033
                  ],
                  [
                    38.447804451000025,
                    8.365366109000036
                  ],
                  [
                    38.44072701300007,
                    8.335265758000048
                  ],
                  [
                    38.440157088000035,
                    8.333675182000036
                  ],
                  [
                    38.43260741900008,
                    8.312605157000064
                  ],
                  [
                    38.432467157000076,
                    8.312213707000069
                  ],
                  [
                    38.43229992500005,
                    8.31121681600007
                  ],
                  [
                    38.430208726000046,
                    8.298750815000062
                  ],
                  [
                    38.421633616000065,
                    8.289022429000056
                  ],
                  [
                    38.40086373300005,
                    8.279512024000041
                  ],
                  [
                    38.38240384100004,
                    8.27347177400003
                  ],
                  [
                    38.375495037000064,
                    8.265936839000062
                  ],
                  [
                    38.36695392300004,
                    8.262821322000036
                  ],
                  [
                    38.366566496000075,
                    8.26265180200005
                  ],
                  [
                    38.347344031000034,
                    8.254240952000032
                  ],
                  [
                    38.333175065000034,
                    8.25855070700004
                  ],
                  [
                    38.32621958900006,
                    8.267046382000046
                  ],
                  [
                    38.32188420400007,
                    8.272341781000023
                  ],
                  [
                    38.30703432100006,
                    8.299693011000045
                  ],
                  [
                    38.30778659600003,
                    8.326712666000049
                  ],
                  [
                    38.30787434500007,
                    8.329864350000037
                  ],
                  [
                    38.31220433500005,
                    8.352445345000035
                  ],
                  [
                    38.311464357000034,
                    8.369946128000038
                  ],
                  [
                    38.30082443100008,
                    8.376356417000068
                  ],
                  [
                    38.299373055000046,
                    8.376900869000053
                  ],
                  [
                    38.28925450600008,
                    8.380696621000027
                  ],
                  [
                    38.282044566000025,
                    8.399557461000029
                  ],
                  [
                    38.26631466500004,
                    8.406637793000073
                  ],
                  [
                    38.238334836000035,
                    8.409307936000062
                  ],
                  [
                    38.21754495600004,
                    8.408777934000057
                  ],
                  [
                    38.19837506300007,
                    8.401337622000028
                  ],
                  [
                    38.180030170000066,
                    8.392867265000064
                  ],
                  [
                    38.16418088300003,
                    8.408050598000045
                  ],
                  [
                    38.15675532500006,
                    8.409248009000066
                  ],
                  [
                    38.13895542900008,
                    8.409418033000065
                  ],
                  [
                    38.13007137500006,
                    8.407885858000043
                  ],
                  [
                    38.12254552300004,
                    8.406587924000064
                  ],
                  [
                    38.11846058000003,
                    8.40195265500006
                  ],
                  [
                    38.10999997500005,
                    8.390368231000025
                  ],
                  [
                    38.10295562600004,
                    8.389007159000073
                  ],
                  [
                    38.08653572600008,
                    8.39009722700007
                  ],
                  [
                    38.08132485100003,
                    8.38482136400006
                  ],
                  [
                    38.07709576800005,
                    8.380616816000042
                  ],
                  [
                    38.06670582800007,
                    8.375966615000038
                  ],
                  [
                    38.059012849000055,
                    8.379473305000033
                  ],
                  [
                    38.052525123000066,
                    8.382430604000035
                  ],
                  [
                    38.03892600900008,
                    8.389217229000053
                  ],
                  [
                    38.02804107500003,
                    8.390282286000058
                  ],
                  [
                    38.022100429000034,
                    8.38495029400002
                  ],
                  [
                    38.01676967700007,
                    8.38016570800005
                  ],
                  [
                    38.00823617800006,
                    8.372506516000044
                  ],
                  [
                    37.988166285000034,
                    8.359525958000063
                  ],
                  [
                    37.97425276200005,
                    8.362710927000023
                  ],
                  [
                    37.97335637300006,
                    8.362916121000069
                  ],
                  [
                    37.948376531000065,
                    8.367416344000048
                  ],
                  [
                    37.945073716000024,
                    8.369157742000027
                  ],
                  [
                    37.927986659000055,
                    8.378166835000059
                  ],
                  [
                    37.90998676000004,
                    8.370486511000024
                  ],
                  [
                    37.88762687800005,
                    8.349875617000066
                  ],
                  [
                    37.86294700900004,
                    8.335705010000027
                  ],
                  [
                    37.83914714700006,
                    8.332144866000021
                  ],
                  [
                    37.81625728200004,
                    8.331804870000042
                  ],
                  [
                    37.79658740700006,
                    8.334715019000043
                  ],
                  [
                    37.77899751500007,
                    8.339695253000059
                  ],
                  [
                    37.76649801600007,
                    8.346543430000054
                  ],
                  [
                    37.76545245800003,
                    8.347116267000047
                  ],
                  [
                    37.74796771000007,
                    8.351765815000022
                  ],
                  [
                    37.74729157000007,
                    8.351425215000063
                  ],
                  [
                    37.74373126200004,
                    8.349631741000053
                  ],
                  [
                    37.74258773500003,
                    8.349055699000075
                  ],
                  [
                    37.73088780300003,
                    8.34315545100003
                  ],
                  [
                    37.71704788000005,
                    8.33409505800006
                  ],
                  [
                    37.70454795400008,
                    8.337035197000034
                  ],
                  [
                    37.69221803800008,
                    8.353565942000046
                  ],
                  [
                    37.68917472000004,
                    8.359157494000044
                  ],
                  [
                    37.683647559000065,
                    8.369312661000038
                  ],
                  [
                    37.67870814100007,
                    8.377707025000063
                  ],
                  [
                    37.67628323300005,
                    8.378825092000056
                  ],
                  [
                    37.66606321800003,
                    8.383537295000053
                  ],
                  [
                    37.63065841400004,
                    8.364556481000022
                  ],
                  [
                    37.61196851900007,
                    8.35408602800004
                  ],
                  [
                    37.606849314000044,
                    8.358213211000077
                  ],
                  [
                    37.603023043000064,
                    8.361298010000041
                  ],
                  [
                    37.59803861000006,
                    8.36531653700007
                  ],
                  [
                    37.58728869000004,
                    8.389697634000072
                  ],
                  [
                    37.582497870000054,
                    8.40011319000007
                  ],
                  [
                    37.57607877400005,
                    8.41406872500005
                  ],
                  [
                    37.57518409100004,
                    8.414634234000061
                  ],
                  [
                    37.557978897000055,
                    8.425509241000043
                  ],
                  [
                    37.53493350100007,
                    8.423591804000068
                  ],
                  [
                    37.524823120000065,
                    8.420645181000054
                  ],
                  [
                    37.516837605000035,
                    8.418317840000043
                  ],
                  [
                    37.51220915600004,
                    8.416968900000029
                  ],
                  [
                    37.49856962700005,
                    8.40361894800003
                  ],
                  [
                    37.485980968000035,
                    8.380134118000058
                  ],
                  [
                    37.48582305900004,
                    8.379839530000027
                  ],
                  [
                    37.481625214000076,
                    8.371370262000028
                  ],
                  [
                    37.473917103000076,
                    8.355818933000023
                  ],
                  [
                    37.47138331000008,
                    8.350706936000051
                  ],
                  [
                    37.46615340200003,
                    8.331315219000032
                  ],
                  [
                    37.46551600600003,
                    8.326793000000066
                  ],
                  [
                    37.46546154200007,
                    8.326406586000076
                  ],
                  [
                    37.464820270000075,
                    8.321856862000061
                  ],
                  [
                    37.46418011800006,
                    8.317315086000065
                  ],
                  [
                    37.46338772100006,
                    8.311693159000072
                  ],
                  [
                    37.46257347300008,
                    8.305932963000032
                  ],
                  [
                    37.46408344800005,
                    8.282420874000024
                  ],
                  [
                    37.47202332000006,
                    8.26608942200005
                  ],
                  [
                    37.480860937000045,
                    8.258579291000046
                  ],
                  [
                    37.48289119400005,
                    8.258052712000051
                  ],
                  [
                    37.48370795400007,
                    8.258007960000043
                  ],
                  [
                    37.48553214800006,
                    8.258301935000077
                  ],
                  [
                    37.487884174000044,
                    8.258741430000043
                  ],
                  [
                    37.489184187000035,
                    8.257932967000045
                  ],
                  [
                    37.489525882000066,
                    8.256498899000064
                  ],
                  [
                    37.490105741000036,
                    8.255592025000055
                  ],
                  [
                    37.49327597000007,
                    8.255603963000056
                  ],
                  [
                    37.49356176600003,
                    8.256152082000028
                  ],
                  [
                    37.49365728200007,
                    8.256329318000041
                  ],
                  [
                    37.49632832000003,
                    8.256128242000045
                  ],
                  [
                    37.49904309200008,
                    8.25589917600007
                  ],
                  [
                    37.49986037700006,
                    8.255710840000063
                  ],
                  [
                    37.50154351900005,
                    8.255190793000054
                  ],
                  [
                    37.504427484000075,
                    8.25467522300005
                  ],
                  [
                    37.50575921700005,
                    8.254476210000064
                  ],
                  [
                    37.506301852000036,
                    8.254395118000048
                  ],
                  [
                    37.50750052300003,
                    8.254973785000061
                  ],
                  [
                    37.51018571700007,
                    8.25622788000004
                  ],
                  [
                    37.512103110000055,
                    8.257287708000035
                  ],
                  [
                    37.51498119000007,
                    8.258351093000044
                  ],
                  [
                    37.516538713000045,
                    8.25931386800005
                  ],
                  [
                    37.51855292400006,
                    8.260182628000052
                  ],
                  [
                    37.51998736500008,
                    8.260531189000062
                  ],
                  [
                    37.520952489000024,
                    8.26076570400005
                  ],
                  [
                    37.52330242600004,
                    8.261779235000063
                  ],
                  [
                    37.52459348700006,
                    8.263363054000024
                  ],
                  [
                    37.52564473900003,
                    8.264850286000069
                  ],
                  [
                    37.52631509400004,
                    8.265426959000024
                  ],
                  [
                    37.52722562500003,
                    8.266004516000066
                  ],
                  [
                    37.527706684000066,
                    8.265814885000054
                  ],
                  [
                    37.52914773200007,
                    8.265820187000031
                  ],
                  [
                    37.53015788300007,
                    8.265441096000075
                  ],
                  [
                    37.53088159400005,
                    8.264582448000056
                  ],
                  [
                    37.53174834400005,
                    8.264011425000035
                  ],
                  [
                    37.532327061000046,
                    8.263391493000029
                  ],
                  [
                    37.53241487100007,
                    8.26316521800004
                  ],
                  [
                    37.53295752100007,
                    8.261766891000036
                  ],
                  [
                    37.53327434000005,
                    8.26052394100003
                  ],
                  [
                    37.534240501000056,
                    8.25904411700003
                  ],
                  [
                    37.53505726000003,
                    8.258999255000049
                  ],
                  [
                    37.53553971800005,
                    8.258426815000064
                  ],
                  [
                    37.53573520500004,
                    8.25751837000007
                  ],
                  [
                    37.536173328000075,
                    8.255940907000024
                  ],
                  [
                    37.53651273600008,
                    8.255080838000026
                  ],
                  [
                    37.53704850400004,
                    8.253073073000053
                  ],
                  [
                    37.537800256000025,
                    8.251666654000076
                  ],
                  [
                    37.53796747600006,
                    8.251353808000033
                  ],
                  [
                    37.53912449500007,
                    8.250209614000028
                  ],
                  [
                    37.54023154400005,
                    8.249591590000023
                  ],
                  [
                    37.540903306000075,
                    8.24978543900005
                  ],
                  [
                    37.54162240100004,
                    8.250170861000072
                  ],
                  [
                    37.54277607700004,
                    8.249935804000074
                  ],
                  [
                    37.544408160000046,
                    8.250228839000044
                  ],
                  [
                    37.546281462000024,
                    8.25023563800005
                  ],
                  [
                    37.54770089400006,
                    8.249570874000028
                  ],
                  [
                    37.54837825100003,
                    8.248233506000076
                  ],
                  [
                    37.54886479700008,
                    8.245761569000024
                  ],
                  [
                    37.54886765800006,
                    8.245747038000047
                  ],
                  [
                    37.549591117000034,
                    8.244936192000068
                  ],
                  [
                    37.54961167600004,
                    8.244921675000057
                  ],
                  [
                    37.55026531900006,
                    8.244460121000031
                  ],
                  [
                    37.551177421000034,
                    8.244606971000053
                  ],
                  [
                    37.551561683000045,
                    8.24460835900004
                  ],
                  [
                    37.552137033000065,
                    8.244897541000057
                  ],
                  [
                    37.553096821000054,
                    8.245140260000028
                  ],
                  [
                    37.554297819000055,
                    8.245096740000065
                  ],
                  [
                    37.55569285900003,
                    8.244527555000047
                  ],
                  [
                    37.556704153000055,
                    8.243813432000024
                  ],
                  [
                    37.557813070000066,
                    8.242668998000056
                  ],
                  [
                    37.55945189700003,
                    8.241095804000054
                  ],
                  [
                    37.56110988300003,
                    8.23972204100005
                  ],
                  [
                    37.56123446400005,
                    8.239618817000064
                  ],
                  [
                    37.56243579300008,
                    8.239479570000071
                  ],
                  [
                    37.56370859900005,
                    8.239722036000046
                  ],
                  [
                    37.56473980100003,
                    8.23991847700006
                  ],
                  [
                    37.56586804900007,
                    8.240066064000075
                  ],
                  [
                    37.566924422000056,
                    8.24016554000002
                  ],
                  [
                    37.567982517000075,
                    8.239786509000055
                  ],
                  [
                    37.568054231000076,
                    8.239722027000028
                  ],
                  [
                    37.56851259500007,
                    8.239309889000026
                  ],
                  [
                    37.56938079200006,
                    8.238308109000059
                  ],
                  [
                    37.57068247600006,
                    8.236972912000056
                  ],
                  [
                    37.57198500900006,
                    8.23539845700003
                  ],
                  [
                    37.572308124000074,
                    8.235249636000049
                  ],
                  [
                    37.573318863000054,
                    8.234784107000053
                  ],
                  [
                    37.57342837300007,
                    8.234733669000036
                  ],
                  [
                    37.57434372300003,
                    8.233971300000064
                  ],
                  [
                    37.576077834000046,
                    8.232589763000021
                  ],
                  [
                    37.577568703000054,
                    8.232068681000044
                  ],
                  [
                    37.57881753200007,
                    8.232073102000072
                  ],
                  [
                    37.58040207400006,
                    8.232222260000071
                  ],
                  [
                    37.58236883300003,
                    8.232946979000076
                  ],
                  [
                    37.583399652000026,
                    8.23347698300006
                  ],
                  [
                    37.58555838400008,
                    8.234250217000067
                  ],
                  [
                    37.58790891600006,
                    8.235119818000044
                  ],
                  [
                    37.588920648000055,
                    8.234262047000072
                  ],
                  [
                    37.58949957800007,
                    8.23354630600005
                  ],
                  [
                    37.590379953000024,
                    8.233242803000053
                  ],
                  [
                    37.59046140800007,
                    8.23321472200007
                  ],
                  [
                    37.59089640600007,
                    8.232450621000055
                  ],
                  [
                    37.591569364000065,
                    8.232309428000065
                  ],
                  [
                    37.593347401000074,
                    8.232076401000029
                  ],
                  [
                    37.59368750900006,
                    8.230977002000031
                  ],
                  [
                    37.59397654600008,
                    8.230738755000061
                  ],
                  [
                    37.594650681000076,
                    8.230262597000035
                  ],
                  [
                    37.59580429300007,
                    8.230027372000052
                  ],
                  [
                    37.596714880000036,
                    8.230604775000074
                  ],
                  [
                    37.59752789100003,
                    8.231612502000075
                  ],
                  [
                    37.59901319100004,
                    8.232670425000038
                  ],
                  [
                    37.60080802300007,
                    8.234495052000057
                  ],
                  [
                    37.60176817300004,
                    8.23464195200006
                  ],
                  [
                    37.60215310600006,
                    8.234451885000055
                  ],
                  [
                    37.602972513000054,
                    8.233641255000066
                  ],
                  [
                    37.60326205100006,
                    8.233259447000023
                  ],
                  [
                    37.60388915600004,
                    8.232495997000058
                  ],
                  [
                    37.60437082100003,
                    8.232114856000067
                  ],
                  [
                    37.605286619000026,
                    8.23120885000003
                  ],
                  [
                    37.60548176000003,
                    8.230348192000065
                  ],
                  [
                    37.605773802000044,
                    8.22924861100006
                  ],
                  [
                    37.606202746000065,
                    8.22895840800004
                  ],
                  [
                    37.606688587000065,
                    8.228629709000074
                  ],
                  [
                    37.60793942500004,
                    8.228059820000055
                  ],
                  [
                    37.60962121400007,
                    8.227874235000058
                  ],
                  [
                    37.611973454000065,
                    8.228265183000076
                  ],
                  [
                    37.61341441800005,
                    8.228270159000033
                  ],
                  [
                    37.614231464000056,
                    8.228129420000073
                  ],
                  [
                    37.615053104000026,
                    8.227616394000052
                  ],
                  [
                    37.61514606900005,
                    8.22755834800006
                  ],
                  [
                    37.61620559800008,
                    8.22674851100004
                  ],
                  [
                    37.617244922000054,
                    8.224838001000023
                  ],
                  [
                    37.61768267200006,
                    8.223973259000047
                  ],
                  [
                    37.61797037100007,
                    8.223404930000072
                  ],
                  [
                    37.617851752000036,
                    8.22284400500007
                  ],
                  [
                    37.61768682200005,
                    8.222064093000029
                  ],
                  [
                    37.61723454300005,
                    8.22065060400007
                  ],
                  [
                    37.617227918000026,
                    8.220421419000047
                  ],
                  [
                    37.61714355000004,
                    8.219818192000048
                  ],
                  [
                    37.616656815000056,
                    8.218897756000047
                  ],
                  [
                    37.61638527500003,
                    8.218250818000058
                  ],
                  [
                    37.616244366000046,
                    8.217331571000045
                  ],
                  [
                    37.61592451000007,
                    8.216255884000077
                  ],
                  [
                    37.615790279000066,
                    8.214927595000063
                  ],
                  [
                    37.615501520000066,
                    8.21341583700007
                  ],
                  [
                    37.61545356800008,
                    8.212677619000033
                  ],
                  [
                    37.61536900400006,
                    8.212131813000042
                  ],
                  [
                    37.61529691800007,
                    8.21146446900002
                  ],
                  [
                    37.62168081500005,
                    8.20903439400007
                  ],
                  [
                    37.623886783000046,
                    8.200043598000036
                  ],
                  [
                    37.61697090500007,
                    8.177201565000075
                  ],
                  [
                    37.60800457900007,
                    8.155763289000049
                  ],
                  [
                    37.60576109900006,
                    8.150399180000022
                  ],
                  [
                    37.60482394400003,
                    8.147082520000026
                  ],
                  [
                    37.59954584800005,
                    8.128402951000055
                  ],
                  [
                    37.59917121500007,
                    8.127077099000076
                  ],
                  [
                    37.595431285000075,
                    8.111725733000071
                  ],
                  [
                    37.59213734300005,
                    8.093134079000038
                  ],
                  [
                    37.591963821000036,
                    8.083258528000044
                  ],
                  [
                    37.591801358000055,
                    8.074012381000045
                  ],
                  [
                    37.594421315000034,
                    8.056970866000029
                  ],
                  [
                    37.594471931000044,
                    8.056600996000043
                  ],
                  [
                    37.596518067000034,
                    8.04164909800005
                  ],
                  [
                    37.59659035000004,
                    8.041120901000056
                  ],
                  [
                    37.597291272000064,
                    8.035998997000036
                  ],
                  [
                    37.59992123500007,
                    8.019877560000054
                  ],
                  [
                    37.60158120700004,
                    8.010666743000058
                  ],
                  [
                    37.601466138000035,
                    8.005221451000068
                  ],
                  [
                    37.601391215000035,
                    8.001675937000073
                  ],
                  [
                    37.601496617000066,
                    8.000267604000044
                  ],
                  [
                    37.60189120200005,
                    7.994995346000053
                  ],
                  [
                    37.601539915000046,
                    7.985992303000046
                  ],
                  [
                    37.601076223000064,
                    7.974108487000024
                  ],
                  [
                    37.60282978400005,
                    7.964857662000043
                  ],
                  [
                    37.58870834500004,
                    7.959578476000047
                  ],
                  [
                    37.58043193800006,
                    7.955767197000057
                  ],
                  [
                    37.57276844000006,
                    7.9522381620000715
                  ],
                  [
                    37.557518523000056,
                    7.948338000000035
                  ],
                  [
                    37.54943857500007,
                    7.949258044000032
                  ],
                  [
                    37.53927864000008,
                    7.95385826200004
                  ],
                  [
                    37.53280868100006,
                    7.95960851600006
                  ],
                  [
                    37.52841871800007,
                    7.966038807000075
                  ],
                  [
                    37.52692194200006,
                    7.96862585100007
                  ],
                  [
                    37.524958738000066,
                    7.972019076000038
                  ],
                  [
                    37.521728763000056,
                    7.977069308000068
                  ],
                  [
                    37.52033877400004,
                    7.983509595000044
                  ],
                  [
                    37.518428791000076,
                    7.991859969000075
                  ],
                  [
                    37.51399882700008,
                    7.999670325000068
                  ],
                  [
                    37.50679887300004,
                    8.007470677000072
                  ],
                  [
                    37.50168891200008,
                    8.011820873000033
                  ],
                  [
                    37.497048936000056,
                    8.01456100300004
                  ],
                  [
                    37.49079898100007,
                    8.017061117000026
                  ],
                  [
                    37.477639053000075,
                    8.014210995000042
                  ],
                  [
                    37.47717833000007,
                    8.01404298600005
                  ],
                  [
                    37.45964915500008,
                    8.007650717000047
                  ],
                  [
                    37.446019239000066,
                    8.005260624000073
                  ],
                  [
                    37.43261931500007,
                    8.00334054800004
                  ],
                  [
                    37.424539365000044,
                    8.002820525000061
                  ],
                  [
                    37.41668941200004,
                    8.001160459000062
                  ],
                  [
                    37.41038039400007,
                    7.9986787780000554
                  ],
                  [
                    37.40944778200003,
                    7.998311931000046
                  ],
                  [
                    37.404124479000075,
                    7.993590132000065
                  ],
                  [
                    37.39816086500008,
                    7.993256699000028
                  ],
                  [
                    37.39179029300004,
                    7.9929005120000625
                  ],
                  [
                    37.38981479100005,
                    7.984724375000042
                  ],
                  [
                    37.38773482800008,
                    7.974383455000066
                  ],
                  [
                    37.38981479700004,
                    7.961972350000053
                  ],
                  [
                    37.398973614000056,
                    7.954020795000076
                  ],
                  [
                    37.40381144300005,
                    7.95115768900007
                  ],
                  [
                    37.41661434900004,
                    7.943580719000067
                  ],
                  [
                    37.42885414600005,
                    7.930709570000033
                  ],
                  [
                    37.436714014000074,
                    7.91852848700006
                  ],
                  [
                    37.43440405800004,
                    7.898066667000023
                  ],
                  [
                    37.42424423600005,
                    7.877604839000071
                  ],
                  [
                    37.41177445400007,
                    7.85392272200005
                  ],
                  [
                    37.40484457800005,
                    7.827260347000049
                  ],
                  [
                    37.403704607000066,
                    7.800137926000048
                  ],
                  [
                    37.40209463900004,
                    7.77047527700006
                  ],
                  [
                    37.40002468700004,
                    7.74105264800005
                  ],
                  [
                    37.40164466300007,
                    7.709559839000065
                  ],
                  [
                    37.401194678000024,
                    7.682667443000071
                  ],
                  [
                    37.40697459100005,
                    7.657605201000024
                  ],
                  [
                    37.418219547000035,
                    7.636803670000063
                  ],
                  [
                    37.41984156800004,
                    7.633803167000053
                  ],
                  [
                    37.42702299200005,
                    7.613293411000029
                  ],
                  [
                    37.428004248000036,
                    7.610490998000046
                  ],
                  [
                    37.43540412800007,
                    7.5840586430000485
                  ],
                  [
                    37.44510397000005,
                    7.564316881000025
                  ],
                  [
                    37.43865408700003,
                    7.546135248000041
                  ],
                  [
                    37.425274313000045,
                    7.523823253000046
                  ],
                  [
                    37.40721963300007,
                    7.492180415000064
                  ],
                  [
                    37.40062474900003,
                    7.46059759000002
                  ],
                  [
                    37.39897659600007,
                    7.4491311190000715
                  ],
                  [
                    37.396724823000056,
                    7.433465161000072
                  ],
                  [
                    37.39528231700007,
                    7.426511709000067
                  ],
                  [
                    37.39496328000007,
                    7.424973833000024
                  ],
                  [
                    37.39028494200005,
                    7.402422383000044
                  ],
                  [
                    37.379733601000055,
                    7.380000817000052
                  ],
                  [
                    37.35658932900003,
                    7.36093179900007
                  ],
                  [
                    37.34947988600004,
                    7.357735476000073
                  ],
                  [
                    37.33814943500005,
                    7.352641437000045
                  ],
                  [
                    37.33115712400007,
                    7.349708520000036
                  ],
                  [
                    37.33119020300006,
                    7.346625204000077
                  ],
                  [
                    37.33122432500005,
                    7.343444724000051
                  ],
                  [
                    37.28763973500003,
                    7.334420649000037
                  ],
                  [
                    37.262269883000045,
                    7.325430255000072
                  ],
                  [
                    37.23783002500005,
                    7.312059669000064
                  ],
                  [
                    37.21238907700007,
                    7.293336211000053
                  ],
                  [
                    37.211826131000066,
                    7.29292190700005
                  ],
                  [
                    37.211550172000045,
                    7.292718813000022
                  ],
                  [
                    37.200567576000026,
                    7.282160624000028
                  ],
                  [
                    37.182750336000026,
                    7.264857581000058
                  ],
                  [
                    37.15789408400008,
                    7.24381093300002
                  ],
                  [
                    37.15418049200008,
                    7.240666506000025
                  ],
                  [
                    37.131008431000055,
                    7.229600595000022
                  ],
                  [
                    37.13020668400003,
                    7.22921771700004
                  ],
                  [
                    37.12859063800005,
                    7.228445968000074
                  ],
                  [
                    37.128567899000075,
                    7.228441960000055
                  ],
                  [
                    37.11060358000003,
                    7.225275484000065
                  ],
                  [
                    37.10483078300007,
                    7.224495804000071
                  ],
                  [
                    37.06813101700004,
                    7.235246314000051
                  ],
                  [
                    37.05447109600004,
                    7.23752642200003
                  ],
                  [
                    37.03951119000004,
                    7.240016542000035
                  ],
                  [
                    37.037938541000074,
                    7.2397742510000285
                  ],
                  [
                    37.03621431600004,
                    7.239508606000072
                  ],
                  [
                    37.00329140800005,
                    7.234436310000035
                  ],
                  [
                    36.97067374300008,
                    7.2262464080000655
                  ],
                  [
                    36.96962105700004,
                    7.2259820910000485
                  ],
                  [
                    36.96464517000004,
                    7.224732706000054
                  ],
                  [
                    36.964664912000046,
                    7.225026876000072
                  ],
                  [
                    36.965798920000054,
                    7.2419245070000215
                  ],
                  [
                    36.95546430700006,
                    7.260490995000055
                  ],
                  [
                    36.94396222300003,
                    7.270997039000065
                  ],
                  [
                    36.93113221600004,
                    7.282716012000037
                  ],
                  [
                    36.91413148500004,
                    7.298242082000058
                  ],
                  [
                    36.87915457500003,
                    7.329694398000072
                  ],
                  [
                    36.845023387000026,
                    7.326386048000074
                  ],
                  [
                    36.840936200000044,
                    7.325989875000062
                  ],
                  [
                    36.823007208000035,
                    7.298858992000021
                  ],
                  [
                    36.80350313300005,
                    7.269344631000024
                  ],
                  [
                    36.795385887000066,
                    7.258167529000048
                  ],
                  [
                    36.79359370100008,
                    7.255699765000031
                  ],
                  [
                    36.792675823000025,
                    7.254435886000067
                  ],
                  [
                    36.79117401100007,
                    7.252367955000068
                  ],
                  [
                    36.79111261300005,
                    7.252283413000043
                  ],
                  [
                    36.791070372000036,
                    7.252301885000065
                  ],
                  [
                    36.784226939000064,
                    7.255294586000048
                  ],
                  [
                    36.762522895000075,
                    7.265907864000042
                  ],
                  [
                    36.73939304500004,
                    7.284718729000076
                  ],
                  [
                    36.71987876000003,
                    7.298501533000035
                  ],
                  [
                    36.714183207000076,
                    7.302139522000061
                  ],
                  [
                    36.69407333000004,
                    7.313130030000025
                  ],
                  [
                    36.67694505400004,
                    7.325003395000067
                  ],
                  [
                    36.672563472000036,
                    7.328040718000068
                  ],
                  [
                    36.65174360700007,
                    7.345011488000068
                  ],
                  [
                    36.63805370100005,
                    7.371202681000057
                  ],
                  [
                    36.632953738000026,
                    7.377862983000057
                  ],
                  [
                    36.62279380200005,
                    7.379223049000075
                  ],
                  [
                    36.612943855000026,
                    7.372872764000022
                  ],
                  [
                    36.60596389300008,
                    7.368362564000051
                  ],
                  [
                    36.59833394100008,
                    7.3690326000000255
                  ],
                  [
                    36.574984087000075,
                    7.379333079000048
                  ],
                  [
                    36.54123430000004,
                    7.393043714000044
                  ],
                  [
                    36.50655451400007,
                    7.405834308000067
                  ],
                  [
                    36.496501770000066,
                    7.4103535040000565
                  ],
                  [
                    36.48391965400003,
                    7.4160097750000205
                  ],
                  [
                    36.47015425200004,
                    7.415397814000073
                  ],
                  [
                    36.45316484600005,
                    7.417424854000046
                  ],
                  [
                    36.427074997000034,
                    7.413204675000031
                  ],
                  [
                    36.40629512300006,
                    7.4085444790000565
                  ],
                  [
                    36.37641095300006,
                    7.415180510000027
                  ],
                  [
                    36.37537150000003,
                    7.415411329000051
                  ],
                  [
                    36.37463531100008,
                    7.415574806000052
                  ],
                  [
                    36.361645399000054,
                    7.431415528000059
                  ],
                  [
                    36.34866548400004,
                    7.445416163000061
                  ],
                  [
                    36.32370563100005,
                    7.4469562490000385
                  ],
                  [
                    36.30175576600004,
                    7.449876385000039
                  ],
                  [
                    36.29554092800004,
                    7.454007248000039
                  ],
                  [
                    36.29398531700008,
                    7.455041227000038
                  ],
                  [
                    36.28824416400005,
                    7.458857242000022
                  ],
                  [
                    36.28693586400004,
                    7.459726839000041
                  ],
                  [
                    36.284718963000046,
                    7.460792506000075
                  ],
                  [
                    36.27952993700006,
                    7.463286876000041
                  ],
                  [
                    36.26541599500007,
                    7.469327280000073
                  ],
                  [
                    36.240896142000054,
                    7.47729765400004
                  ],
                  [
                    36.22865617900004,
                    7.482654804000049
                  ],
                  [
                    36.224696245000075,
                    7.4843879760000505
                  ],
                  [
                    36.216312628000026,
                    7.490781570000024
                  ],
                  [
                    36.21623577400004,
                    7.490845455000056
                  ],
                  [
                    36.21548147300007,
                    7.4914724710000655
                  ],
                  [
                    36.21296023800005,
                    7.493568259000028
                  ],
                  [
                    36.20677636400006,
                    7.498708630000067
                  ],
                  [
                    36.20059639900006,
                    7.503638852000051
                  ],
                  [
                    36.18088652900008,
                    7.523599760000025
                  ],
                  [
                    36.15655667800007,
                    7.54262062600003
                  ],
                  [
                    36.13524937700004,
                    7.552207204000069
                  ],
                  [
                    36.12761685700008,
                    7.555641226000034
                  ],
                  [
                    36.10187237500003,
                    7.554533414000048
                  ],
                  [
                    36.09762995700004,
                    7.554350858000021
                  ],
                  [
                    36.090092527000024,
                    7.554026515000032
                  ],
                  [
                    36.08875145300004,
                    7.553968807000047
                  ],
                  [
                    36.08694709900004,
                    7.553891164000049
                  ],
                  [
                    36.07453607400004,
                    7.555691488000036
                  ],
                  [
                    36.07337912100007,
                    7.555859314000031
                  ],
                  [
                    36.06980281700004,
                    7.556378087000041
                  ],
                  [
                    36.062197248000075,
                    7.557481339000049
                  ],
                  [
                    36.05742306500008,
                    7.559711080000056
                  ],
                  [
                    36.04506735800004,
                    7.56548170700006
                  ],
                  [
                    36.035327417000076,
                    7.572582032000071
                  ],
                  [
                    36.032487444000026,
                    7.591452878000041
                  ],
                  [
                    36.03979740500006,
                    7.614033888000051
                  ],
                  [
                    36.047127371000045,
                    7.6343248000000585
                  ],
                  [
                    36.05190735200006,
                    7.653905677000068
                  ],
                  [
                    36.049814310000045,
                    7.6581839870000294
                  ],
                  [
                    36.04189742400007,
                    7.674366604000056
                  ],
                  [
                    36.02055755300006,
                    7.692017406000048
                  ],
                  [
                    36.01823757000005,
                    7.696847620000028
                  ],
                  [
                    36.01216761500007,
                    7.7094881970000415
                  ],
                  [
                    35.99723771600003,
                    7.745119799000065
                  ],
                  [
                    35.98635908700004,
                    7.754656940000075
                  ],
                  [
                    35.97845783300005,
                    7.758170397000072
                  ],
                  [
                    35.96108793900004,
                    7.76640076700005
                  ],
                  [
                    35.952012929000034,
                    7.769661191000068
                  ],
                  [
                    35.944472596000026,
                    7.772754274000022
                  ],
                  [
                    35.94162805700006,
                    7.7739211180000325
                  ],
                  [
                    35.92255817600005,
                    7.786701699000048
                  ],
                  [
                    35.91490737000004,
                    7.7929443630000605
                  ],
                  [
                    35.907933953000054,
                    7.798634312000047
                  ],
                  [
                    35.90275083000006,
                    7.802863474000048
                  ],
                  [
                    35.89778833100007,
                    7.806912618000069
                  ],
                  [
                    35.875058471000045,
                    7.821793289000027
                  ],
                  [
                    35.85998856500004,
                    7.829333635000069
                  ],
                  [
                    35.84861863200007,
                    7.8389640730000565
                  ],
                  [
                    35.85112862400007,
                    7.8479544730000725
                  ],
                  [
                    35.859083629000054,
                    7.860137938000037
                  ],
                  [
                    35.87422050200007,
                    7.875784037000074
                  ],
                  [
                    35.88687443500004,
                    7.892538244000036
                  ],
                  [
                    35.89531838600004,
                    7.909367211000074
                  ],
                  [
                    35.90242835000004,
                    7.926207959000067
                  ],
                  [
                    35.90512834400005,
                    7.946018852000066
                  ],
                  [
                    35.898788394000064,
                    7.971089973000062
                  ],
                  [
                    35.89176844000008,
                    7.992020913000033
                  ],
                  [
                    35.88803846600007,
                    8.000521298000024
                  ],
                  [
                    35.88400101700006,
                    8.01652284000005
                  ],
                  [
                    35.87801853800005,
                    8.040233079000075
                  ],
                  [
                    35.87271857600007,
                    8.058773906000056
                  ],
                  [
                    35.86879130600005,
                    8.06529531700005
                  ],
                  [
                    35.86086865400006,
                    8.07723474100004
                  ],
                  [
                    35.83733879400006,
                    8.07949485100005
                  ],
                  [
                    35.833003430000076,
                    8.080100058000028
                  ],
                  [
                    35.81634891900006,
                    8.082424991000039
                  ],
                  [
                    35.80958145000005,
                    8.081375842000057
                  ],
                  [
                    35.79807902300007,
                    8.079134846000045
                  ],
                  [
                    35.782849113000054,
                    8.080174903000056
                  ],
                  [
                    35.765769212000066,
                    8.081234959000028
                  ],
                  [
                    35.753341643000056,
                    8.06784213800006
                  ],
                  [
                    35.743994143000066,
                    8.05094189700003
                  ],
                  [
                    35.72800373500007,
                    8.039569454000059
                  ],
                  [
                    35.725180128000034,
                    8.030630744000064
                  ],
                  [
                    35.72285299200007,
                    8.022467005000067
                  ],
                  [
                    35.72987288000007,
                    8.00587553500003
                  ],
                  [
                    35.73851274100008,
                    7.988824024000053
                  ],
                  [
                    35.767412267000054,
                    7.969112283000072
                  ],
                  [
                    35.771372202000066,
                    7.962891733000049
                  ],
                  [
                    35.782512014000076,
                    7.953950940000027
                  ],
                  [
                    35.79527180700006,
                    7.948020420000034
                  ],
                  [
                    35.79992172900006,
                    7.940669771000046
                  ],
                  [
                    35.79972173300007,
                    7.932609052000032
                  ],
                  [
                    35.792254040000046,
                    7.920699566000053
                  ],
                  [
                    35.783558009000046,
                    7.910229622000031
                  ],
                  [
                    35.77606602900005,
                    7.899170272000049
                  ],
                  [
                    35.762149159000046,
                    7.882606059000068
                  ],
                  [
                    35.750563303000035,
                    7.874417152000035
                  ],
                  [
                    35.739539285000035,
                    7.8666253530000745
                  ],
                  [
                    35.71722614300006,
                    7.855854616000045
                  ],
                  [
                    35.716439421000075,
                    7.855474859000026
                  ],
                  [
                    35.71107751100004,
                    7.856975612000042
                  ],
                  [
                    35.70346949800006,
                    7.85910503100007
                  ],
                  [
                    35.69372955400007,
                    7.864355270000033
                  ],
                  [
                    35.68098962600004,
                    7.856334916000037
                  ],
                  [
                    35.67641965100006,
                    7.853464788000053
                  ],
                  [
                    35.66696970800007,
                    7.844894406000037
                  ],
                  [
                    35.64158985200004,
                    7.828893694000044
                  ],
                  [
                    35.63764268800003,
                    7.826463901000068
                  ],
                  [
                    35.62811920300004,
                    7.820601441000065
                  ],
                  [
                    35.61827998600006,
                    7.814743066000062
                  ],
                  [
                    35.60622174800005,
                    7.809577896000064
                  ],
                  [
                    35.592965985000035,
                    7.808823274000076
                  ],
                  [
                    35.59154473800004,
                    7.808742366000047
                  ],
                  [
                    35.589620153000055,
                    7.808632804000069
                  ],
                  [
                    35.57017026800003,
                    7.812923003000037
                  ],
                  [
                    35.554630358000054,
                    7.820213334000073
                  ],
                  [
                    35.54829487400008,
                    7.8268897800000445
                  ],
                  [
                    35.54440042500005,
                    7.83099382000006
                  ],
                  [
                    35.53621048000008,
                    7.849384648000068
                  ],
                  [
                    35.53312050300008,
                    7.867335460000049
                  ],
                  [
                    35.530520523000064,
                    7.87998602600004
                  ],
                  [
                    35.53041093600007,
                    7.8801607920000265
                  ],
                  [
                    35.52072558400005,
                    7.8956067310000435
                  ],
                  [
                    35.51218063600004,
                    7.892346585000041
                  ],
                  [
                    35.50480067600006,
                    7.884706249000033
                  ],
                  [
                    35.49719071800007,
                    7.880296048000048
                  ],
                  [
                    35.490230763000056,
                    7.882566156000053
                  ],
                  [
                    35.48492079400006,
                    7.879776029000027
                  ],
                  [
                    35.47431084800007,
                    7.873505752000028
                  ],
                  [
                    35.469513189000054,
                    7.8731799720000595
                  ],
                  [
                    35.459730937000074,
                    7.872515717000056
                  ],
                  [
                    35.45504529100003,
                    7.874213456000064
                  ],
                  [
                    35.44466102800004,
                    7.877975961000061
                  ],
                  [
                    35.43853603800005,
                    7.880606597000053
                  ],
                  [
                    35.43353109800006,
                    7.8827561810000475
                  ],
                  [
                    35.42873494500003,
                    7.880825225000024
                  ],
                  [
                    35.41842695500003,
                    7.864135241000042
                  ],
                  [
                    35.409488424000074,
                    7.843360872000062
                  ],
                  [
                    35.400578841000026,
                    7.829573682000046
                  ],
                  [
                    35.39999715400006,
                    7.8294439950000765
                  ],
                  [
                    35.38914134100003,
                    7.827023693000058
                  ],
                  [
                    35.37199144400006,
                    7.83247394600005
                  ],
                  [
                    35.35805152200004,
                    7.842994418000046
                  ],
                  [
                    35.34985920100007,
                    7.8348741420000465
                  ],
                  [
                    35.34202958700007,
                    7.821368869000025
                  ],
                  [
                    35.34141961500006,
                    7.803397272000041
                  ],
                  [
                    35.34087764900005,
                    7.776610678000054
                  ],
                  [
                    35.33448729000003,
                    7.772100210000076
                  ],
                  [
                    35.32489669800003,
                    7.765330942000048
                  ],
                  [
                    35.310801782000055,
                    7.760980748000065
                  ],
                  [
                    35.31062305100005,
                    7.760889417000044
                  ],
                  [
                    35.29303188400007,
                    7.751900345000024
                  ],
                  [
                    35.29249810600004,
                    7.751108722000026
                  ],
                  [
                    35.29160533400005,
                    7.749784691000059
                  ],
                  [
                    35.28988555900003,
                    7.7472341690000235
                  ],
                  [
                    35.289671508000026,
                    7.747215840000024
                  ],
                  [
                    35.27949292200003,
                    7.746344239000052
                  ],
                  [
                    35.27556691600006,
                    7.746008052000036
                  ],
                  [
                    35.24794388000004,
                    7.726512071000059
                  ],
                  [
                    35.24297898300006,
                    7.721901954000032
                  ],
                  [
                    35.227532256000075,
                    7.707559017000051
                  ],
                  [
                    35.22273282400005,
                    7.703102542000067
                  ],
                  [
                    35.22016532600003,
                    7.680242694000071
                  ],
                  [
                    35.22032125800007,
                    7.6625972210000555
                  ],
                  [
                    35.21704708800007,
                    7.658052577000035
                  ],
                  [
                    35.21232413900003,
                    7.651496985000051
                  ],
                  [
                    35.207365640000035,
                    7.6518409250000445
                  ],
                  [
                    35.20325806400007,
                    7.652125841000043
                  ],
                  [
                    35.172934602000055,
                    7.654229187000055
                  ],
                  [
                    35.12104280400007,
                    7.645896519000075
                  ],
                  [
                    35.11603360700008,
                    7.645092153000064
                  ],
                  [
                    35.111799861000065,
                    7.654433579000056
                  ],
                  [
                    35.11080574700003,
                    7.6566270130000476
                  ],
                  [
                    35.07709584100007,
                    7.731005248000031
                  ],
                  [
                    35.03850596800004,
                    7.739512786000034
                  ],
                  [
                    35.00038296500003,
                    7.747008853000068
                  ],
                  [
                    34.99547325100008,
                    7.747974243000044
                  ],
                  [
                    34.988940101000026,
                    7.7459364190000315
                  ],
                  [
                    34.93518805000008,
                    7.729170046000036
                  ],
                  [
                    34.93197755600005,
                    7.728168627000059
                  ],
                  [
                    34.93310872100005,
                    7.736237492000043
                  ],
                  [
                    34.93711194700006,
                    7.764793453000038
                  ],
                  [
                    34.936359260000074,
                    7.774624782000046
                  ],
                  [
                    34.932276358000024,
                    7.827954211000076
                  ],
                  [
                    34.944275153000035,
                    7.879393290000053
                  ],
                  [
                    34.95068663400008,
                    7.8902864460000615
                  ],
                  [
                    35.000615269000036,
                    7.862321638000026
                  ],
                  [
                    35.013101335000044,
                    7.882457938000073
                  ],
                  [
                    35.008480071000065,
                    7.923502092000035
                  ],
                  [
                    35.048340566000036,
                    7.9544364670000505
                  ],
                  [
                    35.108557973000075,
                    7.9571130760000415
                  ],
                  [
                    35.141024095000034,
                    7.989027562000047
                  ],
                  [
                    35.14071639700006,
                    8.02168946100005
                  ],
                  [
                    35.11793625000007,
                    8.082588241000053
                  ],
                  [
                    35.08908772700005,
                    8.113922156000058
                  ],
                  [
                    35.10387878600005,
                    8.115117707000024
                  ],
                  [
                    35.143271224000046,
                    8.142853244000037
                  ],
                  [
                    35.157659299000045,
                    8.13671000000005
                  ],
                  [
                    35.14852674400004,
                    8.15780983600007
                  ],
                  [
                    35.14772168700006,
                    8.159669836000035
                  ],
                  [
                    35.13813145800003,
                    8.181827079000072
                  ],
                  [
                    35.11891349000007,
                    8.200608826000064
                  ],
                  [
                    35.087406447000035,
                    8.214114755000026
                  ],
                  [
                    35.08432221100003,
                    8.215436855000064
                  ],
                  [
                    35.07324599700007,
                    8.220184827000026
                  ],
                  [
                    35.04633455600003,
                    8.219919968000056
                  ],
                  [
                    35.044394863000036,
                    8.219900878000033
                  ],
                  [
                    35.01825891200008,
                    8.219643652000059
                  ],
                  [
                    34.96504464100008,
                    8.24721609900007
                  ],
                  [
                    34.96479208300008,
                    8.247346959000026
                  ],
                  [
                    34.92594720100004,
                    8.249042598000074
                  ],
                  [
                    34.882584465000036,
                    8.250930866000033
                  ],
                  [
                    34.85509482500004,
                    8.250647129000072
                  ],
                  [
                    34.826427111000044,
                    8.261935566000034
                  ],
                  [
                    34.78580333000008,
                    8.303639340000075
                  ],
                  [
                    34.79507204600003,
                    8.326909196000031
                  ],
                  [
                    34.785250433000044,
                    8.355242661000034
                  ],
                  [
                    34.76763988700003,
                    8.363379096000074
                  ],
                  [
                    34.72875182800004,
                    8.390022244000022
                  ],
                  [
                    34.727065707000065,
                    8.390160195000021
                  ],
                  [
                    34.669137902000045,
                    8.394899587000054
                  ],
                  [
                    34.66742669000007,
                    8.395039591000057
                  ],
                  [
                    34.66683114500006,
                    8.395151362000036
                  ],
                  [
                    34.66638782800004,
                    8.395234563000031
                  ],
                  [
                    34.66613068000004,
                    8.395282824000049
                  ],
                  [
                    34.630335896000076,
                    8.402000729000065
                  ],
                  [
                    34.61213060400007,
                    8.402480953000065
                  ],
                  [
                    34.57427349900007,
                    8.403479557000026
                  ],
                  [
                    34.56361457100007,
                    8.434503965000033
                  ],
                  [
                    34.55652675400006,
                    8.455134120000025
                  ],
                  [
                    34.52268710100003,
                    8.475544933000037
                  ],
                  [
                    34.515555609000046,
                    8.471671361000062
                  ],
                  [
                    34.50802069700006,
                    8.467578666000065
                  ],
                  [
                    34.47119589300007,
                    8.447576749000064
                  ],
                  [
                    34.43635263900006,
                    8.421774275000075
                  ],
                  [
                    34.39491631200008,
                    8.400784288000068
                  ],
                  [
                    34.38375869200007,
                    8.395130791000042
                  ],
                  [
                    34.347280143000035,
                    8.37664733300005
                  ],
                  [
                    34.32918745600006,
                    8.386959562000072
                  ],
                  [
                    34.31329640800004,
                    8.389928504000068
                  ],
                  [
                    34.31520781800003,
                    8.406792855000049
                  ],
                  [
                    34.33491070800005,
                    8.438606184000037
                  ],
                  [
                    34.33752202000005,
                    8.44735259500004
                  ],
                  [
                    34.33907416300008,
                    8.452551392000032
                  ],
                  [
                    34.34370198700003,
                    8.468051969000044
                  ],
                  [
                    34.34405718200003,
                    8.469241671000077
                  ],
                  [
                    34.34686964700006,
                    8.475694051000062
                  ],
                  [
                    34.35743284800003,
                    8.499928235000027
                  ],
                  [
                    34.35822337600007,
                    8.52204352800004
                  ],
                  [
                    34.35358602100007,
                    8.555672850000064
                  ],
                  [
                    34.34547136800006,
                    8.600099974000045
                  ],
                  [
                    34.31242902300005,
                    8.682099813000036
                  ],
                  [
                    34.292640031000076,
                    8.698113790000036
                  ],
                  [
                    34.28498640500004,
                    8.70430738500005
                  ],
                  [
                    34.27938897700005,
                    8.708837029000051
                  ],
                  [
                    34.27464028400004,
                    8.707592735000048
                  ],
                  [
                    34.26095352900006,
                    8.704006413000059
                  ],
                  [
                    34.255733657000064,
                    8.702638657000023
                  ],
                  [
                    34.25419264300007,
                    8.701402423000047
                  ],
                  [
                    34.25048718800008,
                    8.698429831000055
                  ],
                  [
                    34.24492128400004,
                    8.693964748000042
                  ],
                  [
                    34.24205561400004,
                    8.69166584800007
                  ],
                  [
                    34.23820755600008,
                    8.68857885600005
                  ],
                  [
                    34.235379676000036,
                    8.68631027300006
                  ],
                  [
                    34.23517656800004,
                    8.686147335000044
                  ],
                  [
                    34.23298617300003,
                    8.68306973700004
                  ],
                  [
                    34.225027940000075,
                    8.671888083000056
                  ],
                  [
                    34.22351863200004,
                    8.669767442000023
                  ],
                  [
                    34.22192199400007,
                    8.668900478000069
                  ],
                  [
                    34.21772430100003,
                    8.666621159000044
                  ],
                  [
                    34.217432332000044,
                    8.66646262100005
                  ],
                  [
                    34.19847919600005,
                    8.656171193000034
                  ],
                  [
                    34.190393673000074,
                    8.652020166000057
                  ],
                  [
                    34.18966556700008,
                    8.651646363000054
                  ],
                  [
                    34.18963902100006,
                    8.651632735000021
                  ],
                  [
                    34.154054691000056,
                    8.65118293100005
                  ],
                  [
                    34.14824365700008,
                    8.651541016000067
                  ],
                  [
                    34.141576076000035,
                    8.651951882000048
                  ],
                  [
                    34.12424570300004,
                    8.651479982000069
                  ],
                  [
                    34.124368289000074,
                    8.654768148000073
                  ],
                  [
                    34.125135347000025,
                    8.67534328000005
                  ],
                  [
                    34.13000000000005,
                    8.805830000000071
                  ],
                  [
                    34.13499000000007,
                    8.955280000000073
                  ],
                  [
                    34.13440686100006,
                    8.962560775000043
                  ],
                  [
                    34.14471289200003,
                    8.962238609000053
                  ],
                  [
                    34.15326645400006,
                    8.96236387600004
                  ],
                  [
                    34.221481862000076,
                    8.963362895000046
                  ],
                  [
                    34.26724227600005,
                    8.964264202000038
                  ],
                  [
                    34.30538928400006,
                    8.965011238000045
                  ],
                  [
                    34.37595397600006,
                    8.966382762000023
                  ],
                  [
                    34.430651004000026,
                    8.967436632000044
                  ],
                  [
                    34.503707991000056,
                    9.004134039000064
                  ],
                  [
                    34.483666689000074,
                    9.047145573000023
                  ],
                  [
                    34.45833001600005,
                    9.073183166000035
                  ],
                  [
                    34.45468505000008,
                    9.073022564000041
                  ],
                  [
                    34.44835259900003,
                    9.072743548000062
                  ],
                  [
                    34.43709303000003,
                    9.072247436000055
                  ],
                  [
                    34.434809717000064,
                    9.072146830000065
                  ],
                  [
                    34.429776428000025,
                    9.071925057000044
                  ],
                  [
                    34.42683500900006,
                    9.07179545400004
                  ],
                  [
                    34.41861077300007,
                    9.082707465000055
                  ],
                  [
                    34.393269976000056,
                    9.11632992500006
                  ],
                  [
                    34.384925260000045,
                    9.124683588000039
                  ],
                  [
                    34.37900471700004,
                    9.13061047900004
                  ],
                  [
                    34.377424948000055,
                    9.13219194100003
                  ],
                  [
                    34.374927537000076,
                    9.134692031000043
                  ],
                  [
                    34.35959131300007,
                    9.150044700000024
                  ],
                  [
                    34.35126760000003,
                    9.158377337000047
                  ],
                  [
                    34.34087704800004,
                    9.168779030000053
                  ],
                  [
                    34.34376060000005,
                    9.169624956000064
                  ],
                  [
                    34.40174218400006,
                    9.186634573000049
                  ],
                  [
                    34.41007091800003,
                    9.19300832600004
                  ],
                  [
                    34.43956002200008,
                    9.21557553100007
                  ],
                  [
                    34.45238950900006,
                    9.257480946000044
                  ],
                  [
                    34.45172809500008,
                    9.308702328000038
                  ],
                  [
                    34.45454661800005,
                    9.319770791000053
                  ],
                  [
                    34.46358045200003,
                    9.355247054000074
                  ],
                  [
                    34.466270465000036,
                    9.365810855000063
                  ],
                  [
                    34.464053410000076,
                    9.378579106000075
                  ],
                  [
                    34.45180644800007,
                    9.449110630000064
                  ],
                  [
                    34.45833038000006,
                    9.448992244000067
                  ],
                  [
                    34.50668375200007,
                    9.448114805000046
                  ],
                  [
                    34.51297477000003,
                    9.448000646000025
                  ],
                  [
                    34.510817761000055,
                    9.45803115900003
                  ],
                  [
                    34.50951490700004,
                    9.464089683000054
                  ],
                  [
                    34.50085690000003,
                    9.504351104000023
                  ],
                  [
                    34.500122376000036,
                    9.507766782000033
                  ],
                  [
                    34.49873226600005,
                    9.514231066000036
                  ],
                  [
                    34.504689606000056,
                    9.520767829000022
                  ],
                  [
                    34.516096418000075,
                    9.533284089000063
                  ],
                  [
                    34.52146995500004,
                    9.539180267000063
                  ],
                  [
                    34.52241000200007,
                    9.540211745000022
                  ],
                  [
                    34.52298810100007,
                    9.540846072000022
                  ],
                  [
                    34.523110399000075,
                    9.54098026500003
                  ],
                  [
                    34.523230916000045,
                    9.541112503000022
                  ],
                  [
                    34.53214268800008,
                    9.590564430000029
                  ],
                  [
                    34.532145040000046,
                    9.59057006300003
                  ],
                  [
                    34.546341435000045,
                    9.624572598000043
                  ],
                  [
                    34.54846670300003,
                    9.62966294000006
                  ],
                  [
                    34.56750876500007,
                    9.63002225100007
                  ],
                  [
                    34.58539422700005,
                    9.630359738000038
                  ],
                  [
                    34.632014748000074,
                    9.588021403000027
                  ],
                  [
                    34.642078137000055,
                    9.583568661000072
                  ],
                  [
                    34.66147499600004,
                    9.574986144000036
                  ],
                  [
                    34.68591839000004,
                    9.563686404000066
                  ],
                  [
                    34.735137544000054,
                    9.545301779000056
                  ],
                  [
                    34.782986711000035,
                    9.55333113000006
                  ],
                  [
                    34.78537780900007,
                    9.566507136000041
                  ],
                  [
                    34.78539312100003,
                    9.566591510000023
                  ],
                  [
                    34.79205744500007,
                    9.603314874000034
                  ],
                  [
                    34.794610299000055,
                    9.606955219000042
                  ],
                  [
                    34.80616904300007,
                    9.623437878000061
                  ],
                  [
                    34.810854103000054,
                    9.63011872900006
                  ],
                  [
                    34.81071353500005,
                    9.641487769000037
                  ],
                  [
                    34.810555702000045,
                    9.654253246000053
                  ],
                  [
                    34.81045517200005,
                    9.662384074000045
                  ],
                  [
                    34.81039429100008,
                    9.667288903000042
                  ],
                  [
                    34.80996044700004,
                    9.70224115800005
                  ],
                  [
                    34.80844844400008,
                    9.705961363000029
                  ],
                  [
                    34.79614251800007,
                    9.73623946500004
                  ],
                  [
                    34.79689754700007,
                    9.737916729000062
                  ],
                  [
                    34.799158953000074,
                    9.742940345000022
                  ],
                  [
                    34.80731291400008,
                    9.761054017000049
                  ],
                  [
                    34.810786578000034,
                    9.767053709000038
                  ],
                  [
                    34.823147031000076,
                    9.788402610000048
                  ],
                  [
                    34.82478009600004,
                    9.79122323200005
                  ],
                  [
                    34.83166546500007,
                    9.80311560000007
                  ],
                  [
                    34.85446390300007,
                    9.816683681000029
                  ],
                  [
                    34.85959442200004,
                    9.81802265500005
                  ],
                  [
                    34.867409577000046,
                    9.82006227200003
                  ],
                  [
                    34.86972697700003,
                    9.820667072000049
                  ],
                  [
                    34.87165764000002,
                    9.827173955000035
                  ],
                  [
                    34.87707612400004,
                    9.845435784000074
                  ],
                  [
                    34.87877675100003,
                    9.847597903000064
                  ],
                  [
                    34.882992638000076,
                    9.852957837000076
                  ],
                  [
                    34.89215289900005,
                    9.864603877000036
                  ],
                  [
                    34.89768351600003,
                    9.881757181000069
                  ],
                  [
                    34.86679509900006,
                    9.902260916000046
                  ],
                  [
                    34.87518263900006,
                    9.904640151000024
                  ],
                  [
                    34.88778145300006,
                    9.908213968000041
                  ],
                  [
                    34.89271936700004,
                    9.922359619000076
                  ],
                  [
                    34.894698498000025,
                    9.928029239000068
                  ],
                  [
                    34.897420546000035,
                    9.935827095000036
                  ],
                  [
                    34.90442008500003,
                    9.955878686000062
                  ],
                  [
                    34.90763433500007,
                    9.953029107000077
                  ],
                  [
                    34.92765547700003,
                    9.935279456000046
                  ],
                  [
                    34.942995980000035,
                    9.93356731700004
                  ],
                  [
                    34.966116423000074,
                    9.965907230000028
                  ],
                  [
                    34.987778914000046,
                    9.996202899000025
                  ],
                  [
                    34.98818221300007,
                    9.996766925000031
                  ],
                  [
                    34.99009545000007,
                    9.996654559000035
                  ],
                  [
                    34.99158137000006,
                    9.99656728900004
                  ],
                  [
                    35.01501748700008,
                    9.995190863000062
                  ],
                  [
                    35.017302234000056,
                    9.96483915300007
                  ],
                  [
                    35.01965436100005,
                    9.928791940000053
                  ],
                  [
                    35.04851353200007,
                    9.917741245000059
                  ],
                  [
                    35.08102060900006,
                    9.921920612000065
                  ],
                  [
                    35.08081708900005,
                    9.939007724000021
                  ],
                  [
                    35.087690757000075,
                    9.949495959000046
                  ],
                  [
                    35.088341497000044,
                    9.950488895000035
                  ],
                  [
                    35.09182627600006,
                    9.950386819000073
                  ],
                  [
                    35.159583687000065,
                    9.948402073000068
                  ],
                  [
                    35.171749342000055,
                    9.943835807000028
                  ],
                  [
                    35.20510976500003,
                    9.931314281000027
                  ],
                  [
                    35.220798401000025,
                    9.925425696000048
                  ],
                  [
                    35.22288777500006,
                    9.910256200000049
                  ],
                  [
                    35.23074359100008,
                    9.893252214000029
                  ],
                  [
                    35.25570367300003,
                    9.90048309100007
                  ],
                  [
                    35.25638965700006,
                    9.900681818000066
                  ],
                  [
                    35.258345838000025,
                    9.901248520000024
                  ],
                  [
                    35.27382666800003,
                    9.90573327900006
                  ],
                  [
                    35.27847186900004,
                    9.907078983000076
                  ],
                  [
                    35.29592707200004,
                    9.921244125000044
                  ],
                  [
                    35.29745400500008,
                    9.922483253000053
                  ],
                  [
                    35.29783647200003,
                    9.92216546000003
                  ],
                  [
                    35.307105087000025,
                    9.914464128000077
                  ],
                  [
                    35.31098936300003,
                    9.911236666000036
                  ],
                  [
                    35.32432023700005,
                    9.88551525500003
                  ],
                  [
                    35.32469285600007,
                    9.884796300000062
                  ],
                  [
                    35.32509857500003,
                    9.884493793000047
                  ],
                  [
                    35.32669631600004,
                    9.883302509000032
                  ],
                  [
                    35.34526118400004,
                    9.869460438000033
                  ],
                  [
                    35.34980061600004,
                    9.866075812000076
                  ],
                  [
                    35.35084118800006,
                    9.86213080400006
                  ],
                  [
                    35.35657409600003,
                    9.84039625400004
                  ],
                  [
                    35.36378899700003,
                    9.813043185000026
                  ],
                  [
                    35.38689158700004,
                    9.801893602000064
                  ],
                  [
                    35.40542972800006,
                    9.79542947300007
                  ],
                  [
                    35.40803733200005,
                    9.794520219000049
                  ],
                  [
                    35.41962852800003,
                    9.785145035000028
                  ],
                  [
                    35.39421050300007,
                    9.772847260000049
                  ],
                  [
                    35.378831148000074,
                    9.765406404000032
                  ],
                  [
                    35.38240171600006,
                    9.759957065000037
                  ],
                  [
                    35.38303116900005,
                    9.758996405000062
                  ],
                  [
                    35.375364654000066,
                    9.749950717000047
                  ],
                  [
                    35.36639544600007,
                    9.730340324000053
                  ],
                  [
                    35.36594132600004,
                    9.729347430000075
                  ],
                  [
                    35.36508100900005,
                    9.727466421000031
                  ],
                  [
                    35.368397025000036,
                    9.71928941300007
                  ],
                  [
                    35.38938652100006,
                    9.720048720000023
                  ],
                  [
                    35.40027657700006,
                    9.716138705000049
                  ],
                  [
                    35.41076633100005,
                    9.713677552000036
                  ],
                  [
                    35.424505098000054,
                    9.700748899000075
                  ],
                  [
                    35.44120909700007,
                    9.685011896000049
                  ],
                  [
                    35.45537498500005,
                    9.672230703000025
                  ],
                  [
                    35.46219712200008,
                    9.671261120000054
                  ],
                  [
                    35.46757503300006,
                    9.67049679400003
                  ],
                  [
                    35.46814984700006,
                    9.67041510000007
                  ],
                  [
                    35.46842357400004,
                    9.670376197000053
                  ],
                  [
                    35.48488151400005,
                    9.678003619000037
                  ],
                  [
                    35.50510615400003,
                    9.688702257000045
                  ],
                  [
                    35.533277301000055,
                    9.690418498000042
                  ],
                  [
                    35.533972316000074,
                    9.696418494000056
                  ],
                  [
                    35.539392348000035,
                    9.697638485000027
                  ],
                  [
                    35.553727423000055,
                    9.69611846600003
                  ],
                  [
                    35.561087462000046,
                    9.692018451000024
                  ],
                  [
                    35.569227484000066,
                    9.678078439000046
                  ],
                  [
                    35.57851751900006,
                    9.665518421000058
                  ],
                  [
                    35.594427594000024,
                    9.656038397000032
                  ],
                  [
                    35.62475776200006,
                    9.651168351000024
                  ],
                  [
                    35.63472781400003,
                    9.651488330000063
                  ],
                  [
                    35.653437895000025,
                    9.634928304000027
                  ],
                  [
                    35.65054784600005,
                    9.613028310000061
                  ],
                  [
                    35.643579662000036,
                    9.59455031400006
                  ],
                  [
                    35.64524901600004,
                    9.577657546000069
                  ],
                  [
                    35.647491968000054,
                    9.553310385000032
                  ],
                  [
                    35.66143909300007,
                    9.532472552000058
                  ],
                  [
                    35.665036894000025,
                    9.527097224000045
                  ],
                  [
                    35.671391096000036,
                    9.517234552000048
                  ],
                  [
                    35.68648686900008,
                    9.510415440000031
                  ],
                  [
                    35.710760712000024,
                    9.48677192200006
                  ],
                  [
                    35.731851748000054,
                    9.481498485000031
                  ],
                  [
                    35.75289109300007,
                    9.481694207000032
                  ],
                  [
                    35.764992988000074,
                    9.473350737000032
                  ],
                  [
                    35.77013246100006,
                    9.459471396000026
                  ],
                  [
                    35.77732583100004,
                    9.440139414000043
                  ],
                  [
                    35.77841538000007,
                    9.430699023000045
                  ],
                  [
                    35.77677249900006,
                    9.430291547000024
                  ],
                  [
                    35.77022537400006,
                    9.428667696000048
                  ],
                  [
                    35.765921236000054,
                    9.427600162000033
                  ],
                  [
                    35.754002660000026,
                    9.416548201000069
                  ],
                  [
                    35.75012134100007,
                    9.403083304000063
                  ],
                  [
                    35.75514898100005,
                    9.365008181000064
                  ],
                  [
                    35.755178038000054,
                    9.364788126000064
                  ],
                  [
                    35.74919797600006,
                    9.34861313500005
                  ],
                  [
                    35.75055795800006,
                    9.331128127000056
                  ],
                  [
                    35.75674797600004,
                    9.323638114000062
                  ],
                  [
                    35.773954600000025,
                    9.324324043000047
                  ],
                  [
                    35.776855760000046,
                    9.32236308000006
                  ],
                  [
                    35.79719169100008,
                    9.308617540000057
                  ],
                  [
                    35.808452928000065,
                    9.308875943000032
                  ],
                  [
                    35.85987032500003,
                    9.324971589000029
                  ],
                  [
                    35.91108877400006,
                    9.315957987000047
                  ],
                  [
                    35.91236037400006,
                    9.31027429900007
                  ],
                  [
                    35.913196062000054,
                    9.306539010000051
                  ],
                  [
                    35.917871966000064,
                    9.285639052000022
                  ],
                  [
                    35.924895897000056,
                    9.275581205000037
                  ],
                  [
                    35.92677121500003,
                    9.272895864000077
                  ],
                  [
                    35.93072668700006,
                    9.267231865000042
                  ],
                  [
                    35.94932102400003,
                    9.249153646000025
                  ],
                  [
                    35.97541317900004,
                    9.242907338000066
                  ],
                  [
                    36.03157719600006,
                    9.233426059000067
                  ],
                  [
                    36.04396514700005,
                    9.195062900000039
                  ],
                  [
                    36.05271861800003,
                    9.126431170000046
                  ],
                  [
                    36.05334574600005,
                    9.12151416100005
                  ],
                  [
                    36.053610656000046,
                    9.119437129000062
                  ],
                  [
                    36.034875518000035,
                    9.107939947000034
                  ],
                  [
                    36.03402284500004,
                    9.107416687000068
                  ],
                  [
                    36.033941955000046,
                    9.106717177000064
                  ],
                  [
                    36.03067202500006,
                    9.07843979100005
                  ],
                  [
                    36.02807451900003,
                    9.055977324000025
                  ],
                  [
                    36.04244908600003,
                    9.032177624000042
                  ],
                  [
                    36.04215539300003,
                    9.015047793000065
                  ],
                  [
                    36.05109232500007,
                    9.017041518000042
                  ],
                  [
                    36.06394157600005,
                    9.01990803600006
                  ],
                  [
                    36.08654582300005,
                    9.012616791000028
                  ],
                  [
                    36.09327035600006,
                    9.025382702000059
                  ],
                  [
                    36.09697461400003,
                    9.032414896000034
                  ],
                  [
                    36.08761644100008,
                    9.045608197000035
                  ],
                  [
                    36.08633921400008,
                    9.047408851000057
                  ],
                  [
                    36.082476014000065,
                    9.052855252000029
                  ],
                  [
                    36.07553725400004,
                    9.062637626000026
                  ],
                  [
                    36.08417349300004,
                    9.05842066300005
                  ],
                  [
                    36.094643415000064,
                    9.064978903000053
                  ],
                  [
                    36.108553458000074,
                    9.080031575000021
                  ],
                  [
                    36.12812980700005,
                    9.051916719000076
                  ],
                  [
                    36.12868639800007,
                    9.05111736300006
                  ],
                  [
                    36.13096629000006,
                    9.025905387000023
                  ],
                  [
                    36.13142903100004,
                    9.020788201000073
                  ],
                  [
                    36.15688218100007,
                    9.020672450000063
                  ],
                  [
                    36.15963301900007,
                    9.02065994000003
                  ],
                  [
                    36.16708786400005,
                    9.02799227600002
                  ],
                  [
                    36.17679055000008,
                    9.044525228000055
                  ],
                  [
                    36.22594920200004,
                    9.03096793700007
                  ],
                  [
                    36.23466256700004,
                    9.035209938000037
                  ],
                  [
                    36.23806340400006,
                    9.03686559700003
                  ],
                  [
                    36.24647782400007,
                    9.040962060000027
                  ],
                  [
                    36.23580792100006,
                    9.050946048000071
                  ],
                  [
                    36.22883777900006,
                    9.054957884000032
                  ],
                  [
                    36.22100482800005,
                    9.059466331000067
                  ],
                  [
                    36.207650458000046,
                    9.06715276600005
                  ],
                  [
                    36.20148437900008,
                    9.068435711000063
                  ],
                  [
                    36.18952256600005,
                    9.070924546000072
                  ],
                  [
                    36.18458592800005,
                    9.071951687000023
                  ],
                  [
                    36.16147342100004,
                    9.105351872000028
                  ],
                  [
                    36.17191229900004,
                    9.108297185000026
                  ],
                  [
                    36.18667417100005,
                    9.130899054000054
                  ],
                  [
                    36.197930462000045,
                    9.148133535000056
                  ],
                  [
                    36.19875597300006,
                    9.149397472000032
                  ],
                  [
                    36.203947895000056,
                    9.15734681300006
                  ],
                  [
                    36.20407570700007,
                    9.157713631000036
                  ],
                  [
                    36.20695425300005,
                    9.165974990000052
                  ],
                  [
                    36.210491655000055,
                    9.176127252000072
                  ],
                  [
                    36.21578595500006,
                    9.191321771000048
                  ],
                  [
                    36.22411791400003,
                    9.215234303000045
                  ],
                  [
                    36.22588555800007,
                    9.220307400000024
                  ],
                  [
                    36.228925168000046,
                    9.229031010000028
                  ],
                  [
                    36.22717762000008,
                    9.257849368000052
                  ],
                  [
                    36.227089739000064,
                    9.259298600000022
                  ],
                  [
                    36.22633601000007,
                    9.27172814000005
                  ],
                  [
                    36.224094351000076,
                    9.272957674000054
                  ],
                  [
                    36.20438229400003,
                    9.283769603000053
                  ],
                  [
                    36.194894704000035,
                    9.288973481000028
                  ],
                  [
                    36.194597216000034,
                    9.32628903400007
                  ],
                  [
                    36.200998121000055,
                    9.340271492000056
                  ],
                  [
                    36.20589252800005,
                    9.354739692000066
                  ],
                  [
                    36.23426871700008,
                    9.347006928000042
                  ],
                  [
                    36.21458697200006,
                    9.332416972000033
                  ],
                  [
                    36.21476227000005,
                    9.314871306000043
                  ],
                  [
                    36.21709594500004,
                    9.303397406000045
                  ],
                  [
                    36.21741896100008,
                    9.301809246000062
                  ],
                  [
                    36.21837304700006,
                    9.297118325000042
                  ],
                  [
                    36.25317940600007,
                    9.301823312000067
                  ],
                  [
                    36.27022760800003,
                    9.328369870000074
                  ],
                  [
                    36.27498266600003,
                    9.343406965000042
                  ],
                  [
                    36.275117402000035,
                    9.343833046000043
                  ],
                  [
                    36.27916735400004,
                    9.337611930000037
                  ],
                  [
                    36.28963675400007,
                    9.321529922000025
                  ],
                  [
                    36.295482496000034,
                    9.301691637000033
                  ],
                  [
                    36.31899619500007,
                    9.305850016000022
                  ],
                  [
                    36.32617868500006,
                    9.330773086000022
                  ],
                  [
                    36.328877969000075,
                    9.333983466000063
                  ],
                  [
                    36.33043113400004,
                    9.335830715000043
                  ],
                  [
                    36.33376793600007,
                    9.339799325000058
                  ],
                  [
                    36.34926146400005,
                    9.344891507000057
                  ],
                  [
                    36.37471653800003,
                    9.358019170000034
                  ],
                  [
                    36.40823721900006,
                    9.357784569000046
                  ],
                  [
                    36.43635018300006,
                    9.357972127000039
                  ],
                  [
                    36.46141108900008,
                    9.357156935000035
                  ],
                  [
                    36.46499399000004,
                    9.358847526000034
                  ],
                  [
                    36.46576603800003,
                    9.359211817000073
                  ],
                  [
                    36.467327313000055,
                    9.359948504000045
                  ],
                  [
                    36.484109647000025,
                    9.367867244000024
                  ],
                  [
                    36.48048389100006,
                    9.37875007200006
                  ],
                  [
                    36.479719884000076,
                    9.381043264000027
                  ],
                  [
                    36.476497133000066,
                    9.390716460000021
                  ],
                  [
                    36.475717866000025,
                    9.393055458000049
                  ],
                  [
                    36.47519087500007,
                    9.39463723800003
                  ],
                  [
                    36.48364393400004,
                    9.405160159000047
                  ],
                  [
                    36.499128711000026,
                    9.414736463000054
                  ],
                  [
                    36.50726560900006,
                    9.419345341000053
                  ],
                  [
                    36.51127295900005,
                    9.432338223000045
                  ],
                  [
                    36.514911091000045,
                    9.444134004000034
                  ],
                  [
                    36.498663554000075,
                    9.472884584000042
                  ],
                  [
                    36.496482782000044,
                    9.491675990000033
                  ],
                  [
                    36.49537282600005,
                    9.501240319000033
                  ],
                  [
                    36.495371901000055,
                    9.501248295000039
                  ],
                  [
                    36.494429858000046,
                    9.509365743000046
                  ],
                  [
                    36.48515501500003,
                    9.514577892000034
                  ],
                  [
                    36.462852895000026,
                    9.527110932000028
                  ],
                  [
                    36.461168171000054,
                    9.528057690000026
                  ],
                  [
                    36.42472782900006,
                    9.517509466000035
                  ],
                  [
                    36.420749260000036,
                    9.516357808000066
                  ],
                  [
                    36.41975199400008,
                    9.516069134000077
                  ],
                  [
                    36.41900985500007,
                    9.515854310000066
                  ],
                  [
                    36.400629507000076,
                    9.51098832100007
                  ],
                  [
                    36.39012874500003,
                    9.495223968000062
                  ],
                  [
                    36.38983749600004,
                    9.494786728000065
                  ],
                  [
                    36.380348877000074,
                    9.480541861000063
                  ],
                  [
                    36.380307981000044,
                    9.480480466000074
                  ],
                  [
                    36.355136505000075,
                    9.494722695000064
                  ],
                  [
                    36.335955124000066,
                    9.511994007000055
                  ],
                  [
                    36.33326228400006,
                    9.515541932000076
                  ],
                  [
                    36.328235308000046,
                    9.522165176000044
                  ],
                  [
                    36.317522567000026,
                    9.536279643000057
                  ],
                  [
                    36.31556485700003,
                    9.538859005000063
                  ],
                  [
                    36.31417601100003,
                    9.54068886500005
                  ],
                  [
                    36.30920811000004,
                    9.54628982500003
                  ],
                  [
                    36.301025209000045,
                    9.555515471000035
                  ],
                  [
                    36.296287619000054,
                    9.557311815000048
                  ],
                  [
                    36.26626546700004,
                    9.568695262000062
                  ],
                  [
                    36.231777016000024,
                    9.57032304300003
                  ],
                  [
                    36.23073966800007,
                    9.574055503000068
                  ],
                  [
                    36.229769988000044,
                    9.577544492000072
                  ],
                  [
                    36.22913987100003,
                    9.579811703000075
                  ],
                  [
                    36.22913607100003,
                    9.579825374000052
                  ],
                  [
                    36.229119585000035,
                    9.579845782000064
                  ],
                  [
                    36.228149563000045,
                    9.581046509000032
                  ],
                  [
                    36.226163873000075,
                    9.583504465000033
                  ],
                  [
                    36.22559060000003,
                    9.584214082000074
                  ],
                  [
                    36.22387499300004,
                    9.586337721000064
                  ],
                  [
                    36.20077737200006,
                    9.614928768000027
                  ],
                  [
                    36.19261170200008,
                    9.658495493000032
                  ],
                  [
                    36.192564247000064,
                    9.660364978000075
                  ],
                  [
                    36.19186586200004,
                    9.68787751800005
                  ],
                  [
                    36.183058301000074,
                    9.696113320000052
                  ],
                  [
                    36.17749612100005,
                    9.701314421000063
                  ],
                  [
                    36.161887956000044,
                    9.730466683000031
                  ],
                  [
                    36.16142835900007,
                    9.733140724000066
                  ],
                  [
                    36.161093609000034,
                    9.735088371000074
                  ],
                  [
                    36.15905722600007,
                    9.746936508000033
                  ],
                  [
                    36.143416943000034,
                    9.757751812000038
                  ],
                  [
                    36.13249326600004,
                    9.762596322000036
                  ],
                  [
                    36.13228602500004,
                    9.762678035000022
                  ],
                  [
                    36.10817439200008,
                    9.772185020000052
                  ],
                  [
                    36.10528661300003,
                    9.773323643000026
                  ],
                  [
                    36.13647113500008,
                    9.807447298000056
                  ],
                  [
                    36.13241812200005,
                    9.829836026000066
                  ],
                  [
                    36.131839995000064,
                    9.832908215000032
                  ],
                  [
                    36.128601943000035,
                    9.850115333000076
                  ],
                  [
                    36.12824442200008,
                    9.852015212000026
                  ],
                  [
                    36.128207082000074,
                    9.852213635000055
                  ],
                  [
                    36.12823620000006,
                    9.85220967500004
                  ],
                  [
                    36.15234344800007,
                    9.848931479000044
                  ],
                  [
                    36.152260547000026,
                    9.858592506000036
                  ],
                  [
                    36.15222522200003,
                    9.862709170000073
                  ],
                  [
                    36.15219386800004,
                    9.866363135000029
                  ],
                  [
                    36.14766605500006,
                    9.878708452000069
                  ],
                  [
                    36.14585433900004,
                    9.883648191000077
                  ],
                  [
                    36.134029472000066,
                    9.915889309000022
                  ],
                  [
                    36.11979873200005,
                    9.961333164000052
                  ],
                  [
                    36.120648739000046,
                    9.971573161000038
                  ],
                  [
                    36.13989836400003,
                    10.009705090000068
                  ],
                  [
                    36.167326391000074,
                    10.033847973000036
                  ],
                  [
                    36.184567068000035,
                    10.049661314000048
                  ],
                  [
                    36.21892419200003,
                    10.053212510000037
                  ],
                  [
                    36.24811584500003,
                    10.071634213000038
                  ],
                  [
                    36.25700222300003,
                    10.077242057000035
                  ],
                  [
                    36.25891955600008,
                    10.078452010000035
                  ],
                  [
                    36.26684827200006,
                    10.087330353000027
                  ],
                  [
                    36.26788275500007,
                    10.088488737000034
                  ],
                  [
                    36.26946130700003,
                    10.103613425000049
                  ],
                  [
                    36.269471028000055,
                    10.103651311000021
                  ],
                  [
                    36.27189215800007,
                    10.113087661000066
                  ],
                  [
                    36.28990219900004,
                    10.121197823000045
                  ],
                  [
                    36.30668734100004,
                    10.128003269000033
                  ],
                  [
                    36.327597522000076,
                    10.13648119000004
                  ],
                  [
                    36.33231714100003,
                    10.13839473400003
                  ],
                  [
                    36.33271631200006,
                    10.138644943000031
                  ],
                  [
                    36.33420193300003,
                    10.139576161000036
                  ],
                  [
                    36.369421904000035,
                    10.16165277600004
                  ],
                  [
                    36.375259337000045,
                    10.167398349000052
                  ],
                  [
                    36.395273872000075,
                    10.187097928000071
                  ],
                  [
                    36.40963390500008,
                    10.207462724000038
                  ],
                  [
                    36.416193201000056,
                    10.216764841000042
                  ],
                  [
                    36.435812647000034,
                    10.236331556000039
                  ],
                  [
                    36.44535089300007,
                    10.24584416600004
                  ],
                  [
                    36.448059975000035,
                    10.245155899000054
                  ],
                  [
                    36.454197942000064,
                    10.243596493000041
                  ],
                  [
                    36.47350481500007,
                    10.238691408000022
                  ],
                  [
                    36.49091287300007,
                    10.234268733000022
                  ],
                  [
                    36.49505291100007,
                    10.235388091000061
                  ],
                  [
                    36.50034886700007,
                    10.236819978000028
                  ],
                  [
                    36.50072465300008,
                    10.236921581000047
                  ],
                  [
                    36.50977844700003,
                    10.239369489000069
                  ],
                  [
                    36.51548847200007,
                    10.239931540000043
                  ],
                  [
                    36.518859527000075,
                    10.245024430000058
                  ],
                  [
                    36.522441324000056,
                    10.250435702000061
                  ],
                  [
                    36.53791425700007,
                    10.263162883000064
                  ],
                  [
                    36.53929670900004,
                    10.264339600000028
                  ],
                  [
                    36.54507527800007,
                    10.269258209000043
                  ],
                  [
                    36.54511591200003,
                    10.269349307000027
                  ],
                  [
                    36.54884248900004,
                    10.277703908000035
                  ],
                  [
                    36.54934341300003,
                    10.278826927000068
                  ],
                  [
                    36.550937186000056,
                    10.280764289000047
                  ],
                  [
                    36.55138458300007,
                    10.281308138000043
                  ],
                  [
                    36.552435228000036,
                    10.28258528200007
                  ],
                  [
                    36.553067172000056,
                    10.283353463000026
                  ],
                  [
                    36.554480933000036,
                    10.285072005000075
                  ],
                  [
                    36.56200447600003,
                    10.283698816000026
                  ],
                  [
                    36.56927540300006,
                    10.281577490000075
                  ],
                  [
                    36.572383556000034,
                    10.280469972000049
                  ],
                  [
                    36.575847829000054,
                    10.279235559000028
                  ],
                  [
                    36.575475839000035,
                    10.271030970000027
                  ],
                  [
                    36.57499725900004,
                    10.26687783400007
                  ],
                  [
                    36.574685618000046,
                    10.264173395000057
                  ],
                  [
                    36.57535085400008,
                    10.264058378000072
                  ],
                  [
                    36.588025007000056,
                    10.261867062000022
                  ],
                  [
                    36.610570507000034,
                    10.25922184600006
                  ],
                  [
                    36.64340525600005,
                    10.271133078000048
                  ],
                  [
                    36.65969071600006,
                    10.27704084100003
                  ],
                  [
                    36.67146664100005,
                    10.284015605000036
                  ],
                  [
                    36.684947790000024,
                    10.29199931100004
                  ],
                  [
                    36.69219150500004,
                    10.296289130000048
                  ],
                  [
                    36.68957054600003,
                    10.30769443500003
                  ],
                  [
                    36.68910755100006,
                    10.309709197000075
                  ],
                  [
                    36.68871541800007,
                    10.31141559300005
                  ],
                  [
                    36.68605423100007,
                    10.316374661000054
                  ],
                  [
                    36.68539933400007,
                    10.317595047000054
                  ],
                  [
                    36.68591818700003,
                    10.32313012000003
                  ],
                  [
                    36.685412271000075,
                    10.32401066400007
                  ],
                  [
                    36.68226852200007,
                    10.329482337000059
                  ],
                  [
                    36.68090252400003,
                    10.33461483700006
                  ],
                  [
                    36.683499649000055,
                    10.33930513100006
                  ],
                  [
                    36.68397982600004,
                    10.339893429000028
                  ],
                  [
                    36.68814683100004,
                    10.34499871600002
                  ],
                  [
                    36.68888898200004,
                    10.34993580400004
                  ],
                  [
                    36.68917622300006,
                    10.351846651000074
                  ],
                  [
                    36.69145168000006,
                    10.35687394200005
                  ],
                  [
                    36.69165352300007,
                    10.357319884000049
                  ],
                  [
                    36.699958249000076,
                    10.357509845000038
                  ],
                  [
                    36.70989876500005,
                    10.357736932000023
                  ],
                  [
                    36.71801559900007,
                    10.357922144000042
                  ],
                  [
                    36.72351757100006,
                    10.360799991000022
                  ],
                  [
                    36.73139656700005,
                    10.361351825000042
                  ],
                  [
                    36.73879616000005,
                    10.361475835000022
                  ],
                  [
                    36.74571697300007,
                    10.359969913000043
                  ],
                  [
                    36.752417379000065,
                    10.365984231000027
                  ],
                  [
                    36.76175988600005,
                    10.36730949400004
                  ],
                  [
                    36.76661190300007,
                    10.362340819000053
                  ],
                  [
                    36.76938090900006,
                    10.357795649000025
                  ],
                  [
                    36.773001443000055,
                    10.352552858000024
                  ],
                  [
                    36.77660038100004,
                    10.34596864200006
                  ],
                  [
                    36.783303680000074,
                    10.344132665000075
                  ],
                  [
                    36.79195933200003,
                    10.343385827000077
                  ],
                  [
                    36.79873551900005,
                    10.337841097000023
                  ],
                  [
                    36.80659842800003,
                    10.335371293000037
                  ],
                  [
                    36.81181544000003,
                    10.337275070000032
                  ],
                  [
                    36.815348467000035,
                    10.340314186000057
                  ],
                  [
                    36.81576135900008,
                    10.340669356000035
                  ],
                  [
                    36.81700781300003,
                    10.341741558000024
                  ],
                  [
                    36.81870652300006,
                    10.341900383000052
                  ],
                  [
                    36.82473648300004,
                    10.34246416700006
                  ],
                  [
                    36.833580908000044,
                    10.342470595000066
                  ],
                  [
                    36.83961043900007,
                    10.340801011000053
                  ],
                  [
                    36.84531063800006,
                    10.340772000000072
                  ],
                  [
                    36.85059600100004,
                    10.341026989000056
                  ],
                  [
                    36.85939205200003,
                    10.341129971000043
                  ],
                  [
                    36.869241516000045,
                    10.340692899000032
                  ],
                  [
                    36.875821329000075,
                    10.333769139000026
                  ],
                  [
                    36.87878086500007,
                    10.327615813000023
                  ],
                  [
                    36.883108434000064,
                    10.320654680000075
                  ],
                  [
                    36.88873616300003,
                    10.31551692000005
                  ],
                  [
                    36.89796121000006,
                    10.312848153000061
                  ],
                  [
                    36.91203249100005,
                    10.313664023000058
                  ],
                  [
                    36.91917283300006,
                    10.314188357000035
                  ],
                  [
                    36.92463536200006,
                    10.313794346000066
                  ],
                  [
                    36.930769963000046,
                    10.310939978000022
                  ],
                  [
                    36.941857955000046,
                    10.311727186000041
                  ],
                  [
                    36.95367519000007,
                    10.312503162000041
                  ],
                  [
                    36.96474720900005,
                    10.311882388000072
                  ],
                  [
                    36.97165123100007,
                    10.315093348000062
                  ],
                  [
                    36.97992079900007,
                    10.314026481000042
                  ],
                  [
                    36.98960909300007,
                    10.308780838000075
                  ],
                  [
                    36.99710446200004,
                    10.302968842000041
                  ],
                  [
                    37.001605590000054,
                    10.295334860000025
                  ],
                  [
                    37.007204940000065,
                    10.288850184000069
                  ],
                  [
                    37.01326530000006,
                    10.284938673000056
                  ],
                  [
                    37.02169597900007,
                    10.284823378000056
                  ],
                  [
                    37.030799967000064,
                    10.286103402000037
                  ],
                  [
                    37.04009403500004,
                    10.285358866000024
                  ],
                  [
                    37.04587199000008,
                    10.288399330000061
                  ],
                  [
                    37.05077100700004,
                    10.283604095000044
                  ],
                  [
                    37.05589092100007,
                    10.282743233000076
                  ],
                  [
                    37.06183946500005,
                    10.281734372000074
                  ],
                  [
                    37.069705347000024,
                    10.276084058000038
                  ],
                  [
                    37.07434611100007,
                    10.270729550000055
                  ],
                  [
                    37.078103285000054,
                    10.263374553000062
                  ],
                  [
                    37.08710187100007,
                    10.25949406500007
                  ],
                  [
                    37.094171912000036,
                    10.258225733000074
                  ],
                  [
                    37.10084861200005,
                    10.25587407200004
                  ],
                  [
                    37.107799483000065,
                    10.253233244000057
                  ],
                  [
                    37.11460535100008,
                    10.250697416000037
                  ],
                  [
                    37.12050204800005,
                    10.249260752000055
                  ],
                  [
                    37.12777542200007,
                    10.247674087000064
                  ],
                  [
                    37.13483545500003,
                    10.24598075800003
                  ],
                  [
                    37.14101715700008,
                    10.24507576700006
                  ],
                  [
                    37.14917469900007,
                    10.244643267000072
                  ],
                  [
                    37.157550240000035,
                    10.24425677000005
                  ],
                  [
                    37.16622353300005,
                    10.244133273000045
                  ],
                  [
                    37.17453232500003,
                    10.243307446000074
                  ],
                  [
                    37.18181111400003,
                    10.241264534000038
                  ],
                  [
                    37.19036774500006,
                    10.236270790000049
                  ],
                  [
                    37.19599744100003,
                    10.230910795000057
                  ],
                  [
                    37.19989674900006,
                    10.22329651900003
                  ],
                  [
                    37.19748745600003,
                    10.213875812000026
                  ],
                  [
                    37.19342743800007,
                    10.206010817000049
                  ],
                  [
                    37.18940741800003,
                    10.199765822000074
                  ],
                  [
                    37.18582907000007,
                    10.193640827000024
                  ],
                  [
                    37.18363540800004,
                    10.18990255500006
                  ],
                  [
                    37.18252238700006,
                    10.188005830000066
                  ],
                  [
                    37.17914237100007,
                    10.183880834000036
                  ],
                  [
                    37.175182353000025,
                    10.178417502000059
                  ],
                  [
                    37.172884268000075,
                    10.175994376000062
                  ],
                  [
                    37.170955666000054,
                    10.173960838000028
                  ],
                  [
                    37.16830732200003,
                    10.168500840000036
                  ],
                  [
                    37.16770232300007,
                    10.16327334600004
                  ],
                  [
                    37.171830345000046,
                    10.155312855000034
                  ],
                  [
                    37.17598237100003,
                    10.151317524000035
                  ],
                  [
                    37.179776391000075,
                    10.144378865000022
                  ],
                  [
                    37.182102404000034,
                    10.137344206000023
                  ],
                  [
                    37.18413908500003,
                    10.130360879000023
                  ],
                  [
                    37.18628743200003,
                    10.123997136000071
                  ],
                  [
                    37.18839494400004,
                    10.116688392000071
                  ],
                  [
                    37.19073745800006,
                    10.111555897000073
                  ],
                  [
                    37.19550498500007,
                    10.10452590500006
                  ],
                  [
                    37.20103117600007,
                    10.099964700000044
                  ],
                  [
                    37.20609932700006,
                    10.095403876000034
                  ],
                  [
                    37.20650676500003,
                    10.095037223000077
                  ],
                  [
                    37.21331582300007,
                    10.087907831000052
                  ],
                  [
                    37.220499518000054,
                    10.083913319000033
                  ],
                  [
                    37.22509254100004,
                    10.081647807000024
                  ],
                  [
                    37.230181565000066,
                    10.079683299000067
                  ],
                  [
                    37.23585425600004,
                    10.077101955000046
                  ],
                  [
                    37.24074594700005,
                    10.075610279000045
                  ],
                  [
                    37.247162649000074,
                    10.076117765000049
                  ],
                  [
                    37.25369568800005,
                    10.076693252000041
                  ],
                  [
                    37.26188273100007,
                    10.076671901000054
                  ],
                  [
                    37.27164044500006,
                    10.073638879000043
                  ],
                  [
                    37.27737780000007,
                    10.068393206000053
                  ],
                  [
                    37.282507821000024,
                    10.06489119400004
                  ],
                  [
                    37.28771184400006,
                    10.062879183000064
                  ],
                  [
                    37.29259586000006,
                    10.057935178000037
                  ],
                  [
                    37.29653929800003,
                    10.052849455000057
                  ],
                  [
                    37.29874786600004,
                    10.04479266900006
                  ],
                  [
                    37.299724525000045,
                    10.03877516700004
                  ],
                  [
                    37.30217119300005,
                    10.034036831000037
                  ],
                  [
                    37.30560986300003,
                    10.026653160000023
                  ],
                  [
                    37.312870747000034,
                    10.021700864000024
                  ],
                  [
                    37.317822912000054,
                    10.018050139000025
                  ],
                  [
                    37.320402913000066,
                    10.012383469000042
                  ],
                  [
                    37.323254586000076,
                    10.008101796000062
                  ],
                  [
                    37.329539616000034,
                    10.005848452000066
                  ],
                  [
                    37.33930251800007,
                    10.004518493000035
                  ],
                  [
                    37.344751175000056,
                    10.005818236000039
                  ],
                  [
                    37.34504076700006,
                    10.006208327000024
                  ],
                  [
                    37.34656680100005,
                    10.00826395300004
                  ],
                  [
                    37.34749759500005,
                    10.009517767000034
                  ],
                  [
                    37.34930215300005,
                    10.01194857400003
                  ],
                  [
                    37.35192776800005,
                    10.019551398000033
                  ],
                  [
                    37.35359100100004,
                    10.027154808000034
                  ],
                  [
                    37.35520748400006,
                    10.033957718000067
                  ],
                  [
                    37.35698317400005,
                    10.040231712000036
                  ],
                  [
                    37.36160976700006,
                    10.042847782000024
                  ],
                  [
                    37.36219470900005,
                    10.04317853300006
                  ],
                  [
                    37.367540906000045,
                    10.043561354000076
                  ],
                  [
                    37.373575102000075,
                    10.04219934200006
                  ],
                  [
                    37.38039990800007,
                    10.043098993000058
                  ],
                  [
                    37.38242001700007,
                    10.044107104000034
                  ],
                  [
                    37.38729334100003,
                    10.046539077000034
                  ],
                  [
                    37.387303329000076,
                    10.046544061000077
                  ],
                  [
                    37.39244555800008,
                    10.046359591000055
                  ],
                  [
                    37.39827541200003,
                    10.046150453000052
                  ],
                  [
                    37.40514727500005,
                    10.042587941000022
                  ],
                  [
                    37.412206808000064,
                    10.039845593000052
                  ],
                  [
                    37.41836800200008,
                    10.037203914000031
                  ],
                  [
                    37.42435402700005,
                    10.033786402000032
                  ],
                  [
                    37.42928754500008,
                    10.029478227000027
                  ],
                  [
                    37.43424776200004,
                    10.025037284000064
                  ],
                  [
                    37.439846577000026,
                    10.017787476000024
                  ],
                  [
                    37.444469594000054,
                    10.014559267000038
                  ],
                  [
                    37.45321613700003,
                    10.012330349000024
                  ],
                  [
                    37.46133018100005,
                    10.012113331000023
                  ],
                  [
                    37.46726971500004,
                    10.013177618000043
                  ],
                  [
                    37.47205989500003,
                    10.014172622000046
                  ],
                  [
                    37.47574929500007,
                    10.014938975000064
                  ],
                  [
                    37.476960431000066,
                    10.011939964000021
                  ],
                  [
                    37.478073764000044,
                    10.009183131000043
                  ],
                  [
                    37.48313477900007,
                    10.003508787000044
                  ],
                  [
                    37.48854547600007,
                    10.003044774000045
                  ],
                  [
                    37.49332549600007,
                    10.000911433000056
                  ],
                  [
                    37.50160386600004,
                    9.99794808300004
                  ],
                  [
                    37.51083392000004,
                    9.999436395000032
                  ],
                  [
                    37.51973146900008,
                    9.99991387700004
                  ],
                  [
                    37.529236929000035,
                    9.996176773000059
                  ],
                  [
                    37.536772788000064,
                    9.988953425000034
                  ],
                  [
                    37.54104238100007,
                    9.983404670000027
                  ],
                  [
                    37.546161562000066,
                    9.977439662000052
                  ],
                  [
                    37.55136241500003,
                    9.973427987000036
                  ],
                  [
                    37.55168240300003,
                    9.966844653000067
                  ],
                  [
                    37.55292905600004,
                    9.958554656000047
                  ],
                  [
                    37.55723240300006,
                    9.953861312000072
                  ],
                  [
                    37.56334409700003,
                    9.949899636000055
                  ],
                  [
                    37.56997245200006,
                    9.94516462300004
                  ],
                  [
                    37.57432246900004,
                    9.941947947000074
                  ],
                  [
                    37.57988416400008,
                    9.940859604000025
                  ],
                  [
                    37.58693420000003,
                    9.939397922000069
                  ],
                  [
                    37.59063320400003,
                    9.932982585000047
                  ],
                  [
                    37.58966918600004,
                    9.926849588000039
                  ],
                  [
                    37.59239668400005,
                    9.918764587000055
                  ],
                  [
                    37.59931721700008,
                    9.917790570000022
                  ],
                  [
                    37.60579590700007,
                    9.913117895000028
                  ],
                  [
                    37.612827604000074,
                    9.909410379000064
                  ],
                  [
                    37.61745361200008,
                    9.901690871000028
                  ],
                  [
                    37.61822676400004,
                    9.893889540000032
                  ],
                  [
                    37.62356678300006,
                    9.889039531000037
                  ],
                  [
                    37.630734318000066,
                    9.887009514000056
                  ],
                  [
                    37.63662434300005,
                    9.885549500000025
                  ],
                  [
                    37.64138136300005,
                    9.882482492000065
                  ],
                  [
                    37.644899372000054,
                    9.877861155000062
                  ],
                  [
                    37.64756437600005,
                    9.873499484000035
                  ],
                  [
                    37.651584392000075,
                    9.869109477000052
                  ],
                  [
                    37.656412740000064,
                    9.86482447000003
                  ],
                  [
                    37.661852758000066,
                    9.860484457000041
                  ],
                  [
                    37.666927448000024,
                    9.85946444800004
                  ],
                  [
                    37.66912120300003,
                    9.860175029000061
                  ],
                  [
                    37.67449458700003,
                    9.861915525000029
                  ],
                  [
                    37.680392862000076,
                    9.862317749000056
                  ],
                  [
                    37.68511620900006,
                    9.857514409000032
                  ],
                  [
                    37.689714551000066,
                    9.850691902000051
                  ],
                  [
                    37.69456539200007,
                    9.842702727000074
                  ],
                  [
                    37.700652079000065,
                    9.83671438400006
                  ],
                  [
                    37.70530294100007,
                    9.839311040000041
                  ],
                  [
                    37.71065714400004,
                    9.842614358000048
                  ],
                  [
                    37.71700567800008,
                    9.842556345000048
                  ],
                  [
                    37.72434638800007,
                    9.844544327000051
                  ],
                  [
                    37.73069642300004,
                    9.844859315000065
                  ],
                  [
                    37.736004775000026,
                    9.840794303000052
                  ],
                  [
                    37.74289181200004,
                    9.840662288000033
                  ],
                  [
                    37.74822818800004,
                    9.846664275000023
                  ],
                  [
                    37.748247595000066,
                    9.847260923000022
                  ],
                  [
                    37.748529878000056,
                    9.855939269000032
                  ],
                  [
                    37.749518771000055,
                    9.856146652000064
                  ],
                  [
                    37.753955623000024,
                    9.85707711300006
                  ],
                  [
                    37.760968684000034,
                    9.851929246000054
                  ],
                  [
                    37.76908872400003,
                    9.85144172500003
                  ],
                  [
                    37.77459201700003,
                    9.856502211000077
                  ],
                  [
                    37.78189172300006,
                    9.85725252800006
                  ],
                  [
                    37.788086759000066,
                    9.859627512000031
                  ],
                  [
                    37.794054129000074,
                    9.860374165000053
                  ],
                  [
                    37.80058350000007,
                    9.861824150000075
                  ],
                  [
                    37.80699187600004,
                    9.865290801000071
                  ],
                  [
                    37.81602151100003,
                    9.867150363000064
                  ],
                  [
                    37.822675649000075,
                    9.873351692000028
                  ],
                  [
                    37.82321159000003,
                    9.87385116200005
                  ],
                  [
                    37.82325402200007,
                    9.873890706000054
                  ],
                  [
                    37.82374577300004,
                    9.87473661200005
                  ],
                  [
                    37.824600357000065,
                    9.876206659000047
                  ],
                  [
                    37.82465930800004,
                    9.876308066000036
                  ],
                  [
                    37.82724775200006,
                    9.880760682000073
                  ],
                  [
                    37.83082238000003,
                    9.884637572000031
                  ],
                  [
                    37.83641411700006,
                    9.887891807000074
                  ],
                  [
                    37.84268072100008,
                    9.89670316400003
                  ],
                  [
                    37.84841625300004,
                    9.897578026000076
                  ],
                  [
                    37.85235790200005,
                    9.896720076000065
                  ],
                  [
                    37.85593637300008,
                    9.895941177000054
                  ],
                  [
                    37.858839842000066,
                    9.899723925000046
                  ],
                  [
                    37.85922156600003,
                    9.900221250000072
                  ],
                  [
                    37.858761077000054,
                    9.905828248000034
                  ],
                  [
                    37.860390935000055,
                    9.912788657000021
                  ],
                  [
                    37.86239378500005,
                    9.912824556000032
                  ],
                  [
                    37.86446258400008,
                    9.912861637000049
                  ],
                  [
                    37.869932308000045,
                    9.907533973000056
                  ],
                  [
                    37.874460673000044,
                    9.911163960000067
                  ],
                  [
                    37.87497642500006,
                    9.912970467000036
                  ],
                  [
                    37.87592869500003,
                    9.916305954000052
                  ],
                  [
                    37.877217623000035,
                    9.917892527000049
                  ],
                  [
                    37.880155012000046,
                    9.92150822800005
                  ],
                  [
                    37.893029141000056,
                    9.927258911000024
                  ],
                  [
                    37.90139127700007,
                    9.930374305000043
                  ],
                  [
                    37.909325902000035,
                    9.930448536000029
                  ],
                  [
                    37.914400912000076,
                    9.92357886600007
                  ],
                  [
                    37.91878092500008,
                    9.918727187000059
                  ],
                  [
                    37.92340494100006,
                    9.914747847000058
                  ],
                  [
                    37.930074310000066,
                    9.914587167000036
                  ],
                  [
                    37.93352220000003,
                    9.917618177000065
                  ],
                  [
                    37.935078513000065,
                    9.918986318000066
                  ],
                  [
                    37.93532174500007,
                    9.925963099000057
                  ],
                  [
                    37.934714995000036,
                    9.92657252400005
                  ],
                  [
                    37.93078768200007,
                    9.930517155000075
                  ],
                  [
                    37.931475574000046,
                    9.932939292000071
                  ],
                  [
                    37.93228205100007,
                    9.935778981000055
                  ],
                  [
                    37.93283788600007,
                    9.941279312000063
                  ],
                  [
                    37.93874469100007,
                    9.94407979600004
                  ],
                  [
                    37.94424628000007,
                    9.941133453000077
                  ],
                  [
                    37.95193574700005,
                    9.938396570000066
                  ],
                  [
                    37.95706717500008,
                    9.938637758000027
                  ],
                  [
                    37.964141667000035,
                    9.94296640600004
                  ],
                  [
                    37.97038151100003,
                    9.945380473000057
                  ],
                  [
                    37.97841839600005,
                    9.949081703000047
                  ],
                  [
                    37.98014210100007,
                    9.94923061000003
                  ],
                  [
                    37.98603502100008,
                    9.949739684000065
                  ],
                  [
                    37.99342139200007,
                    9.949085918000037
                  ],
                  [
                    37.999233600000025,
                    9.953581819000021
                  ],
                  [
                    38.00256121500007,
                    9.959635641000034
                  ],
                  [
                    38.008454707000055,
                    9.96413482500003
                  ],
                  [
                    38.01601242900006,
                    9.966778481000063
                  ],
                  [
                    38.02558220800006,
                    9.968312183000023
                  ],
                  [
                    38.03387564900004,
                    9.96752242100007
                  ],
                  [
                    38.04358595600007,
                    9.969779790000075
                  ],
                  [
                    38.045638729000075,
                    9.97477686600007
                  ],
                  [
                    38.048113758000056,
                    9.981532273000028
                  ],
                  [
                    38.053215986000055,
                    9.981889911000053
                  ],
                  [
                    38.05993198800007,
                    9.981803496000055
                  ],
                  [
                    38.06232178300007,
                    9.988156020000076
                  ],
                  [
                    38.06239334000003,
                    9.988505516000032
                  ],
                  [
                    38.062986124000076,
                    9.991400752000061
                  ],
                  [
                    38.06350050300006,
                    9.99391305100005
                  ],
                  [
                    38.06431588200007,
                    9.997895476000053
                  ],
                  [
                    38.069796920000044,
                    10.001523961000032
                  ],
                  [
                    38.074926349000066,
                    10.002211248000037
                  ],
                  [
                    38.08120798300007,
                    10.002175434000037
                  ],
                  [
                    38.08270850300005,
                    10.007513927000048
                  ],
                  [
                    38.082056453000064,
                    10.009583643000042
                  ],
                  [
                    38.080279708000035,
                    10.015223329000037
                  ],
                  [
                    38.08217842400006,
                    10.01653391900004
                  ],
                  [
                    38.087563260000024,
                    10.020250808000071
                  ],
                  [
                    38.094081094000046,
                    10.020217393000053
                  ],
                  [
                    38.10072067900006,
                    10.022257194000076
                  ],
                  [
                    38.106268156000056,
                    10.019405965000033
                  ],
                  [
                    38.113128851000056,
                    10.015991517000032
                  ],
                  [
                    38.118277216000024,
                    10.01775053700004
                  ],
                  [
                    38.11712378800007,
                    10.023448245000054
                  ],
                  [
                    38.11708955700004,
                    10.023617337000076
                  ],
                  [
                    38.118326909000075,
                    10.028991664000046
                  ],
                  [
                    38.120147082000074,
                    10.032957821000025
                  ],
                  [
                    38.12097877100007,
                    10.034770071000025
                  ],
                  [
                    38.123325427000054,
                    10.039321814000061
                  ],
                  [
                    38.123369894000064,
                    10.039408066000021
                  ],
                  [
                    38.12530269000007,
                    10.043157056000041
                  ],
                  [
                    38.13093968800007,
                    10.047449623000034
                  ],
                  [
                    38.13695088600008,
                    10.04741402600007
                  ],
                  [
                    38.142158153000025,
                    10.043251766000026
                  ],
                  [
                    38.14512902900003,
                    10.036686888000077
                  ],
                  [
                    38.15056522800006,
                    10.035121651000054
                  ],
                  [
                    38.15544060800005,
                    10.039856522000036
                  ],
                  [
                    38.160354002000076,
                    10.044102222000049
                  ],
                  [
                    38.167339543000026,
                    10.046083704000068
                  ],
                  [
                    38.169906568000044,
                    10.050658695000038
                  ],
                  [
                    38.170205847000034,
                    10.053670880000027
                  ],
                  [
                    38.170611389000044,
                    10.057752590000064
                  ],
                  [
                    38.17212907000004,
                    10.059102776000032
                  ],
                  [
                    38.17662825900004,
                    10.063105422000035
                  ],
                  [
                    38.18430093300003,
                    10.066836901000045
                  ],
                  [
                    38.18809571200006,
                    10.07047614000004
                  ],
                  [
                    38.19423908700003,
                    10.073860790000026
                  ],
                  [
                    38.20011779400005,
                    10.078076106000026
                  ],
                  [
                    38.20374482300008,
                    10.081783096000038
                  ],
                  [
                    38.20946261000006,
                    10.084450580000066
                  ],
                  [
                    38.216389900000024,
                    10.086364262000075
                  ],
                  [
                    38.22197444400007,
                    10.092252545000065
                  ],
                  [
                    38.22737838000006,
                    10.095060230000058
                  ],
                  [
                    38.23356002200006,
                    10.098893346000068
                  ],
                  [
                    38.240426651000064,
                    10.102633868000055
                  ],
                  [
                    38.24778860500004,
                    10.101949476000073
                  ],
                  [
                    38.25151972800006,
                    10.096478969000032
                  ],
                  [
                    38.25237559800007,
                    10.088427973000023
                  ],
                  [
                    38.25810978900006,
                    10.087652959000025
                  ],
                  [
                    38.26418516100006,
                    10.089274945000057
                  ],
                  [
                    38.271760707000055,
                    10.091800426000077
                  ],
                  [
                    38.28077325300006,
                    10.090926903000025
                  ],
                  [
                    38.28612577400003,
                    10.088537891000044
                  ],
                  [
                    38.29527499100004,
                    10.089247869000076
                  ],
                  [
                    38.300353366000024,
                    10.095405351000068
                  ],
                  [
                    38.30077190000003,
                    10.09716422400004
                  ],
                  [
                    38.30226672800006,
                    10.103446175000045
                  ],
                  [
                    38.30727312100004,
                    10.107008110000038
                  ],
                  [
                    38.308600941000066,
                    10.107952823000062
                  ],
                  [
                    38.314480969000044,
                    10.107150311000055
                  ],
                  [
                    38.32180950900005,
                    10.10718679300004
                  ],
                  [
                    38.32651750800005,
                    10.114547729000037
                  ],
                  [
                    38.32626534700006,
                    10.115346761000069
                  ],
                  [
                    38.32371322500006,
                    10.12343377700006
                  ],
                  [
                    38.32596192600005,
                    10.133119432000058
                  ],
                  [
                    38.33093864600005,
                    10.14309232900007
                  ],
                  [
                    38.333319679000056,
                    10.151362736000067
                  ],
                  [
                    38.337609334000035,
                    10.154459974000076
                  ],
                  [
                    38.34004956100006,
                    10.156221879000043
                  ],
                  [
                    38.34686529100003,
                    10.158391150000057
                  ],
                  [
                    38.34827877500004,
                    10.158841026000061
                  ],
                  [
                    38.35407546500005,
                    10.155074349000074
                  ],
                  [
                    38.357013805000065,
                    10.150842677000071
                  ],
                  [
                    38.35806101500003,
                    10.14431101300005
                  ],
                  [
                    38.36630215800005,
                    10.140485495000064
                  ],
                  [
                    38.37563120800007,
                    10.140354638000076
                  ],
                  [
                    38.38989462300003,
                    10.143206935000023
                  ],
                  [
                    38.39749999800006,
                    10.144277915000032
                  ],
                  [
                    38.40093669400005,
                    10.148641903000055
                  ],
                  [
                    38.40120266400004,
                    10.15008367200005
                  ],
                  [
                    38.40205524900006,
                    10.154705363000062
                  ],
                  [
                    38.405518835000066,
                    10.159318175000067
                  ],
                  [
                    38.40631033600005,
                    10.160372298000027
                  ],
                  [
                    38.41187612600004,
                    10.164526532000025
                  ],
                  [
                    38.418228415000044,
                    10.167175014000065
                  ],
                  [
                    38.42572464500006,
                    10.171756064000022
                  ],
                  [
                    38.42584010600007,
                    10.175898017000065
                  ],
                  [
                    38.42589398300004,
                    10.177830737000022
                  ],
                  [
                    38.42105021500004,
                    10.18075249800006
                  ],
                  [
                    38.426187682000034,
                    10.18657993100004
                  ],
                  [
                    38.426263807000055,
                    10.186666280000054
                  ],
                  [
                    38.428955366000025,
                    10.191271222000069
                  ],
                  [
                    38.43004354400006,
                    10.193132966000064
                  ],
                  [
                    38.42664579400008,
                    10.200036720000071
                  ],
                  [
                    38.42358289500004,
                    10.207005472000048
                  ],
                  [
                    38.41939135500007,
                    10.21322964500007
                  ],
                  [
                    38.41938480600004,
                    10.219846974000063
                  ],
                  [
                    38.42273634000003,
                    10.221848634000025
                  ],
                  [
                    38.42417433800006,
                    10.222707460000038
                  ],
                  [
                    38.42721203100007,
                    10.226828116000036
                  ],
                  [
                    38.42901331500008,
                    10.229291188000047
                  ],
                  [
                    38.42941474500003,
                    10.229840102000026
                  ],
                  [
                    38.430718195000054,
                    10.231622437000055
                  ],
                  [
                    38.43681393700007,
                    10.23546316900007
                  ],
                  [
                    38.44160646900008,
                    10.237834905000057
                  ],
                  [
                    38.44807300900004,
                    10.240251887000056
                  ],
                  [
                    38.454191224000056,
                    10.246689368000034
                  ],
                  [
                    38.45442573500003,
                    10.247772756000074
                  ],
                  [
                    38.45575033400007,
                    10.25389210800006
                  ],
                  [
                    38.455336517000035,
                    10.261135353000043
                  ],
                  [
                    38.45827460600003,
                    10.263753699000063
                  ],
                  [
                    38.462671906000026,
                    10.267672455000024
                  ],
                  [
                    38.46233038300005,
                    10.269252253000047
                  ],
                  [
                    38.46087950200007,
                    10.275963662000038
                  ],
                  [
                    38.45786866800006,
                    10.282009290000076
                  ],
                  [
                    38.46006729900006,
                    10.289970320000066
                  ],
                  [
                    38.46125365100005,
                    10.290156361000072
                  ],
                  [
                    38.46590198300004,
                    10.290885304000028
                  ],
                  [
                    38.47252905600004,
                    10.291804716000058
                  ],
                  [
                    38.47107484700007,
                    10.295442908000041
                  ],
                  [
                    38.46984264900004,
                    10.298525664000067
                  ],
                  [
                    38.46609077100004,
                    10.305224893000059
                  ],
                  [
                    38.46792396200004,
                    10.311090284000045
                  ],
                  [
                    38.46943852800007,
                    10.312009376000049
                  ],
                  [
                    38.473721502000046,
                    10.314608434000036
                  ],
                  [
                    38.47434689000005,
                    10.31767638100007
                  ],
                  [
                    38.475308864000056,
                    10.322395507000067
                  ],
                  [
                    38.47506538400006,
                    10.33066675200007
                  ],
                  [
                    38.47784556100004,
                    10.338428448000059
                  ],
                  [
                    38.477979521000066,
                    10.338802438000073
                  ],
                  [
                    38.481201353000074,
                    10.34436662500002
                  ],
                  [
                    38.481172566000055,
                    10.344483764000074
                  ],
                  [
                    38.47954021100003,
                    10.35112597400007
                  ],
                  [
                    38.476089556000034,
                    10.35622562900005
                  ],
                  [
                    38.476676644000065,
                    10.363259955000046
                  ],
                  [
                    38.479419660000076,
                    10.364141045000054
                  ],
                  [
                    38.48349118600004,
                    10.365448870000023
                  ],
                  [
                    38.490379473000075,
                    10.36400743200005
                  ],
                  [
                    38.49619308100006,
                    10.36357317200003
                  ],
                  [
                    38.502842616000066,
                    10.36326415600007
                  ],
                  [
                    38.51529835800005,
                    10.366931287000057
                  ],
                  [
                    38.52378294700003,
                    10.367809890000046
                  ],
                  [
                    38.534393041000044,
                    10.366504697000039
                  ],
                  [
                    38.541154504000076,
                    10.37029405100003
                  ],
                  [
                    38.550879063000025,
                    10.37328294100007
                  ],
                  [
                    38.55698191700003,
                    10.375009700000021
                  ],
                  [
                    38.56020932800004,
                    10.375922873000036
                  ],
                  [
                    38.565961678000065,
                    10.374313584000049
                  ],
                  [
                    38.56831740100006,
                    10.374644672000045
                  ],
                  [
                    38.57173476200006,
                    10.375124969000069
                  ],
                  [
                    38.57796838200005,
                    10.377172751000046
                  ],
                  [
                    38.58486874700003,
                    10.375114268000061
                  ],
                  [
                    38.59211245000006,
                    10.374386084000037
                  ],
                  [
                    38.59911398600008,
                    10.374108566000075
                  ],
                  [
                    38.60466388400005,
                    10.374600284000053
                  ],
                  [
                    38.61343356900005,
                    10.377061193000031
                  ],
                  [
                    38.62384737800005,
                    10.378349998000033
                  ],
                  [
                    38.63027658800007,
                    10.382174811000027
                  ],
                  [
                    38.635947721000036,
                    10.38034637000004
                  ],
                  [
                    38.64443864900005,
                    10.376975279000021
                  ],
                  [
                    38.650153328000044,
                    10.37649376500002
                  ],
                  [
                    38.656484954000064,
                    10.373610750000068
                  ],
                  [
                    38.66377212700007,
                    10.372798438000075
                  ],
                  [
                    38.66415636700003,
                    10.372755606000055
                  ],
                  [
                    38.66811093200005,
                    10.373492585000065
                  ],
                  [
                    38.671344033000025,
                    10.374095111000031
                  ],
                  [
                    38.67601573300004,
                    10.377420029000064
                  ],
                  [
                    38.682304532000046,
                    10.379040964000069
                  ],
                  [
                    38.690158644000064,
                    10.378713658000038
                  ],
                  [
                    38.69739998400007,
                    10.37939183900005
                  ],
                  [
                    38.702551216000074,
                    10.381224024000062
                  ],
                  [
                    38.70747300000005,
                    10.384339108000063
                  ],
                  [
                    38.712635284000044,
                    10.386869343000058
                  ],
                  [
                    38.72071464600003,
                    10.386199286000021
                  ],
                  [
                    38.72957073900005,
                    10.385927391000052
                  ],
                  [
                    38.73824377200003,
                    10.385626615000035
                  ],
                  [
                    38.74048153100006,
                    10.385092586000042
                  ],
                  [
                    38.74612205100004,
                    10.383746507000069
                  ],
                  [
                    38.75293030900008,
                    10.379552492000073
                  ]
                ],
                [
                  [
                    38.750059228000055,
                    9.090301069000077
                  ],
                  [
                    38.739734217000034,
                    9.087352113000065
                  ],
                  [
                    38.73904463200006,
                    9.087155159000076
                  ],
                  [
                    38.73802009800005,
                    9.086862539000037
                  ],
                  [
                    38.737369982000075,
                    9.086794140000052
                  ],
                  [
                    38.733385688000055,
                    9.08637495000005
                  ],
                  [
                    38.73126276100004,
                    9.086151595000047
                  ],
                  [
                    38.72816920900004,
                    9.085826121000025
                  ],
                  [
                    38.72768090400007,
                    9.085774746000027
                  ],
                  [
                    38.72710135500006,
                    9.08571377100003
                  ],
                  [
                    38.716642738000075,
                    9.087750198000037
                  ],
                  [
                    38.71366389600007,
                    9.08596811600006
                  ],
                  [
                    38.712997303000066,
                    9.085569329000066
                  ],
                  [
                    38.71269025700008,
                    9.085385640000027
                  ],
                  [
                    38.708481696000035,
                    9.082867881000027
                  ],
                  [
                    38.70711099000005,
                    9.082047861000035
                  ],
                  [
                    38.70674967700006,
                    9.081831707000049
                  ],
                  [
                    38.70657492600003,
                    9.08179369800007
                  ],
                  [
                    38.70068164200006,
                    9.080511897000065
                  ],
                  [
                    38.69514195000005,
                    9.077999429000045
                  ],
                  [
                    38.694551998000065,
                    9.077731863000054
                  ],
                  [
                    38.685408005000056,
                    9.073027127000046
                  ],
                  [
                    38.68369356000005,
                    9.066316461000042
                  ],
                  [
                    38.68369943000005,
                    9.059541717000059
                  ],
                  [
                    38.683541099000024,
                    9.050037711000073
                  ],
                  [
                    38.67676369700007,
                    9.043166854000049
                  ],
                  [
                    38.672597780000046,
                    9.038672642000051
                  ],
                  [
                    38.67208149600003,
                    9.033145349000051
                  ],
                  [
                    38.67174935000003,
                    9.032672759000036
                  ],
                  [
                    38.67046327800006,
                    9.030842887000063
                  ],
                  [
                    38.66722298500008,
                    9.026232475000029
                  ],
                  [
                    38.667054190000044,
                    9.023896038000032
                  ],
                  [
                    38.66653667000003,
                    9.01673260900003
                  ],
                  [
                    38.66703636400007,
                    9.010027781000076
                  ],
                  [
                    38.66007760600007,
                    9.009335993000036
                  ],
                  [
                    38.65241466300006,
                    9.010229339000034
                  ],
                  [
                    38.65194203900006,
                    9.010284438000042
                  ],
                  [
                    38.65174430500008,
                    9.008554305000075
                  ],
                  [
                    38.65105159900003,
                    9.002493266000045
                  ],
                  [
                    38.65519737000005,
                    8.997772675000022
                  ],
                  [
                    38.655775463000055,
                    8.997114427000042
                  ],
                  [
                    38.65779186900005,
                    8.994818442000053
                  ],
                  [
                    38.65938647000007,
                    8.985402486000055
                  ],
                  [
                    38.65464467800007,
                    8.976936648000049
                  ],
                  [
                    38.65261943000007,
                    8.976625996000053
                  ],
                  [
                    38.64850992300006,
                    8.975995640000065
                  ],
                  [
                    38.63940538700007,
                    8.974035833000073
                  ],
                  [
                    38.64281850800006,
                    8.965853421000077
                  ],
                  [
                    38.65336042600006,
                    8.962900022000042
                  ],
                  [
                    38.66540861100003,
                    8.961081310000054
                  ],
                  [
                    38.67622715400006,
                    8.95760486200004
                  ],
                  [
                    38.68096127700005,
                    8.949664687000052
                  ],
                  [
                    38.68083521500006,
                    8.946275453000055
                  ],
                  [
                    38.68064233900003,
                    8.941089926000075
                  ],
                  [
                    38.68790208100006,
                    8.939741880000042
                  ],
                  [
                    38.69061341100007,
                    8.94072548400004
                  ],
                  [
                    38.69384456300003,
                    8.941897666000045
                  ],
                  [
                    38.69682863200006,
                    8.93270775700006
                  ],
                  [
                    38.701966162000076,
                    8.92562831600003
                  ],
                  [
                    38.70842789200003,
                    8.920915007000076
                  ],
                  [
                    38.71724671900006,
                    8.919927769000026
                  ],
                  [
                    38.71914229400005,
                    8.919715566000036
                  ],
                  [
                    38.72333738900005,
                    8.914581546000022
                  ],
                  [
                    38.727223965000064,
                    8.910844005000058
                  ],
                  [
                    38.73107223900007,
                    8.905090948000066
                  ],
                  [
                    38.73651627800007,
                    8.901290562000042
                  ],
                  [
                    38.74358938100005,
                    8.902585569000053
                  ],
                  [
                    38.74371204200003,
                    8.90113806200003
                  ],
                  [
                    38.74376638800004,
                    8.900496727000075
                  ],
                  [
                    38.744018708000056,
                    8.89751913300006
                  ],
                  [
                    38.74441809900003,
                    8.892805968000062
                  ],
                  [
                    38.74447696400006,
                    8.89211130800004
                  ],
                  [
                    38.74315937000006,
                    8.880412437000075
                  ],
                  [
                    38.74729465200005,
                    8.877159000000063
                  ],
                  [
                    38.745200640000064,
                    8.869490449000068
                  ],
                  [
                    38.74525641500003,
                    8.868422893000059
                  ],
                  [
                    38.74551760400004,
                    8.863423673000057
                  ],
                  [
                    38.75411710100008,
                    8.858593296000038
                  ],
                  [
                    38.75646500000005,
                    8.853240602000028
                  ],
                  [
                    38.76155872600003,
                    8.853614547000063
                  ],
                  [
                    38.772991760000025,
                    8.857467391000057
                  ],
                  [
                    38.77531117400008,
                    8.854853012000035
                  ],
                  [
                    38.776251967000064,
                    8.853792576000046
                  ],
                  [
                    38.777465290000066,
                    8.852424952000035
                  ],
                  [
                    38.77838322700006,
                    8.841808769000068
                  ],
                  [
                    38.78059487300004,
                    8.835919558000057
                  ],
                  [
                    38.786653546000025,
                    8.835280872000055
                  ],
                  [
                    38.79202483300003,
                    8.835776624000061
                  ],
                  [
                    38.79758392800005,
                    8.833485285000052
                  ],
                  [
                    38.802604737000024,
                    8.835870579000073
                  ],
                  [
                    38.80549636100005,
                    8.837244337000072
                  ],
                  [
                    38.80924730600003,
                    8.838718430000029
                  ],
                  [
                    38.810673973000064,
                    8.839279099000066
                  ],
                  [
                    38.812076998000066,
                    8.839830477000021
                  ],
                  [
                    38.81254721800008,
                    8.840015270000038
                  ],
                  [
                    38.81287573600008,
                    8.839967270000045
                  ],
                  [
                    38.813173601000074,
                    8.839923749000036
                  ],
                  [
                    38.81370407000003,
                    8.839846242000021
                  ],
                  [
                    38.81748997100004,
                    8.83929308200004
                  ],
                  [
                    38.82439300400006,
                    8.841332266000052
                  ],
                  [
                    38.823832097000036,
                    8.846448558000077
                  ],
                  [
                    38.823883771000055,
                    8.850762201000066
                  ],
                  [
                    38.82390768300007,
                    8.852758321000067
                  ],
                  [
                    38.82627740000004,
                    8.857618010000067
                  ],
                  [
                    38.82704639900004,
                    8.863258012000074
                  ],
                  [
                    38.829409730000066,
                    8.86878217100002
                  ],
                  [
                    38.826936000000046,
                    8.87366587400004
                  ],
                  [
                    38.82600142900003,
                    8.880187270000022
                  ],
                  [
                    38.83298373100007,
                    8.882912026000042
                  ],
                  [
                    38.84068793800003,
                    8.879851636000069
                  ],
                  [
                    38.84707741600005,
                    8.880020093000041
                  ],
                  [
                    38.85298210800005,
                    8.881783726000037
                  ],
                  [
                    38.85507191000005,
                    8.882500682000057
                  ],
                  [
                    38.85838796200005,
                    8.883638332000032
                  ],
                  [
                    38.86380897200007,
                    8.882850647000055
                  ],
                  [
                    38.868717092000054,
                    8.873035683000069
                  ],
                  [
                    38.86983131300008,
                    8.880774936000023
                  ],
                  [
                    38.87023273300008,
                    8.881617672000061
                  ],
                  [
                    38.87030817200008,
                    8.881776049000052
                  ],
                  [
                    38.87341203500006,
                    8.88829225400002
                  ],
                  [
                    38.877491630000065,
                    8.895787247000044
                  ],
                  [
                    38.873309350000056,
                    8.905094982000037
                  ],
                  [
                    38.877183599000034,
                    8.912526856000056
                  ],
                  [
                    38.87944709200008,
                    8.918314232000057
                  ],
                  [
                    38.87349218600008,
                    8.923754691000056
                  ],
                  [
                    38.86982687700004,
                    8.926366887000029
                  ],
                  [
                    38.86951029200003,
                    8.926592511000024
                  ],
                  [
                    38.86874278100004,
                    8.927139502000045
                  ],
                  [
                    38.868070172000046,
                    8.927618857000027
                  ],
                  [
                    38.86083374300006,
                    8.932177986000056
                  ],
                  [
                    38.855555243000026,
                    8.938292853000064
                  ],
                  [
                    38.85964307900008,
                    8.941349605000028
                  ],
                  [
                    38.86141841600005,
                    8.942677144000072
                  ],
                  [
                    38.869493446000035,
                    8.939619629000049
                  ],
                  [
                    38.88208099700006,
                    8.936197098000036
                  ],
                  [
                    38.891423538000026,
                    8.934332078000068
                  ],
                  [
                    38.89675923300007,
                    8.937026941000056
                  ],
                  [
                    38.901098938000075,
                    8.94614109400004
                  ],
                  [
                    38.89623478900006,
                    8.954837463000047
                  ],
                  [
                    38.90278468500003,
                    8.962411731000032
                  ],
                  [
                    38.90409368400003,
                    8.96954203200005
                  ],
                  [
                    38.90624370900008,
                    8.977418691000025
                  ],
                  [
                    38.90534674200006,
                    8.981890208000038
                  ],
                  [
                    38.90527894200005,
                    8.982228201000055
                  ],
                  [
                    38.90496280800005,
                    8.983804176000035
                  ],
                  [
                    38.904900386000065,
                    8.984115359000043
                  ],
                  [
                    38.90433873600006,
                    8.99215702500004
                  ],
                  [
                    38.90605375800004,
                    8.997532017000026
                  ],
                  [
                    38.90554600000007,
                    9.003303980000055
                  ],
                  [
                    38.90500095200008,
                    9.009499839000057
                  ],
                  [
                    38.90426952900003,
                    9.01141995200004
                  ],
                  [
                    38.903955186000076,
                    9.012245158000042
                  ],
                  [
                    38.90329557300004,
                    9.013976759000059
                  ],
                  [
                    38.90115955500005,
                    9.019584183000063
                  ],
                  [
                    38.900002090000044,
                    9.022391526000035
                  ],
                  [
                    38.89665978800008,
                    9.030498023000064
                  ],
                  [
                    38.89661086500007,
                    9.030597301000057
                  ],
                  [
                    38.89334379300004,
                    9.037227027000029
                  ],
                  [
                    38.886323780000055,
                    9.046817039000075
                  ],
                  [
                    38.88318867000004,
                    9.051722221000034
                  ],
                  [
                    38.88294377700004,
                    9.052105380000057
                  ],
                  [
                    38.88297629600004,
                    9.060477043000049
                  ],
                  [
                    38.88195714200003,
                    9.068558705000044
                  ],
                  [
                    38.87911039000005,
                    9.075530267000033
                  ],
                  [
                    38.87905256500005,
                    9.07565575700005
                  ],
                  [
                    38.87738320500006,
                    9.079278544000033
                  ],
                  [
                    38.87679182200003,
                    9.080561941000042
                  ],
                  [
                    38.87632080600008,
                    9.081584122000038
                  ],
                  [
                    38.87546058000004,
                    9.081937130000028
                  ],
                  [
                    38.87222858400003,
                    9.083263431000034
                  ],
                  [
                    38.86821989300006,
                    9.084908461000055
                  ],
                  [
                    38.85675163500008,
                    9.083522517000063
                  ],
                  [
                    38.85069696700003,
                    9.079035569000041
                  ],
                  [
                    38.84952754900007,
                    9.078168946000062
                  ],
                  [
                    38.84669539300006,
                    9.078349804000027
                  ],
                  [
                    38.842569629000025,
                    9.078613269000073
                  ],
                  [
                    38.83273350200005,
                    9.077110509000022
                  ],
                  [
                    38.82473622900005,
                    9.075888689000067
                  ],
                  [
                    38.81337637100006,
                    9.080021427000077
                  ],
                  [
                    38.80512560400007,
                    9.082329191000042
                  ],
                  [
                    38.79996351600005,
                    9.078564068000048
                  ],
                  [
                    38.795967037000025,
                    9.07815639200004
                  ],
                  [
                    38.791311792000045,
                    9.077681516000041
                  ],
                  [
                    38.78084354900005,
                    9.090418864000071
                  ],
                  [
                    38.77818683100003,
                    9.093651455000042
                  ],
                  [
                    38.77266409900005,
                    9.097266898000044
                  ],
                  [
                    38.771246838000025,
                    9.098194705000026
                  ],
                  [
                    38.77064229900003,
                    9.098190255000077
                  ],
                  [
                    38.76576943900005,
                    9.098154388000069
                  ],
                  [
                    38.76521422400003,
                    9.098150301000032
                  ],
                  [
                    38.75929009300006,
                    9.09589489700005
                  ],
                  [
                    38.754917540000065,
                    9.093112761000043
                  ],
                  [
                    38.752908492000074,
                    9.09183445900004
                  ],
                  [
                    38.75238742800008,
                    9.091502920000039
                  ],
                  [
                    38.75085635100004,
                    9.090528738000046
                  ],
                  [
                    38.75046651900004,
                    9.090417397000067
                  ],
                  [
                    38.750059228000055,
                    9.090301069000077
                  ]
                ],
                [
                  [
                    36.24766410700005,
                    8.973674416000051
                  ],
                  [
                    36.22103909900005,
                    8.98853736500007
                  ],
                  [
                    36.18244088700004,
                    8.986499396000056
                  ],
                  [
                    36.17899102600006,
                    8.986317245000066
                  ],
                  [
                    36.17651430500007,
                    8.98268254900006
                  ],
                  [
                    36.17429321100008,
                    8.97942299600004
                  ],
                  [
                    36.18679982200007,
                    8.970807748000027
                  ],
                  [
                    36.22213471300006,
                    8.950194146000058
                  ],
                  [
                    36.23861703600005,
                    8.965110055000025
                  ],
                  [
                    36.24229369100004,
                    8.968437296000047
                  ],
                  [
                    36.24401679700003,
                    8.969996645000037
                  ],
                  [
                    36.247921821000034,
                    8.973530551000067
                  ],
                  [
                    36.24766410700005,
                    8.973674416000051
                  ]
                ],
                [
                  [
                    42.25299947600007,
                    9.383802192000076
                  ],
                  [
                    42.23807942700006,
                    9.384942246000037
                  ],
                  [
                    42.23051321600008,
                    9.382387524000023
                  ],
                  [
                    42.221879347000026,
                    9.37947230800006
                  ],
                  [
                    42.20792825900003,
                    9.371933928000033
                  ],
                  [
                    42.204779243000075,
                    9.370232378000026
                  ],
                  [
                    42.19818748000006,
                    9.366982157000052
                  ],
                  [
                    42.187439149000056,
                    9.361682445000042
                  ],
                  [
                    42.186329519000026,
                    9.36175010900007
                  ],
                  [
                    42.168579082000065,
                    9.362832511000022
                  ],
                  [
                    42.157943647000025,
                    9.37574630000006
                  ],
                  [
                    42.15746908400007,
                    9.376322525000035
                  ],
                  [
                    42.14661907300007,
                    9.387512541000035
                  ],
                  [
                    42.13485502700007,
                    9.388293705000024
                  ],
                  [
                    42.12914901400006,
                    9.388672600000064
                  ],
                  [
                    42.11422889800008,
                    9.37251266900006
                  ],
                  [
                    42.10870884800005,
                    9.364122698000074
                  ],
                  [
                    42.09962876600008,
                    9.35035275100006
                  ],
                  [
                    42.09570909800004,
                    9.34455924200006
                  ],
                  [
                    42.09548374900004,
                    9.34422616200004
                  ],
                  [
                    42.094227396000065,
                    9.34236919500006
                  ],
                  [
                    42.09037973900007,
                    9.33668212300006
                  ],
                  [
                    42.08525864500007,
                    9.329112833000067
                  ],
                  [
                    42.08522757800006,
                    9.32905996200003
                  ],
                  [
                    42.07760828200003,
                    9.316093425000076
                  ],
                  [
                    42.07695871800007,
                    9.314987995000024
                  ],
                  [
                    42.072726904000035,
                    9.307786282000052
                  ],
                  [
                    42.070468498000025,
                    9.303942921000043
                  ],
                  [
                    42.06467841700004,
                    9.28489296600003
                  ],
                  [
                    42.06291225500007,
                    9.276837407000073
                  ],
                  [
                    42.060508338000034,
                    9.265873009000074
                  ],
                  [
                    42.059481110000036,
                    9.255512896000027
                  ],
                  [
                    42.05927386800005,
                    9.253422760000035
                  ],
                  [
                    42.058878278000066,
                    9.249433035000038
                  ],
                  [
                    42.05915437800007,
                    9.245650950000027
                  ],
                  [
                    42.05973824100005,
                    9.237653048000027
                  ],
                  [
                    42.06133221300007,
                    9.226459059000035
                  ],
                  [
                    42.073688238000045,
                    9.22096302600005
                  ],
                  [
                    42.090848325000024,
                    9.225122967000061
                  ],
                  [
                    42.10924827600007,
                    9.22991915700004
                  ],
                  [
                    42.11240842500007,
                    9.230742892000023
                  ],
                  [
                    42.12061844500005,
                    9.22844286700007
                  ],
                  [
                    42.12734847000007,
                    9.226552852000054
                  ],
                  [
                    42.13726847500004,
                    9.215822830000036
                  ],
                  [
                    42.14855848700006,
                    9.206262811000045
                  ],
                  [
                    42.15422311900005,
                    9.20763602900007
                  ],
                  [
                    42.16571856500008,
                    9.210422752000056
                  ],
                  [
                    42.182148647000076,
                    9.216892684000072
                  ],
                  [
                    42.19745872100003,
                    9.219872631000044
                  ],
                  [
                    42.20848873300008,
                    9.211932605000072
                  ],
                  [
                    42.22078872800006,
                    9.196372594000024
                  ],
                  [
                    42.233718742000065,
                    9.185912564000034
                  ],
                  [
                    42.246028798000054,
                    9.187002520000021
                  ],
                  [
                    42.25290883400004,
                    9.189702494000073
                  ],
                  [
                    42.25944886800005,
                    9.19227247300006
                  ],
                  [
                    42.26471890300007,
                    9.197887447000028
                  ],
                  [
                    42.27203898800008,
                    9.215667394000036
                  ],
                  [
                    42.26871902400006,
                    9.229602386000067
                  ],
                  [
                    42.26225904300003,
                    9.243622383000059
                  ],
                  [
                    42.25632905000003,
                    9.25255239300003
                  ],
                  [
                    42.25530723400004,
                    9.255976266000062
                  ],
                  [
                    42.253649073000076,
                    9.261532387000045
                  ],
                  [
                    42.24934908700004,
                    9.270032382000068
                  ],
                  [
                    42.25030914200005,
                    9.285532357000022
                  ],
                  [
                    42.25990922200003,
                    9.298832306000065
                  ],
                  [
                    42.26604928300003,
                    9.309772269000064
                  ],
                  [
                    42.265057898000066,
                    9.320374851000054
                  ],
                  [
                    42.26496931200006,
                    9.321322257000077
                  ],
                  [
                    42.25851933300004,
                    9.334412256000064
                  ],
                  [
                    42.264609406000034,
                    9.349052209000035
                  ],
                  [
                    42.26621881700004,
                    9.352611265000064
                  ],
                  [
                    42.27031265900007,
                    9.361664396000037
                  ],
                  [
                    42.26613946800006,
                    9.365982177000035
                  ],
                  [
                    42.26126947700004,
                    9.373512185000038
                  ],
                  [
                    42.25786596800003,
                    9.377747025000076
                  ],
                  [
                    42.25299947600007,
                    9.383802192000076
                  ]
                ]
              ],
              "type": "Polygon"
            },
            "median days-to-reply": 34,
            "per_resolved": 0.0,
            "referred": 1,
            "replied": 1
          },
          {
            "% replied": 0.5333333333333333,
            "ADM1_EN": "Tigray",
            "ADM1_PCODE": "ET01",
            "geometry": {
              "coordinates": [
                [
                  [
                    37.94370588500004,
                    14.841414523000026
                  ],
                  [
                    37.945332251000025,
                    14.835183630000074
                  ],
                  [
                    37.94793047400003,
                    14.836063505000027
                  ],
                  [
                    37.94925445000007,
                    14.837267291000046
                  ],
                  [
                    37.95101399400005,
                    14.838867071000038
                  ],
                  [
                    37.95331397800004,
                    14.837650178000047
                  ],
                  [
                    37.95367203500007,
                    14.83475074300003
                  ],
                  [
                    37.953680192000036,
                    14.833053792000044
                  ],
                  [
                    37.953682929000024,
                    14.832484320000049
                  ],
                  [
                    37.95918640200006,
                    14.832969202000072
                  ],
                  [
                    37.971047991000034,
                    14.830449088000023
                  ],
                  [
                    37.973029722000035,
                    14.824549004000062
                  ],
                  [
                    37.97485576200006,
                    14.81800497200004
                  ],
                  [
                    37.97454340100006,
                    14.809850453000024
                  ],
                  [
                    37.97452405100006,
                    14.809345299000029
                  ],
                  [
                    37.974465774000066,
                    14.80162709800004
                  ],
                  [
                    37.97850172200003,
                    14.803608806000057
                  ],
                  [
                    37.98136641200006,
                    14.805015410000067
                  ],
                  [
                    37.987922264000076,
                    14.807947037000076
                  ],
                  [
                    37.99001741400008,
                    14.799577439000075
                  ],
                  [
                    37.99228301000005,
                    14.792003606000037
                  ],
                  [
                    37.99275746600006,
                    14.786928493000062
                  ],
                  [
                    37.99199610000005,
                    14.779187186000058
                  ],
                  [
                    37.99418999900007,
                    14.773459063000075
                  ],
                  [
                    37.999636406000036,
                    14.77540139000007
                  ],
                  [
                    38.00364753200006,
                    14.771606534000057
                  ],
                  [
                    38.004679388000056,
                    14.766749540000035
                  ],
                  [
                    38.004776942000035,
                    14.76629034900003
                  ],
                  [
                    38.00586963100005,
                    14.766248071000064
                  ],
                  [
                    38.010146115000055,
                    14.766082605000065
                  ],
                  [
                    38.015824585000075,
                    14.765212359000031
                  ],
                  [
                    38.02053812500003,
                    14.760782508000034
                  ],
                  [
                    38.021206894000045,
                    14.756619274000059
                  ],
                  [
                    38.02147011400007,
                    14.754980674000024
                  ],
                  [
                    38.02046186700005,
                    14.74924899000007
                  ],
                  [
                    38.01741230500005,
                    14.742636144000073
                  ],
                  [
                    38.01808480700004,
                    14.737901615000055
                  ],
                  [
                    38.018264385000066,
                    14.736637359000042
                  ],
                  [
                    38.02138821500006,
                    14.734505539000054
                  ],
                  [
                    38.02498546100003,
                    14.732050642000047
                  ],
                  [
                    38.03006459000005,
                    14.72786781800005
                  ],
                  [
                    38.03499637800007,
                    14.722041258000047
                  ],
                  [
                    38.03809655800006,
                    14.71890336000007
                  ],
                  [
                    38.04036925400004,
                    14.716603013000054
                  ],
                  [
                    38.046722756000065,
                    14.713377738000077
                  ],
                  [
                    38.05348955900007,
                    14.710827755000025
                  ],
                  [
                    38.058788553000056,
                    14.710774263000076
                  ],
                  [
                    38.06463032700003,
                    14.711330790000034
                  ],
                  [
                    38.07073593000007,
                    14.709557503000042
                  ],
                  [
                    38.07786269800005,
                    14.70742023300005
                  ],
                  [
                    38.086127117000046,
                    14.707864530000052
                  ],
                  [
                    38.08832811900004,
                    14.707362494000051
                  ],
                  [
                    38.090032465000036,
                    14.70697374200006
                  ],
                  [
                    38.09154474700006,
                    14.706628799000043
                  ],
                  [
                    38.09537000500006,
                    14.70144233800005
                  ],
                  [
                    38.098917131000064,
                    14.700567981000063
                  ],
                  [
                    38.10094690900007,
                    14.700067646000036
                  ],
                  [
                    38.10556253400006,
                    14.697506350000026
                  ],
                  [
                    38.10648306100006,
                    14.695608790000051
                  ],
                  [
                    38.10915959100004,
                    14.690091432000031
                  ],
                  [
                    38.114888947000054,
                    14.68792327400007
                  ],
                  [
                    38.120149033000075,
                    14.68382071800005
                  ],
                  [
                    38.12709846700005,
                    14.682044781000059
                  ],
                  [
                    38.127568447000044,
                    14.68192467700004
                  ],
                  [
                    38.13208241500007,
                    14.678524118000041
                  ],
                  [
                    38.133068481000066,
                    14.676028849000033
                  ],
                  [
                    38.13444339400007,
                    14.672549592000053
                  ],
                  [
                    38.13926619800003,
                    14.667294295000033
                  ],
                  [
                    38.146118982000075,
                    14.668634908000058
                  ],
                  [
                    38.14770822600008,
                    14.67096115000004
                  ],
                  [
                    38.14857381000007,
                    14.672228141000062
                  ],
                  [
                    38.14957411300003,
                    14.673692325000047
                  ],
                  [
                    38.14955940800007,
                    14.673809435000067
                  ],
                  [
                    38.149657080000054,
                    14.673813768000059
                  ],
                  [
                    38.150304928000025,
                    14.674762049000037
                  ],
                  [
                    38.152330937000045,
                    14.675341368000034
                  ],
                  [
                    38.15621349200006,
                    14.676451550000024
                  ],
                  [
                    38.16200115300006,
                    14.675854921000052
                  ],
                  [
                    38.16890712500003,
                    14.677523528000052
                  ],
                  [
                    38.17383455200007,
                    14.679814968000073
                  ],
                  [
                    38.17999939900005,
                    14.67657465600007
                  ],
                  [
                    38.18226718600005,
                    14.678296999000054
                  ],
                  [
                    38.18356194000006,
                    14.679280341000037
                  ],
                  [
                    38.18381482700005,
                    14.680251633000069
                  ],
                  [
                    38.18494009600005,
                    14.684573575000059
                  ],
                  [
                    38.18534858500004,
                    14.685332740000035
                  ],
                  [
                    38.18690557100007,
                    14.688226348000057
                  ],
                  [
                    38.187405288000036,
                    14.689155056000061
                  ],
                  [
                    38.19488390400005,
                    14.687552254000025
                  ],
                  [
                    38.20268765700007,
                    14.685909069000047
                  ],
                  [
                    38.21002743400004,
                    14.686837317000027
                  ],
                  [
                    38.21503227200003,
                    14.682755214000053
                  ],
                  [
                    38.22179182800005,
                    14.683571139000037
                  ],
                  [
                    38.22824022700007,
                    14.685774297000023
                  ],
                  [
                    38.23705261500004,
                    14.683138794000058
                  ],
                  [
                    38.24306050400003,
                    14.67793057700004
                  ],
                  [
                    38.25161596800007,
                    14.675043686000038
                  ],
                  [
                    38.25620764400003,
                    14.669771173000072
                  ],
                  [
                    38.26108313100008,
                    14.667144000000064
                  ],
                  [
                    38.26172019400008,
                    14.66049087500005
                  ],
                  [
                    38.26373132500004,
                    14.652508729000033
                  ],
                  [
                    38.26433899600005,
                    14.644555180000054
                  ],
                  [
                    38.264505937000024,
                    14.638769564000029
                  ],
                  [
                    38.269062622000035,
                    14.634375875000046
                  ],
                  [
                    38.266276755000035,
                    14.627811516000065
                  ],
                  [
                    38.26511391100007,
                    14.62114332300007
                  ],
                  [
                    38.26450586900006,
                    14.614130603000035
                  ],
                  [
                    38.27113449500007,
                    14.610534974000075
                  ],
                  [
                    38.278402922000055,
                    14.609675614000025
                  ],
                  [
                    38.28608100300005,
                    14.60750637600006
                  ],
                  [
                    38.29196070300003,
                    14.602391209000075
                  ],
                  [
                    38.29313649200003,
                    14.594806033000054
                  ],
                  [
                    38.29778388300008,
                    14.59135703800007
                  ],
                  [
                    38.30259963700007,
                    14.588139923000028
                  ],
                  [
                    38.30792224900006,
                    14.585116137000057
                  ],
                  [
                    38.31038463100003,
                    14.578732026000068
                  ],
                  [
                    38.31531819200006,
                    14.573471492000067
                  ],
                  [
                    38.313432239000065,
                    14.56813105200007
                  ],
                  [
                    38.31391828100004,
                    14.559106203000056
                  ],
                  [
                    38.315242314000045,
                    14.550672305000035
                  ],
                  [
                    38.32015558900008,
                    14.544411758000024
                  ],
                  [
                    38.325132008000026,
                    14.537629610000067
                  ],
                  [
                    38.32971004400008,
                    14.531527335000021
                  ],
                  [
                    38.33640297300008,
                    14.528856408000024
                  ],
                  [
                    38.34094388400007,
                    14.522012228000051
                  ],
                  [
                    38.33980937900003,
                    14.513749806000021
                  ],
                  [
                    38.34320816300004,
                    14.507703961000061
                  ],
                  [
                    38.34931256100003,
                    14.509538161000023
                  ],
                  [
                    38.35591982500006,
                    14.506738546000065
                  ],
                  [
                    38.35614163900004,
                    14.499258772000076
                  ],
                  [
                    38.36021015400007,
                    14.492326400000024
                  ],
                  [
                    38.36082020200007,
                    14.490649974000064
                  ],
                  [
                    38.36223350800003,
                    14.48676617500007
                  ],
                  [
                    38.36891703900005,
                    14.484397709000064
                  ],
                  [
                    38.37344312300007,
                    14.480230984000059
                  ],
                  [
                    38.380417513000054,
                    14.480797048000056
                  ],
                  [
                    38.38839285900008,
                    14.479635451000036
                  ],
                  [
                    38.39480763600005,
                    14.481472588000031
                  ],
                  [
                    38.398146100000076,
                    14.476507214000037
                  ],
                  [
                    38.39889129800008,
                    14.470138559000077
                  ],
                  [
                    38.401517640000066,
                    14.464957259000073
                  ],
                  [
                    38.40820721100005,
                    14.46373700600003
                  ],
                  [
                    38.41390565100005,
                    14.463888505000057
                  ],
                  [
                    38.42078183900003,
                    14.46374772200005
                  ],
                  [
                    38.422165316000076,
                    14.45686715200003
                  ],
                  [
                    38.42503369900004,
                    14.45035445800005
                  ],
                  [
                    38.42809532900003,
                    14.441256769000063
                  ],
                  [
                    38.42912566700005,
                    14.434670249000021
                  ],
                  [
                    38.43217395800008,
                    14.427998714000069
                  ],
                  [
                    38.43266742600008,
                    14.427906379000035
                  ],
                  [
                    38.435684801000036,
                    14.427341781000052
                  ],
                  [
                    38.438729429000034,
                    14.426772085000039
                  ],
                  [
                    38.442660481000075,
                    14.422215952000045
                  ],
                  [
                    38.44273906300003,
                    14.416140246000055
                  ],
                  [
                    38.44741137800003,
                    14.410416756000075
                  ],
                  [
                    38.456184172000064,
                    14.409444929000074
                  ],
                  [
                    38.46481972000004,
                    14.411815329000035
                  ],
                  [
                    38.47229136800007,
                    14.413054747000047
                  ],
                  [
                    38.474956614000064,
                    14.414826125000047
                  ],
                  [
                    38.47655207400004,
                    14.415886500000056
                  ],
                  [
                    38.47759443000007,
                    14.416579272000035
                  ],
                  [
                    38.48369845900004,
                    14.418195981000054
                  ],
                  [
                    38.491493631000026,
                    14.414591182000038
                  ],
                  [
                    38.49856237900008,
                    14.411938752000026
                  ],
                  [
                    38.50603651000006,
                    14.413252574000069
                  ],
                  [
                    38.51023185200006,
                    14.409897705000049
                  ],
                  [
                    38.51585853800003,
                    14.405079012000044
                  ],
                  [
                    38.51709716900007,
                    14.406484314000068
                  ],
                  [
                    38.51832666300004,
                    14.407879250000065
                  ],
                  [
                    38.52053518300005,
                    14.410384949000047
                  ],
                  [
                    38.52095747300007,
                    14.41086406200003
                  ],
                  [
                    38.52202747200005,
                    14.411571946000038
                  ],
                  [
                    38.52686561100006,
                    14.414772732000074
                  ],
                  [
                    38.53182952000003,
                    14.417272792000063
                  ],
                  [
                    38.53735205600003,
                    14.420139784000071
                  ],
                  [
                    38.54363851200003,
                    14.422524442000054
                  ],
                  [
                    38.54910591600003,
                    14.422264471000062
                  ],
                  [
                    38.55205559700005,
                    14.424086769000041
                  ],
                  [
                    38.55359036700003,
                    14.425034942000025
                  ],
                  [
                    38.55465403000005,
                    14.425692067000057
                  ],
                  [
                    38.561059245000024,
                    14.426037035000036
                  ],
                  [
                    38.56609889200007,
                    14.428349686000047
                  ],
                  [
                    38.566982868000025,
                    14.428755335000062
                  ],
                  [
                    38.56752534700007,
                    14.42920248200005
                  ],
                  [
                    38.56852667700008,
                    14.430027844000051
                  ],
                  [
                    38.569635782000034,
                    14.430942041000037
                  ],
                  [
                    38.57208183500006,
                    14.432958239000072
                  ],
                  [
                    38.57897721200004,
                    14.433635157000026
                  ],
                  [
                    38.58645834600003,
                    14.436027910000064
                  ],
                  [
                    38.594375083000045,
                    14.438576193000074
                  ],
                  [
                    38.60129284000004,
                    14.439298343000075
                  ],
                  [
                    38.60831913100003,
                    14.438639989000023
                  ],
                  [
                    38.614899672000035,
                    14.434128756000064
                  ],
                  [
                    38.61577435800007,
                    14.433529122000039
                  ],
                  [
                    38.61922094400006,
                    14.434895316000052
                  ],
                  [
                    38.620833385000026,
                    14.435534473000075
                  ],
                  [
                    38.623899513000026,
                    14.436749857000052
                  ],
                  [
                    38.63127500200005,
                    14.440539415000046
                  ],
                  [
                    38.63912398100007,
                    14.439488160000053
                  ],
                  [
                    38.646768576000056,
                    14.441177682000045
                  ],
                  [
                    38.654217810000034,
                    14.444993122000028
                  ],
                  [
                    38.66164275300008,
                    14.445474585000056
                  ],
                  [
                    38.662636819000056,
                    14.44697885000005
                  ],
                  [
                    38.66319683900008,
                    14.447826297000063
                  ],
                  [
                    38.66490894700007,
                    14.450417135000066
                  ],
                  [
                    38.66663064000005,
                    14.451191738000034
                  ],
                  [
                    38.66742374700004,
                    14.451548563000074
                  ],
                  [
                    38.66993062700004,
                    14.452676428000075
                  ],
                  [
                    38.67509824000007,
                    14.452990921000037
                  ],
                  [
                    38.68025072100005,
                    14.456757921000076
                  ],
                  [
                    38.68722008900005,
                    14.460192908000067
                  ],
                  [
                    38.695414947000074,
                    14.462306622000028
                  ],
                  [
                    38.70294283800007,
                    14.465288096000052
                  ],
                  [
                    38.70996440700003,
                    14.463716784000042
                  ],
                  [
                    38.71576706900004,
                    14.460991964000073
                  ],
                  [
                    38.723234467000054,
                    14.460665593000044
                  ],
                  [
                    38.73054768600008,
                    14.458896300000049
                  ],
                  [
                    38.73633906600003,
                    14.460357602000045
                  ],
                  [
                    38.74319126900008,
                    14.46208761400004
                  ],
                  [
                    38.75018031600007,
                    14.465081069000064
                  ],
                  [
                    38.75892438400007,
                    14.464626837000026
                  ],
                  [
                    38.76801297900005,
                    14.466069264000055
                  ],
                  [
                    38.77484981600003,
                    14.466887417000066
                  ],
                  [
                    38.78097383900007,
                    14.465621214000066
                  ],
                  [
                    38.78663857500004,
                    14.463962601000048
                  ],
                  [
                    38.79404033700007,
                    14.463219068000058
                  ],
                  [
                    38.79875547100005,
                    14.46636028100005
                  ],
                  [
                    38.80009341700003,
                    14.467251618000034
                  ],
                  [
                    38.80169099400007,
                    14.468315921000055
                  ],
                  [
                    38.80898552800005,
                    14.471929113000044
                  ],
                  [
                    38.81516246100006,
                    14.474335912000072
                  ],
                  [
                    38.815205639000055,
                    14.474541559000045
                  ],
                  [
                    38.81554676400003,
                    14.476166249000073
                  ],
                  [
                    38.816586080000036,
                    14.481116249000024
                  ],
                  [
                    38.81671498400004,
                    14.481730188000029
                  ],
                  [
                    38.81672192600007,
                    14.481763252000064
                  ],
                  [
                    38.81674917300006,
                    14.481893022000065
                  ],
                  [
                    38.81678858500004,
                    14.481893408000076
                  ],
                  [
                    38.82446323700003,
                    14.481968548000054
                  ],
                  [
                    38.83021761300006,
                    14.483691333000024
                  ],
                  [
                    38.835186656000076,
                    14.485279862000027
                  ],
                  [
                    38.83575465600006,
                    14.485819051000021
                  ],
                  [
                    38.836063582000065,
                    14.48471584400005
                  ],
                  [
                    38.83616236200004,
                    14.485257279000052
                  ],
                  [
                    38.83623739800004,
                    14.48575235800007
                  ],
                  [
                    38.83633915400003,
                    14.486373901000036
                  ],
                  [
                    38.83725681400006,
                    14.487245014000052
                  ],
                  [
                    38.83921734200004,
                    14.489106097000047
                  ],
                  [
                    38.84125449100003,
                    14.491039915000044
                  ],
                  [
                    38.841263285000025,
                    14.491045640000038
                  ],
                  [
                    38.841607655000075,
                    14.491269818000035
                  ],
                  [
                    38.84839416800003,
                    14.495687701000065
                  ],
                  [
                    38.85662482400005,
                    14.494514440000046
                  ],
                  [
                    38.86423141800003,
                    14.494046852000054
                  ],
                  [
                    38.87024994600006,
                    14.495046252000066
                  ],
                  [
                    38.87730540100006,
                    14.496608652000077
                  ],
                  [
                    38.88344403000008,
                    14.497590140000057
                  ],
                  [
                    38.89019121900003,
                    14.499216184000034
                  ],
                  [
                    38.89677345800004,
                    14.499652296000022
                  ],
                  [
                    38.904877260000035,
                    14.501192779000064
                  ],
                  [
                    38.91393423400007,
                    14.506016134000049
                  ],
                  [
                    38.92009092400008,
                    14.510649547000071
                  ],
                  [
                    38.920968892000076,
                    14.51131029000004
                  ],
                  [
                    38.92206401100003,
                    14.512503503000062
                  ],
                  [
                    38.924564814000064,
                    14.515228313000023
                  ],
                  [
                    38.92768838400008,
                    14.518631673000073
                  ],
                  [
                    38.92808519500005,
                    14.51906402800006
                  ],
                  [
                    38.929796484000065,
                    14.521249326000031
                  ],
                  [
                    38.932555541000056,
                    14.524772613000039
                  ],
                  [
                    38.933424021000064,
                    14.525881654000045
                  ],
                  [
                    38.93351781100006,
                    14.526001423000025
                  ],
                  [
                    38.935729811000044,
                    14.529591826000058
                  ],
                  [
                    38.93726709500004,
                    14.532087065000042
                  ],
                  [
                    38.94356445200003,
                    14.531187963000036
                  ],
                  [
                    38.945772986000065,
                    14.53117019800004
                  ],
                  [
                    38.94963745000007,
                    14.531139113000052
                  ],
                  [
                    38.95104298600006,
                    14.532654470000068
                  ],
                  [
                    38.952551683000024,
                    14.534281050000061
                  ],
                  [
                    38.95321299400007,
                    14.534994032000043
                  ],
                  [
                    38.953490929000054,
                    14.534960246000026
                  ],
                  [
                    38.95355429500006,
                    14.535362000000077
                  ],
                  [
                    38.954141951000054,
                    14.535995573000037
                  ],
                  [
                    38.96037192800003,
                    14.538173672000028
                  ],
                  [
                    38.96730625400005,
                    14.538468307000073
                  ],
                  [
                    38.97176346400005,
                    14.540345867000042
                  ],
                  [
                    38.97326246500006,
                    14.540977308000038
                  ],
                  [
                    38.97473321600006,
                    14.54159684900003
                  ],
                  [
                    38.974974177000036,
                    14.54202807300004
                  ],
                  [
                    38.97545475100003,
                    14.542888109000046
                  ],
                  [
                    38.97800636200003,
                    14.547454472000027
                  ],
                  [
                    38.98093269200007,
                    14.552697285000022
                  ],
                  [
                    38.981217652000055,
                    14.552999596000063
                  ],
                  [
                    38.98246480000006,
                    14.554322682000077
                  ],
                  [
                    38.98429428800006,
                    14.556263566000041
                  ],
                  [
                    38.98766856100008,
                    14.559843295000064
                  ],
                  [
                    38.989254634000076,
                    14.561314691000064
                  ],
                  [
                    38.99184170700005,
                    14.56371471400007
                  ],
                  [
                    38.99386226300004,
                    14.565589180000075
                  ],
                  [
                    38.99387602200005,
                    14.565640366000025
                  ],
                  [
                    38.99553646800007,
                    14.571817316000022
                  ],
                  [
                    38.99902194900005,
                    14.57720832700005
                  ],
                  [
                    39.00116954600003,
                    14.585778537000067
                  ],
                  [
                    39.00185797300003,
                    14.586130592000075
                  ],
                  [
                    39.00389533100008,
                    14.58717247800007
                  ],
                  [
                    39.00996374400006,
                    14.590275806000022
                  ],
                  [
                    39.01015520100003,
                    14.591126603000077
                  ],
                  [
                    39.01061773200007,
                    14.593182005000074
                  ],
                  [
                    39.01143606200003,
                    14.596818513000073
                  ],
                  [
                    39.01267403300005,
                    14.603448957000069
                  ],
                  [
                    39.010616119000076,
                    14.609183574000042
                  ],
                  [
                    39.008468608000044,
                    14.616238802000055
                  ],
                  [
                    39.010633288000065,
                    14.61907796500003
                  ],
                  [
                    39.01303879300008,
                    14.622232990000043
                  ],
                  [
                    39.013190122000026,
                    14.622431471000027
                  ],
                  [
                    39.01320640200004,
                    14.622530951000044
                  ],
                  [
                    39.01333039800005,
                    14.622615455000073
                  ],
                  [
                    39.01428657400004,
                    14.623869562000039
                  ],
                  [
                    39.017540988000064,
                    14.626518820000058
                  ],
                  [
                    39.01941561700005,
                    14.628044862000024
                  ],
                  [
                    39.020053516000075,
                    14.628564144000052
                  ],
                  [
                    39.02193529700003,
                    14.630630668000038
                  ],
                  [
                    39.023111046000054,
                    14.631921845000022
                  ],
                  [
                    39.02351901500003,
                    14.632369865000044
                  ],
                  [
                    39.02461171600004,
                    14.63281485400006
                  ],
                  [
                    39.02688408700004,
                    14.633740250000074
                  ],
                  [
                    39.02866851400006,
                    14.63446693700007
                  ],
                  [
                    39.03429109500007,
                    14.633311108000044
                  ],
                  [
                    39.041394463000074,
                    14.631632599000056
                  ],
                  [
                    39.048418222000066,
                    14.635490076000053
                  ],
                  [
                    39.05519289400007,
                    14.63618731300005
                  ],
                  [
                    39.06147022600004,
                    14.636277005000068
                  ],
                  [
                    39.06749792900007,
                    14.633722919000036
                  ],
                  [
                    39.075328858000034,
                    14.633416390000036
                  ],
                  [
                    39.08073694700005,
                    14.636514033000026
                  ],
                  [
                    39.08684172400007,
                    14.633338327000047
                  ],
                  [
                    39.09173624500005,
                    14.632802619000074
                  ],
                  [
                    39.097596364000026,
                    14.633373262000077
                  ],
                  [
                    39.10438230400007,
                    14.630032119000077
                  ],
                  [
                    39.10959903100007,
                    14.622569573000021
                  ],
                  [
                    39.11282808100003,
                    14.618901404000042
                  ],
                  [
                    39.11395285200007,
                    14.617623675000061
                  ],
                  [
                    39.124664419000055,
                    14.613430921000031
                  ],
                  [
                    39.131879930000025,
                    14.615162660000067
                  ],
                  [
                    39.133428855000034,
                    14.615534406000052
                  ],
                  [
                    39.157450433000065,
                    14.620278210000038
                  ],
                  [
                    39.16947027600003,
                    14.619750875000022
                  ],
                  [
                    39.17767757800004,
                    14.618530823000071
                  ],
                  [
                    39.18705932700004,
                    14.615971212000034
                  ],
                  [
                    39.194172828000035,
                    14.613412968000034
                  ],
                  [
                    39.20032289200003,
                    14.611037689000057
                  ],
                  [
                    39.20372349100006,
                    14.607638963000056
                  ],
                  [
                    39.20805241700003,
                    14.603312423000034
                  ],
                  [
                    39.21233452400003,
                    14.597535343000061
                  ],
                  [
                    39.21587038700005,
                    14.591470591000075
                  ],
                  [
                    39.21865262100005,
                    14.584996107000052
                  ],
                  [
                    39.22098471400005,
                    14.579569139000057
                  ],
                  [
                    39.22103383000007,
                    14.57893645300004
                  ],
                  [
                    39.221536713000035,
                    14.572458615000073
                  ],
                  [
                    39.22646718300007,
                    14.568218710000053
                  ],
                  [
                    39.23055438700004,
                    14.568184557000052
                  ],
                  [
                    39.23318216400003,
                    14.568162599000061
                  ],
                  [
                    39.23863151300003,
                    14.565882257000055
                  ],
                  [
                    39.238159937000034,
                    14.560682188000044
                  ],
                  [
                    39.24012713900004,
                    14.555666364000047
                  ],
                  [
                    39.23956062900004,
                    14.552800512000033
                  ],
                  [
                    39.23854180700005,
                    14.54764651000005
                  ],
                  [
                    39.23625686300005,
                    14.544956485000057
                  ],
                  [
                    39.23364699900003,
                    14.541883939000058
                  ],
                  [
                    39.233157091000066,
                    14.541307179000057
                  ],
                  [
                    39.23231393700007,
                    14.540314548000026
                  ],
                  [
                    39.23202440800003,
                    14.530971578000049
                  ],
                  [
                    39.23145288300003,
                    14.51916675800004
                  ],
                  [
                    39.22790438000004,
                    14.511649431000023
                  ],
                  [
                    39.22305240000003,
                    14.50490860800005
                  ],
                  [
                    39.21988004700006,
                    14.500354147000053
                  ],
                  [
                    39.21760728500004,
                    14.49728605100006
                  ],
                  [
                    39.216707959000075,
                    14.49607201200007
                  ],
                  [
                    39.21186189500003,
                    14.494292123000037
                  ],
                  [
                    39.20848612900005,
                    14.49305225300003
                  ],
                  [
                    39.21154648300006,
                    14.487516619000075
                  ],
                  [
                    39.214479966000056,
                    14.482848699000044
                  ],
                  [
                    39.21913150100005,
                    14.47818563900006
                  ],
                  [
                    39.21889285000003,
                    14.470759147000024
                  ],
                  [
                    39.219341851000024,
                    14.468555984000034
                  ],
                  [
                    39.22087514300006,
                    14.46103241000003
                  ],
                  [
                    39.22100254800006,
                    14.453800363000028
                  ],
                  [
                    39.22311181800006,
                    14.448807679000026
                  ],
                  [
                    39.22418321200007,
                    14.443325086000073
                  ],
                  [
                    39.22738951200006,
                    14.436938433000023
                  ],
                  [
                    39.23179212200006,
                    14.43076132300007
                  ],
                  [
                    39.23445161300003,
                    14.423301962000039
                  ],
                  [
                    39.23552415300003,
                    14.420546587000047
                  ],
                  [
                    39.23975500700004,
                    14.411598403000028
                  ],
                  [
                    39.24664974600006,
                    14.405436267000027
                  ],
                  [
                    39.24676384300005,
                    14.405334293000067
                  ],
                  [
                    39.246904519000054,
                    14.404719690000036
                  ],
                  [
                    39.24812166400005,
                    14.399418756000046
                  ],
                  [
                    39.249747945000024,
                    14.392260046000047
                  ],
                  [
                    39.25543069400004,
                    14.392346763000035
                  ],
                  [
                    39.260725094000065,
                    14.393100468000057
                  ],
                  [
                    39.267903861000036,
                    14.397342639000044
                  ],
                  [
                    39.26820871600006,
                    14.397522779000042
                  ],
                  [
                    39.268457725000076,
                    14.397673831000077
                  ],
                  [
                    39.27584525200007,
                    14.402154977000066
                  ],
                  [
                    39.275971662000075,
                    14.402184833000035
                  ],
                  [
                    39.28323934600007,
                    14.40390136800005
                  ],
                  [
                    39.29024481700003,
                    14.404734747000077
                  ],
                  [
                    39.29289428000004,
                    14.410583641000073
                  ],
                  [
                    39.30083248300008,
                    14.411389074000056
                  ],
                  [
                    39.30087197800003,
                    14.412589061000062
                  ],
                  [
                    39.30105748900007,
                    14.418225191000033
                  ],
                  [
                    39.29788537400003,
                    14.42420278000003
                  ],
                  [
                    39.29735304600007,
                    14.430105498000046
                  ],
                  [
                    39.29771405500003,
                    14.436182551000059
                  ],
                  [
                    39.30750468700006,
                    14.436180870000044
                  ],
                  [
                    39.314812946000075,
                    14.437557153000057
                  ],
                  [
                    39.31991736500004,
                    14.441938657000037
                  ],
                  [
                    39.32019680800005,
                    14.442609118000064
                  ],
                  [
                    39.32329159200003,
                    14.450034359000028
                  ],
                  [
                    39.31915974800006,
                    14.45215750500006
                  ],
                  [
                    39.317828947000066,
                    14.452841337000052
                  ],
                  [
                    39.31837567400004,
                    14.453589399000066
                  ],
                  [
                    39.31889641300006,
                    14.45430189800004
                  ],
                  [
                    39.321948389000056,
                    14.458477784000024
                  ],
                  [
                    39.32235863900007,
                    14.459039095000037
                  ],
                  [
                    39.31680461600007,
                    14.459774659000061
                  ],
                  [
                    39.31630741500004,
                    14.459840507000024
                  ],
                  [
                    39.314345168000045,
                    14.465759974000036
                  ],
                  [
                    39.314334372000076,
                    14.47330412100007
                  ],
                  [
                    39.31433431200003,
                    14.47334610300004
                  ],
                  [
                    39.31410771900005,
                    14.475925034000056
                  ],
                  [
                    39.31384799400007,
                    14.478881045000037
                  ],
                  [
                    39.31424750600007,
                    14.478912999000045
                  ],
                  [
                    39.31450812500003,
                    14.47893384400004
                  ],
                  [
                    39.315792318000035,
                    14.47903655500005
                  ],
                  [
                    39.32198434900005,
                    14.479531802000054
                  ],
                  [
                    39.32942325700003,
                    14.480372719000059
                  ],
                  [
                    39.32992836300008,
                    14.480429818000061
                  ],
                  [
                    39.32998226900003,
                    14.48043591100003
                  ],
                  [
                    39.329972879000024,
                    14.480452585000023
                  ],
                  [
                    39.32655491300005,
                    14.486521983000046
                  ],
                  [
                    39.323517974000026,
                    14.492404129000022
                  ],
                  [
                    39.323574646000054,
                    14.493034089000048
                  ],
                  [
                    39.32365521200006,
                    14.493929697000056
                  ],
                  [
                    39.324045667000064,
                    14.49826994800003
                  ],
                  [
                    39.33024704500008,
                    14.50325113200006
                  ],
                  [
                    39.33583475800003,
                    14.507164739000075
                  ],
                  [
                    39.340012122000076,
                    14.511309453000024
                  ],
                  [
                    39.34003720100003,
                    14.511298623000073
                  ],
                  [
                    39.346988647000046,
                    14.508296846000064
                  ],
                  [
                    39.353389794000066,
                    14.505012485000066
                  ],
                  [
                    39.35803436600003,
                    14.500519620000034
                  ],
                  [
                    39.36471566700004,
                    14.496262090000073
                  ],
                  [
                    39.37114900600005,
                    14.494614945000023
                  ],
                  [
                    39.369377376000045,
                    14.499794964000046
                  ],
                  [
                    39.36464812000003,
                    14.505821387000026
                  ],
                  [
                    39.364783739000075,
                    14.51183899800003
                  ],
                  [
                    39.368577188000074,
                    14.518689579000068
                  ],
                  [
                    39.36765272500003,
                    14.526647714000035
                  ],
                  [
                    39.36460143000005,
                    14.533988573000045
                  ],
                  [
                    39.36869857900007,
                    14.538313897000023
                  ],
                  [
                    39.37473435900006,
                    14.53677242200007
                  ],
                  [
                    39.37894591400004,
                    14.536310471000036
                  ],
                  [
                    39.38363392500003,
                    14.535796259000051
                  ],
                  [
                    39.38470119800007,
                    14.535965615000066
                  ],
                  [
                    39.38562336100006,
                    14.536111942000048
                  ],
                  [
                    39.39123198300007,
                    14.537001917000055
                  ],
                  [
                    39.392216724000036,
                    14.537165231000074
                  ],
                  [
                    39.398463254000035,
                    14.538201182000023
                  ],
                  [
                    39.40427817500006,
                    14.535543463000067
                  ],
                  [
                    39.40545997700008,
                    14.535003319000054
                  ],
                  [
                    39.412185528000066,
                    14.531004735000067
                  ],
                  [
                    39.41999606600007,
                    14.53068057300004
                  ],
                  [
                    39.42531295400005,
                    14.530673701000069
                  ],
                  [
                    39.42821942900008,
                    14.530669945000056
                  ],
                  [
                    39.42872564800007,
                    14.52703443200005
                  ],
                  [
                    39.42909890300007,
                    14.524353825000048
                  ],
                  [
                    39.42943281000004,
                    14.524087699000063
                  ],
                  [
                    39.432944690000056,
                    14.521288703000039
                  ],
                  [
                    39.43547703300004,
                    14.519270406000032
                  ],
                  [
                    39.43733764700005,
                    14.520213644000023
                  ],
                  [
                    39.43811430400007,
                    14.520607363000067
                  ],
                  [
                    39.44553828800008,
                    14.524370931000021
                  ],
                  [
                    39.44580036000008,
                    14.524455656000043
                  ],
                  [
                    39.45326340300005,
                    14.526868381000043
                  ],
                  [
                    39.45234083100007,
                    14.519809090000024
                  ],
                  [
                    39.45209317900003,
                    14.510938678000059
                  ],
                  [
                    39.45708247500005,
                    14.50724294500003
                  ],
                  [
                    39.46186507500005,
                    14.513045958000077
                  ],
                  [
                    39.469320279000044,
                    14.515609184000027
                  ],
                  [
                    39.467769229000055,
                    14.508399233000034
                  ],
                  [
                    39.471021360000066,
                    14.504413501000045
                  ],
                  [
                    39.472642061000045,
                    14.498251100000061
                  ],
                  [
                    39.47887689700008,
                    14.49895095100004
                  ],
                  [
                    39.48509653200006,
                    14.501425029000075
                  ],
                  [
                    39.48784743600004,
                    14.50397887400004
                  ],
                  [
                    39.48815579200004,
                    14.504128898000033
                  ],
                  [
                    39.48823760100004,
                    14.504341089000036
                  ],
                  [
                    39.48872396400003,
                    14.505602582000051
                  ],
                  [
                    39.49079847000007,
                    14.507071990000043
                  ],
                  [
                    39.49212093800003,
                    14.508911391000026
                  ],
                  [
                    39.49325313200006,
                    14.509462223000071
                  ],
                  [
                    39.494969999000034,
                    14.516880439000033
                  ],
                  [
                    39.496734622000076,
                    14.526917309000055
                  ],
                  [
                    39.499173960000064,
                    14.536829990000058
                  ],
                  [
                    39.50038652500007,
                    14.543799707000062
                  ],
                  [
                    39.49876629700003,
                    14.550771170000075
                  ],
                  [
                    39.49661329400004,
                    14.55667124200005
                  ],
                  [
                    39.49440129000004,
                    14.564362904000063
                  ],
                  [
                    39.49316778100007,
                    14.574088635000066
                  ],
                  [
                    39.491679530000056,
                    14.582474713000067
                  ],
                  [
                    39.48585447500005,
                    14.58911930000005
                  ],
                  [
                    39.48181512000008,
                    14.594009435000032
                  ],
                  [
                    39.47777239700008,
                    14.597611129000029
                  ],
                  [
                    39.47753421600004,
                    14.60362931900005
                  ],
                  [
                    39.48208578400005,
                    14.610129958000073
                  ],
                  [
                    39.48577646900003,
                    14.617767449000041
                  ],
                  [
                    39.49007884900004,
                    14.625035714000035
                  ],
                  [
                    39.48761518300006,
                    14.63274817100006
                  ],
                  [
                    39.48657955900006,
                    14.640238542000077
                  ],
                  [
                    39.48668225600005,
                    14.640527434000035
                  ],
                  [
                    39.488369231000036,
                    14.645272977000047
                  ],
                  [
                    39.49031144400004,
                    14.647006157000021
                  ],
                  [
                    39.492207275000055,
                    14.648697947000073
                  ],
                  [
                    39.492749487000026,
                    14.649322638000058
                  ],
                  [
                    39.49460417900008,
                    14.651459456000055
                  ],
                  [
                    39.49656175900003,
                    14.653714812000032
                  ],
                  [
                    39.49711092100006,
                    14.654347510000036
                  ],
                  [
                    39.49974630500003,
                    14.664130593000039
                  ],
                  [
                    39.50049272900003,
                    14.670714334000024
                  ],
                  [
                    39.50267493900003,
                    14.67701014100004
                  ],
                  [
                    39.50294606400007,
                    14.676816245000055
                  ],
                  [
                    39.509986414000025,
                    14.671781313000054
                  ],
                  [
                    39.511733211000035,
                    14.673371788000054
                  ],
                  [
                    39.512116725000055,
                    14.673720982000077
                  ],
                  [
                    39.51466732800003,
                    14.676043332000063
                  ],
                  [
                    39.51578644400007,
                    14.677062298000067
                  ],
                  [
                    39.51653168000007,
                    14.67674289300004
                  ],
                  [
                    39.52283713200006,
                    14.67404040200006
                  ],
                  [
                    39.530300846000046,
                    14.671040517000051
                  ],
                  [
                    39.53744321500005,
                    14.669518097000037
                  ],
                  [
                    39.54411879300005,
                    14.670351953000022
                  ],
                  [
                    39.54927500100007,
                    14.669644719000075
                  ],
                  [
                    39.55551308300005,
                    14.668780316000039
                  ],
                  [
                    39.56347679500004,
                    14.66984990900005
                  ],
                  [
                    39.569630818000064,
                    14.669904329000076
                  ],
                  [
                    39.575182287000075,
                    14.669890578000036
                  ],
                  [
                    39.580042941000045,
                    14.667793331000041
                  ],
                  [
                    39.58556284300005,
                    14.664767611000059
                  ],
                  [
                    39.591224960000034,
                    14.662146833000065
                  ],
                  [
                    39.59558258000004,
                    14.657483938000041
                  ],
                  [
                    39.60082321100003,
                    14.651987372000065
                  ],
                  [
                    39.60582939300008,
                    14.647109107000063
                  ],
                  [
                    39.61101626200008,
                    14.643678247000025
                  ],
                  [
                    39.618086970000036,
                    14.638273008000056
                  ],
                  [
                    39.62268647900004,
                    14.635943927000028
                  ],
                  [
                    39.624466158000075,
                    14.628467578000027
                  ],
                  [
                    39.62579911100005,
                    14.619719051000061
                  ],
                  [
                    39.628808599000024,
                    14.608764478000069
                  ],
                  [
                    39.633692437000036,
                    14.602901373000066
                  ],
                  [
                    39.63768775400007,
                    14.598433770000042
                  ],
                  [
                    39.64299966200008,
                    14.595809659000054
                  ],
                  [
                    39.65007620500006,
                    14.593067764000068
                  ],
                  [
                    39.65742630600005,
                    14.589822925000021
                  ],
                  [
                    39.66294203600006,
                    14.591232005000052
                  ],
                  [
                    39.66654451100004,
                    14.592152314000032
                  ],
                  [
                    39.666768940000054,
                    14.59203039700003
                  ],
                  [
                    39.67383329100005,
                    14.58819281500007
                  ],
                  [
                    39.67683170000004,
                    14.588453064000078
                  ],
                  [
                    39.67794776300008,
                    14.588549933000024
                  ],
                  [
                    39.68028972600007,
                    14.588753205000046
                  ],
                  [
                    39.684798261000026,
                    14.583218762000058
                  ],
                  [
                    39.68958133500007,
                    14.577259067000057
                  ],
                  [
                    39.69675707000005,
                    14.569013244000075
                  ],
                  [
                    39.69904877500005,
                    14.56200980500006
                  ],
                  [
                    39.704860877000044,
                    14.55578341200004
                  ],
                  [
                    39.709332679000056,
                    14.551368027000024
                  ],
                  [
                    39.71519684000003,
                    14.55165899800005
                  ],
                  [
                    39.72219233000004,
                    14.549011790000066
                  ],
                  [
                    39.72879554300005,
                    14.54679033900004
                  ],
                  [
                    39.73452188500005,
                    14.547004037000022
                  ],
                  [
                    39.74195591600005,
                    14.546169638000038
                  ],
                  [
                    39.75027488100005,
                    14.545216330000073
                  ],
                  [
                    39.758059969000044,
                    14.543492206000053
                  ],
                  [
                    39.76678566700008,
                    14.540761419000034
                  ],
                  [
                    39.76849076700006,
                    14.533188418000066
                  ],
                  [
                    39.77452876000007,
                    14.527145003000044
                  ],
                  [
                    39.77687347800003,
                    14.522542392000048
                  ],
                  [
                    39.77995925400006,
                    14.518912237000052
                  ],
                  [
                    39.78544922800006,
                    14.51108458300007
                  ],
                  [
                    39.79154355600008,
                    14.506339999000033
                  ],
                  [
                    39.79261010000005,
                    14.50019201200007
                  ],
                  [
                    39.79784599200008,
                    14.49958947500005
                  ],
                  [
                    39.799472810000054,
                    14.499402264000025
                  ],
                  [
                    39.801009677000025,
                    14.499225404000072
                  ],
                  [
                    39.80671807300007,
                    14.493372778000037
                  ],
                  [
                    39.81010288900006,
                    14.487477216000059
                  ],
                  [
                    39.81318087400007,
                    14.482371486000034
                  ],
                  [
                    39.81998072600004,
                    14.478950498000074
                  ],
                  [
                    39.825682792000066,
                    14.48014325500003
                  ],
                  [
                    39.83131514100006,
                    14.484855217000074
                  ],
                  [
                    39.841410074000066,
                    14.479400372000043
                  ],
                  [
                    39.84684096700005,
                    14.474487311000075
                  ],
                  [
                    39.856616114000076,
                    14.47202603200003
                  ],
                  [
                    39.86191796000003,
                    14.465819361000058
                  ],
                  [
                    39.86673883800006,
                    14.46349620500007
                  ],
                  [
                    39.87255345300008,
                    14.461897605000047
                  ],
                  [
                    39.879821830000026,
                    14.452104808000058
                  ],
                  [
                    39.89041900400008,
                    14.443637146000071
                  ],
                  [
                    39.89050024200003,
                    14.443572233000054
                  ],
                  [
                    39.89523720300008,
                    14.435850166000023
                  ],
                  [
                    39.90029778100006,
                    14.431827508000026
                  ],
                  [
                    39.91140632500003,
                    14.422928815000034
                  ],
                  [
                    39.923756024000056,
                    14.414994941000032
                  ],
                  [
                    39.93203969500007,
                    14.41205119600005
                  ],
                  [
                    39.93846445600008,
                    14.408749577000037
                  ],
                  [
                    39.94465840000004,
                    14.409453125000027
                  ],
                  [
                    39.949863675000074,
                    14.410645311000053
                  ],
                  [
                    39.95445917400008,
                    14.41402314100003
                  ],
                  [
                    39.95633320500008,
                    14.416079449000051
                  ],
                  [
                    39.95798398200003,
                    14.417890788000022
                  ],
                  [
                    39.958715244000075,
                    14.418309519000047
                  ],
                  [
                    39.96464540200003,
                    14.421705210000027
                  ],
                  [
                    39.97000771100005,
                    14.425401455000042
                  ],
                  [
                    39.97135219000006,
                    14.42632820600005
                  ],
                  [
                    39.97149884500004,
                    14.431584838000049
                  ],
                  [
                    39.97238320500003,
                    14.432454415000052
                  ],
                  [
                    39.97459895000003,
                    14.434633119000068
                  ],
                  [
                    39.97806105500007,
                    14.43803734900007
                  ],
                  [
                    39.98085004700005,
                    14.440779718000044
                  ],
                  [
                    39.98425632200008,
                    14.432340698000075
                  ],
                  [
                    39.983846775000075,
                    14.423607623000066
                  ],
                  [
                    39.981084158000044,
                    14.41488492600007
                  ],
                  [
                    39.979576327000075,
                    14.40987599400006
                  ],
                  [
                    39.981146188000025,
                    14.400812009000049
                  ],
                  [
                    39.981734145000075,
                    14.393773224000029
                  ],
                  [
                    39.988085252000076,
                    14.388105119000045
                  ],
                  [
                    39.99081117500003,
                    14.382039932000055
                  ],
                  [
                    39.990843734000066,
                    14.381967487000054
                  ],
                  [
                    39.98595792100008,
                    14.378227208000055
                  ],
                  [
                    39.979777701000046,
                    14.370973838000054
                  ],
                  [
                    39.972222438000074,
                    14.37015640800007
                  ],
                  [
                    39.967136019000066,
                    14.36762956900003
                  ],
                  [
                    39.95650880100004,
                    14.362416345000042
                  ],
                  [
                    39.95026941200007,
                    14.360418709000044
                  ],
                  [
                    39.94470123600007,
                    14.360926994000067
                  ],
                  [
                    39.938513718000024,
                    14.36143647700004
                  ],
                  [
                    39.93381774900007,
                    14.36339657600007
                  ],
                  [
                    39.926893653000036,
                    14.365364775000046
                  ],
                  [
                    39.92096141400003,
                    14.367813730000023
                  ],
                  [
                    39.91626741600004,
                    14.370258854000042
                  ],
                  [
                    39.90832472000005,
                    14.365376514000047
                  ],
                  [
                    39.90148005300006,
                    14.366676004000055
                  ],
                  [
                    39.89547097600007,
                    14.370581121000043
                  ],
                  [
                    39.88989434300004,
                    14.369146663000038
                  ],
                  [
                    39.88420503900005,
                    14.370502698000053
                  ],
                  [
                    39.88348001500003,
                    14.370316708000075
                  ],
                  [
                    39.87767846100007,
                    14.368828346000043
                  ],
                  [
                    39.862779028000034,
                    14.36815572100005
                  ],
                  [
                    39.85311879000005,
                    14.367098800000065
                  ],
                  [
                    39.85462750900007,
                    14.373158967000052
                  ],
                  [
                    39.84741302300006,
                    14.375045330000034
                  ],
                  [
                    39.838065835000066,
                    14.380497410000032
                  ],
                  [
                    39.827575316000036,
                    14.382718520000026
                  ],
                  [
                    39.81999766900003,
                    14.382502372000033
                  ],
                  [
                    39.80886310400007,
                    14.384724351000045
                  ],
                  [
                    39.80094810700007,
                    14.387177744000041
                  ],
                  [
                    39.795991506000064,
                    14.385981934000029
                  ],
                  [
                    39.78767114400006,
                    14.378730258000076
                  ],
                  [
                    39.77754016700004,
                    14.37533455700003
                  ],
                  [
                    39.77204903900008,
                    14.373850666000067
                  ],
                  [
                    39.77268421900004,
                    14.362922156000025
                  ],
                  [
                    39.77487093800005,
                    14.351449856000045
                  ],
                  [
                    39.77970587100003,
                    14.335798183000065
                  ],
                  [
                    39.77920407800008,
                    14.330532193000067
                  ],
                  [
                    39.771334523000064,
                    14.319853774000023
                  ],
                  [
                    39.76263600200008,
                    14.31869615900007
                  ],
                  [
                    39.75061559100004,
                    14.312821622000058
                  ],
                  [
                    39.74533139500005,
                    14.308649345000049
                  ],
                  [
                    39.73326439500005,
                    14.306593751000037
                  ],
                  [
                    39.726247716000046,
                    14.302962213000058
                  ],
                  [
                    39.72639233500007,
                    14.300770111000077
                  ],
                  [
                    39.726837182000054,
                    14.294027228000061
                  ],
                  [
                    39.72943200800006,
                    14.29175236900005
                  ],
                  [
                    39.733614715000044,
                    14.28808543100007
                  ],
                  [
                    39.733772411000075,
                    14.28794718000006
                  ],
                  [
                    39.73622831800003,
                    14.285956772000077
                  ],
                  [
                    39.742011054000045,
                    14.281270110000037
                  ],
                  [
                    39.752119322000055,
                    14.27825979000005
                  ],
                  [
                    39.757605709000075,
                    14.277177362000032
                  ],
                  [
                    39.75703111400003,
                    14.26376149500004
                  ],
                  [
                    39.75591275700003,
                    14.250040694000063
                  ],
                  [
                    39.75730409100004,
                    14.239843563000022
                  ],
                  [
                    39.75304904600006,
                    14.237048523000055
                  ],
                  [
                    39.742216588000076,
                    14.234941699000046
                  ],
                  [
                    39.73272872300004,
                    14.236949442000025
                  ],
                  [
                    39.718284260000075,
                    14.240053670000066
                  ],
                  [
                    39.70647482700008,
                    14.24206259400006
                  ],
                  [
                    39.694087480000064,
                    14.241311387000053
                  ],
                  [
                    39.687898251000036,
                    14.231344489000037
                  ],
                  [
                    39.68572239500003,
                    14.216176396000037
                  ],
                  [
                    39.679932189000056,
                    14.21069177000004
                  ],
                  [
                    39.67629928800005,
                    14.207100875000037
                  ],
                  [
                    39.672269655000036,
                    14.200334724000072
                  ],
                  [
                    39.664695918000064,
                    14.197247038000057
                  ],
                  [
                    39.663890699000035,
                    14.196918764000031
                  ],
                  [
                    39.65838353200007,
                    14.198681656000076
                  ],
                  [
                    39.65643136500006,
                    14.192823762000046
                  ],
                  [
                    39.649962783000035,
                    14.188612418000048
                  ],
                  [
                    39.657768764000025,
                    14.182403519000047
                  ],
                  [
                    39.659851984000056,
                    14.182003835000046
                  ],
                  [
                    39.66405380100008,
                    14.181197679000036
                  ],
                  [
                    39.67352125800005,
                    14.17771607800006
                  ],
                  [
                    39.68199849500007,
                    14.164686730000028
                  ],
                  [
                    39.69357610000003,
                    14.16144547700003
                  ],
                  [
                    39.69913307400003,
                    14.159774103000075
                  ],
                  [
                    39.70050682900006,
                    14.159464394000054
                  ],
                  [
                    39.70349162800005,
                    14.158791480000048
                  ],
                  [
                    39.70557685000006,
                    14.158321373000035
                  ],
                  [
                    39.71504024500007,
                    14.156313964000049
                  ],
                  [
                    39.720936909000045,
                    14.15701841400005
                  ],
                  [
                    39.73148943100006,
                    14.155353277000074
                  ],
                  [
                    39.738326689000075,
                    14.154129991000048
                  ],
                  [
                    39.73999915300004,
                    14.15383076300003
                  ],
                  [
                    39.74954134600006,
                    14.151798413000051
                  ],
                  [
                    39.75800476100005,
                    14.145147949000034
                  ],
                  [
                    39.76713301700005,
                    14.140043372000036
                  ],
                  [
                    39.775421367000035,
                    14.139065078000044
                  ],
                  [
                    39.78558428500003,
                    14.14123268800006
                  ],
                  [
                    39.790722705000064,
                    14.142543071000034
                  ],
                  [
                    39.79780505100007,
                    14.14252883100005
                  ],
                  [
                    39.80954813100004,
                    14.151646325000058
                  ],
                  [
                    39.819101223000075,
                    14.153442506000033
                  ],
                  [
                    39.826833159000046,
                    14.154952390000062
                  ],
                  [
                    39.83762477300007,
                    14.154198463000057
                  ],
                  [
                    39.83711457000004,
                    14.141743594000047
                  ],
                  [
                    39.83815346800003,
                    14.12654223900006
                  ],
                  [
                    39.84155887900005,
                    14.115097991000027
                  ],
                  [
                    39.84310791000007,
                    14.10936666400005
                  ],
                  [
                    39.84190535700003,
                    14.10216076200004
                  ],
                  [
                    39.841935730000046,
                    14.098658002000036
                  ],
                  [
                    39.84194977100003,
                    14.097038693000059
                  ],
                  [
                    39.84323539500008,
                    14.089869669000052
                  ],
                  [
                    39.84826845200007,
                    14.077961123000023
                  ],
                  [
                    39.847068542000045,
                    14.071584191000056
                  ],
                  [
                    39.84448089700004,
                    14.060108898000067
                  ],
                  [
                    39.84428355800003,
                    14.05609176400003
                  ],
                  [
                    39.84399702300004,
                    14.050258584000062
                  ],
                  [
                    39.84708242000005,
                    14.044208968000078
                  ],
                  [
                    39.84945974400006,
                    14.038635824000039
                  ],
                  [
                    39.85472990900007,
                    14.030980888000045
                  ],
                  [
                    39.86066167700005,
                    14.02823164800003
                  ],
                  [
                    39.86632472800005,
                    14.021599262000052
                  ],
                  [
                    39.882301047000055,
                    14.016060535000065
                  ],
                  [
                    39.885936994000076,
                    14.012203097000054
                  ],
                  [
                    39.87915570600006,
                    14.003136010000048
                  ],
                  [
                    39.874032449000026,
                    13.999185587000056
                  ],
                  [
                    39.868489228000044,
                    13.99224171000003
                  ],
                  [
                    39.86905795000007,
                    13.982923424000035
                  ],
                  [
                    39.85859366300008,
                    13.973186820000024
                  ],
                  [
                    39.85916443800005,
                    13.965772858000037
                  ],
                  [
                    39.84791760200005,
                    13.970564487000047
                  ],
                  [
                    39.83564405800007,
                    13.975646382000036
                  ],
                  [
                    39.829200986000046,
                    13.97428271800004
                  ],
                  [
                    39.82313744000004,
                    13.971907508000072
                  ],
                  [
                    39.81565090600003,
                    13.968239547000053
                  ],
                  [
                    39.81276582800007,
                    13.960216152000044
                  ],
                  [
                    39.80746944100008,
                    13.953728346000048
                  ],
                  [
                    39.80458871600007,
                    13.949700077000045
                  ],
                  [
                    39.801657988000045,
                    13.945601886000077
                  ],
                  [
                    39.81257801600003,
                    13.94486087100006
                  ],
                  [
                    39.817633132000026,
                    13.942581124000071
                  ],
                  [
                    39.82791902300005,
                    13.931626359000063
                  ],
                  [
                    39.825606132000075,
                    13.926570043000027
                  ],
                  [
                    39.826091501000064,
                    13.921377619000054
                  ],
                  [
                    39.83327865100006,
                    13.918403375000025
                  ],
                  [
                    39.83351141500003,
                    13.907842471000038
                  ],
                  [
                    39.82941241800006,
                    13.899620527000025
                  ],
                  [
                    39.828181193000034,
                    13.887951389000023
                  ],
                  [
                    39.82856302700003,
                    13.880294624000044
                  ],
                  [
                    39.82876861300008,
                    13.875015071000064
                  ],
                  [
                    39.82902222000007,
                    13.868502307000028
                  ],
                  [
                    39.837846797000054,
                    13.864210250000042
                  ],
                  [
                    39.836303231000045,
                    13.854130258000055
                  ],
                  [
                    39.84105538600005,
                    13.847112606000053
                  ],
                  [
                    39.842246326000065,
                    13.83840288500005
                  ],
                  [
                    39.83938468200006,
                    13.833594886000071
                  ],
                  [
                    39.83681433500004,
                    13.829276310000068
                  ],
                  [
                    39.83661511300005,
                    13.828941587000031
                  ],
                  [
                    39.83370132500005,
                    13.821384023000064
                  ],
                  [
                    39.83629697200007,
                    13.81135349300007
                  ],
                  [
                    39.837496345000034,
                    13.809559210000032
                  ],
                  [
                    39.84154952100005,
                    13.803495586000054
                  ],
                  [
                    39.84837008000005,
                    13.799994467000033
                  ],
                  [
                    39.85227309800007,
                    13.794897904000038
                  ],
                  [
                    39.85293370800008,
                    13.790978084000074
                  ],
                  [
                    39.85373345600004,
                    13.786232673000029
                  ],
                  [
                    39.85301251000004,
                    13.775928170000043
                  ],
                  [
                    39.85319733600005,
                    13.766511068000057
                  ],
                  [
                    39.85737278400006,
                    13.760723677000044
                  ],
                  [
                    39.86376884100008,
                    13.755109812000057
                  ],
                  [
                    39.87419850300006,
                    13.749403871000027
                  ],
                  [
                    39.88406876400006,
                    13.748246227000038
                  ],
                  [
                    39.875999861000025,
                    13.738207999000053
                  ],
                  [
                    39.87408985500008,
                    13.722169819000044
                  ],
                  [
                    39.87455389100006,
                    13.710478221000074
                  ],
                  [
                    39.87766864100007,
                    13.705977413000028
                  ],
                  [
                    39.877495106000026,
                    13.697560633000023
                  ],
                  [
                    39.87765272900003,
                    13.688771974000076
                  ],
                  [
                    39.87622210300003,
                    13.680253978000053
                  ],
                  [
                    39.87027358300003,
                    13.665839771000037
                  ],
                  [
                    39.86742260400007,
                    13.658281017000036
                  ],
                  [
                    39.867748145000064,
                    13.649519231000056
                  ],
                  [
                    39.86855378700005,
                    13.643538689000025
                  ],
                  [
                    39.867727982000076,
                    13.634920413000032
                  ],
                  [
                    39.86645086200008,
                    13.626939708000066
                  ],
                  [
                    39.86678826000008,
                    13.625971158000027
                  ],
                  [
                    39.86870162100007,
                    13.620478582000032
                  ],
                  [
                    39.868732152000064,
                    13.615330007000068
                  ],
                  [
                    39.86955855900004,
                    13.609505436000063
                  ],
                  [
                    39.864953686000035,
                    13.60266613400006
                  ],
                  [
                    39.86549828100004,
                    13.596169349000036
                  ],
                  [
                    39.86547626300006,
                    13.590311574000054
                  ],
                  [
                    39.86757149700003,
                    13.583809183000028
                  ],
                  [
                    39.86705072800004,
                    13.57509598300004
                  ],
                  [
                    39.865325433000066,
                    13.563705823000078
                  ],
                  [
                    39.86339002400007,
                    13.55835591500005
                  ],
                  [
                    39.863907174000076,
                    13.548160815000074
                  ],
                  [
                    39.85327827700007,
                    13.554091611000047
                  ],
                  [
                    39.84340465100007,
                    13.556503435000025
                  ],
                  [
                    39.83579886500007,
                    13.555326686000058
                  ],
                  [
                    39.82240021100006,
                    13.55679912900007
                  ],
                  [
                    39.81626345300003,
                    13.557770769000058
                  ],
                  [
                    39.81162651900007,
                    13.55554591400005
                  ],
                  [
                    39.80383567400003,
                    13.553725030000066
                  ],
                  [
                    39.79382403500006,
                    13.555723993000072
                  ],
                  [
                    39.788219181000045,
                    13.560282647000065
                  ],
                  [
                    39.78357454700006,
                    13.563382752000052
                  ],
                  [
                    39.77290678900005,
                    13.566882447000069
                  ],
                  [
                    39.76303208300004,
                    13.571270992000052
                  ],
                  [
                    39.755064925000056,
                    13.570892980000053
                  ],
                  [
                    39.74910528200007,
                    13.570846867000057
                  ],
                  [
                    39.74640621900005,
                    13.570825983000077
                  ],
                  [
                    39.74454715000007,
                    13.570811598000034
                  ],
                  [
                    39.73945580900005,
                    13.563148315000035
                  ],
                  [
                    39.73964230800004,
                    13.552278521000062
                  ],
                  [
                    39.73972773000003,
                    13.54729979700005
                  ],
                  [
                    39.73399895500006,
                    13.528867459000026
                  ],
                  [
                    39.733945204000065,
                    13.52869451600003
                  ],
                  [
                    39.729165616000046,
                    13.524073565000037
                  ],
                  [
                    39.728213039000025,
                    13.51662714500003
                  ],
                  [
                    39.72342470600006,
                    13.509191865000048
                  ],
                  [
                    39.72243509400005,
                    13.49895953600003
                  ],
                  [
                    39.72050964600004,
                    13.48685260700006
                  ],
                  [
                    39.71951747700007,
                    13.475681038000062
                  ],
                  [
                    39.72137543500003,
                    13.465440460000025
                  ],
                  [
                    39.72420650200007,
                    13.450533785000061
                  ],
                  [
                    39.72606629100005,
                    13.441201858000056
                  ],
                  [
                    39.726045869000075,
                    13.434446035000065
                  ],
                  [
                    39.726038190000054,
                    13.431904776000067
                  ],
                  [
                    39.727742360000036,
                    13.422228443000051
                  ],
                  [
                    39.73000517100007,
                    13.415917644000046
                  ],
                  [
                    39.73244787400006,
                    13.409603830000037
                  ],
                  [
                    39.73394796600007,
                    13.403069143000039
                  ],
                  [
                    39.73834290100007,
                    13.399575952000077
                  ],
                  [
                    39.74160565400007,
                    13.394042873000046
                  ],
                  [
                    39.74355080700008,
                    13.388937370000065
                  ],
                  [
                    39.74128424600008,
                    13.382195481000053
                  ],
                  [
                    39.74575888800007,
                    13.374121329000047
                  ],
                  [
                    39.736056819000055,
                    13.376954549000061
                  ],
                  [
                    39.72952242000008,
                    13.378807824000035
                  ],
                  [
                    39.73169365100006,
                    13.37332019400003
                  ],
                  [
                    39.736014331000035,
                    13.36806925600007
                  ],
                  [
                    39.740033665000055,
                    13.363254426000026
                  ],
                  [
                    39.74218044700007,
                    13.357488929000056
                  ],
                  [
                    39.74170441900003,
                    13.35128759500003
                  ],
                  [
                    39.74027945300003,
                    13.345695632000059
                  ],
                  [
                    39.739518849000035,
                    13.338911388000042
                  ],
                  [
                    39.73876407500006,
                    13.332885975000067
                  ],
                  [
                    39.73645547800004,
                    13.327302485000075
                  ],
                  [
                    39.73774666300005,
                    13.321094395000046
                  ],
                  [
                    39.73501241900004,
                    13.314301637000028
                  ],
                  [
                    39.72849899000005,
                    13.308798639000031
                  ],
                  [
                    39.72436124200004,
                    13.302966129000026
                  ],
                  [
                    39.71972319500003,
                    13.294554241000071
                  ],
                  [
                    39.72497177300005,
                    13.288338122000027
                  ],
                  [
                    39.73005041700003,
                    13.286577330000057
                  ],
                  [
                    39.73590094300005,
                    13.286540681000076
                  ],
                  [
                    39.73635718100007,
                    13.28623361700005
                  ],
                  [
                    39.74178373600006,
                    13.282581356000037
                  ],
                  [
                    39.748045055000034,
                    13.28168037100005
                  ],
                  [
                    39.75347648300004,
                    13.27998741500005
                  ],
                  [
                    39.754345285000056,
                    13.279804737000063
                  ],
                  [
                    39.75864844000006,
                    13.278899931000069
                  ],
                  [
                    39.76242040900007,
                    13.283453249000047
                  ],
                  [
                    39.76731515600005,
                    13.285268958000074
                  ],
                  [
                    39.77222354200006,
                    13.280151583000077
                  ],
                  [
                    39.777378498000076,
                    13.275160946000028
                  ],
                  [
                    39.781985631000055,
                    13.269220822000023
                  ],
                  [
                    39.78359731000006,
                    13.266430467000077
                  ],
                  [
                    39.785749087000056,
                    13.262705022000034
                  ],
                  [
                    39.78520460200008,
                    13.257182802000045
                  ],
                  [
                    39.78509290900007,
                    13.25195663900007
                  ],
                  [
                    39.78722496900008,
                    13.245630310000024
                  ],
                  [
                    39.79121519700004,
                    13.239491869000062
                  ],
                  [
                    39.79587942100005,
                    13.233016686000042
                  ],
                  [
                    39.79768916000006,
                    13.229886577000059
                  ],
                  [
                    39.79879411700006,
                    13.227975452000067
                  ],
                  [
                    39.79905667600008,
                    13.227521332000038
                  ],
                  [
                    39.799738156000046,
                    13.223784709000029
                  ],
                  [
                    39.80021004200006,
                    13.221197309000047
                  ],
                  [
                    39.80058324300006,
                    13.219151013000044
                  ],
                  [
                    39.80853293600006,
                    13.217173927000033
                  ],
                  [
                    39.80793995700003,
                    13.209261665000042
                  ],
                  [
                    39.80694519000008,
                    13.202506608000022
                  ],
                  [
                    39.80690945500004,
                    13.20240340600003
                  ],
                  [
                    39.80475752800004,
                    13.196188659000029
                  ],
                  [
                    39.803772141000024,
                    13.18967977400007
                  ],
                  [
                    39.80582153000006,
                    13.185636267000064
                  ],
                  [
                    39.80708465600003,
                    13.183144080000034
                  ],
                  [
                    39.80917095800004,
                    13.176686165000035
                  ],
                  [
                    39.81010822500008,
                    13.16972062900004
                  ],
                  [
                    39.81038938900008,
                    13.163934377000032
                  ],
                  [
                    39.81194707900005,
                    13.155157411000062
                  ],
                  [
                    39.81563599500004,
                    13.146187749000035
                  ],
                  [
                    39.82094654300005,
                    13.138659694000069
                  ],
                  [
                    39.82429661200007,
                    13.131952659000035
                  ],
                  [
                    39.827163281000026,
                    13.124031830000035
                  ],
                  [
                    39.827677548000054,
                    13.122562058000028
                  ],
                  [
                    39.829250321000075,
                    13.11806708100005
                  ],
                  [
                    39.831223065000074,
                    13.112541892000024
                  ],
                  [
                    39.83245776200005,
                    13.106509695000057
                  ],
                  [
                    39.83316516100007,
                    13.097424662000037
                  ],
                  [
                    39.83319579400006,
                    13.088560810000047
                  ],
                  [
                    39.835063545000025,
                    13.082977736000032
                  ],
                  [
                    39.83843710100007,
                    13.077092047000065
                  ],
                  [
                    39.84199846200005,
                    13.06797669100007
                  ],
                  [
                    39.84565661500005,
                    13.059152115000074
                  ],
                  [
                    39.84795523200006,
                    13.052805908000039
                  ],
                  [
                    39.85073047800006,
                    13.047900274000028
                  ],
                  [
                    39.853624317000026,
                    13.042721272000051
                  ],
                  [
                    39.85798767500006,
                    13.036156707000032
                  ],
                  [
                    39.86048538400007,
                    13.028367507000041
                  ],
                  [
                    39.86305890300008,
                    13.01970368800005
                  ],
                  [
                    39.86221248700008,
                    13.011486498000068
                  ],
                  [
                    39.860377723000056,
                    13.003619527000069
                  ],
                  [
                    39.86175803500004,
                    12.993831445000069
                  ],
                  [
                    39.86150513800004,
                    12.986697196000023
                  ],
                  [
                    39.86105493500003,
                    12.977321234000044
                  ],
                  [
                    39.86001018200005,
                    12.96963240100007
                  ],
                  [
                    39.86236368900006,
                    12.962021568000068
                  ],
                  [
                    39.86673284800003,
                    12.953932691000034
                  ],
                  [
                    39.86966634400005,
                    12.948259923000023
                  ],
                  [
                    39.87184565900003,
                    12.944045600000038
                  ],
                  [
                    39.87244365200007,
                    12.942889196000067
                  ],
                  [
                    39.87262070600008,
                    12.942546805000063
                  ],
                  [
                    39.87277411900004,
                    12.942250135000052
                  ],
                  [
                    39.87964952800007,
                    12.935393739000062
                  ],
                  [
                    39.886386068000036,
                    12.930909873000076
                  ],
                  [
                    39.89817557900005,
                    12.92606203500003
                  ],
                  [
                    39.90424742000005,
                    12.92175437700007
                  ],
                  [
                    39.90643486400006,
                    12.914339802000029
                  ],
                  [
                    39.91180189100004,
                    12.909690946000069
                  ],
                  [
                    39.916568581000035,
                    12.904636176000054
                  ],
                  [
                    39.92029077400008,
                    12.898490630000026
                  ],
                  [
                    39.92520444400003,
                    12.893767369000045
                  ],
                  [
                    39.929261018000034,
                    12.88150507000006
                  ],
                  [
                    39.92935826300004,
                    12.874393049000048
                  ],
                  [
                    39.93481414100006,
                    12.867582221000077
                  ],
                  [
                    39.941180917000054,
                    12.861272854000049
                  ],
                  [
                    39.945493069000065,
                    12.853229697000074
                  ],
                  [
                    39.948622733000036,
                    12.847407113000031
                  ],
                  [
                    39.95063564900005,
                    12.841689426000073
                  ],
                  [
                    39.952538324000045,
                    12.836919809000051
                  ],
                  [
                    39.956176319000065,
                    12.832506931000069
                  ],
                  [
                    39.96081434600006,
                    12.828648180000073
                  ],
                  [
                    39.965483378000044,
                    12.821883421000052
                  ],
                  [
                    39.96950860100003,
                    12.81412627800006
                  ],
                  [
                    39.97065032200004,
                    12.805169979000027
                  ],
                  [
                    39.97258063700008,
                    12.797360455000046
                  ],
                  [
                    39.97798291700008,
                    12.792190897000069
                  ],
                  [
                    39.963275089000035,
                    12.782183920000023
                  ],
                  [
                    39.95367893400004,
                    12.778178019000052
                  ],
                  [
                    39.94270781200004,
                    12.77147870400006
                  ],
                  [
                    39.92755714000003,
                    12.767072700000028
                  ],
                  [
                    39.91957616000008,
                    12.766889659000071
                  ],
                  [
                    39.90921718300007,
                    12.764588082000046
                  ],
                  [
                    39.89904895900003,
                    12.762307990000068
                  ],
                  [
                    39.888647898000045,
                    12.755775692000043
                  ],
                  [
                    39.86978203000007,
                    12.733919082000057
                  ],
                  [
                    39.867605568000045,
                    12.723737696000057
                  ],
                  [
                    39.84974576800005,
                    12.717812036000055
                  ],
                  [
                    39.83941388900007,
                    12.713274352000042
                  ],
                  [
                    39.834953434000056,
                    12.706728691000023
                  ],
                  [
                    39.82610431200004,
                    12.693741426000031
                  ],
                  [
                    39.82358893600008,
                    12.679567656000074
                  ],
                  [
                    39.822492397000076,
                    12.673388824000028
                  ],
                  [
                    39.82007780500004,
                    12.65882725800003
                  ],
                  [
                    39.82334012300004,
                    12.645668827000065
                  ],
                  [
                    39.83170609600006,
                    12.635438286000067
                  ],
                  [
                    39.83257350300005,
                    12.63437755600006
                  ],
                  [
                    39.82673697900003,
                    12.625987218000034
                  ],
                  [
                    39.82433783700003,
                    12.622538315000043
                  ],
                  [
                    39.818702501000075,
                    12.618753520000041
                  ],
                  [
                    39.80886878700005,
                    12.603399541000044
                  ],
                  [
                    39.806736717000035,
                    12.596283054000025
                  ],
                  [
                    39.812756386000046,
                    12.585899439000059
                  ],
                  [
                    39.81547827700007,
                    12.581401185000061
                  ],
                  [
                    39.81819796800005,
                    12.579140863000077
                  ],
                  [
                    39.82682559800003,
                    12.571970484000076
                  ],
                  [
                    39.82590656700006,
                    12.560954357000071
                  ],
                  [
                    39.83276409800004,
                    12.549890953000045
                  ],
                  [
                    39.84054893200005,
                    12.546731774000023
                  ],
                  [
                    39.84918733200004,
                    12.547235906000026
                  ],
                  [
                    39.85237048300007,
                    12.54742167300003
                  ],
                  [
                    39.86319581200007,
                    12.53144859300005
                  ],
                  [
                    39.863645209000026,
                    12.523721617000035
                  ],
                  [
                    39.861687059000076,
                    12.517505468000024
                  ],
                  [
                    39.863451756000075,
                    12.506289292000076
                  ],
                  [
                    39.86818189100006,
                    12.494316991000062
                  ],
                  [
                    39.88106566400006,
                    12.484460752000075
                  ],
                  [
                    39.86628592200003,
                    12.472624326000073
                  ],
                  [
                    39.87126016600007,
                    12.468812833000072
                  ],
                  [
                    39.88204999800007,
                    12.46695560300003
                  ],
                  [
                    39.88257253000006,
                    12.457662647000063
                  ],
                  [
                    39.863112708000074,
                    12.463346012000045
                  ],
                  [
                    39.84747315300007,
                    12.449206307000054
                  ],
                  [
                    39.83900285800007,
                    12.438965427000028
                  ],
                  [
                    39.83336777900007,
                    12.43348185700006
                  ],
                  [
                    39.83049065100005,
                    12.428917497000043
                  ],
                  [
                    39.82161413700004,
                    12.414835534000076
                  ],
                  [
                    39.814929224000025,
                    12.407061931000044
                  ],
                  [
                    39.820953098000075,
                    12.395184518000065
                  ],
                  [
                    39.819931964000034,
                    12.389995824000039
                  ],
                  [
                    39.821900379000056,
                    12.386152865000042
                  ],
                  [
                    39.82304305000008,
                    12.383922015000053
                  ],
                  [
                    39.82409165200005,
                    12.37729164700005
                  ],
                  [
                    39.825270095000064,
                    12.372304332000056
                  ],
                  [
                    39.82931350800004,
                    12.365651486000047
                  ],
                  [
                    39.83087630400007,
                    12.357500495000068
                  ],
                  [
                    39.817622562000054,
                    12.341872429000034
                  ],
                  [
                    39.817615713000066,
                    12.330993091000039
                  ],
                  [
                    39.817611330000034,
                    12.324029795000058
                  ],
                  [
                    39.800328206000074,
                    12.316388867000057
                  ],
                  [
                    39.79796007500005,
                    12.315826746000027
                  ],
                  [
                    39.77714105600006,
                    12.310884957000042
                  ],
                  [
                    39.76154694200005,
                    12.303252024000074
                  ],
                  [
                    39.75855376100003,
                    12.319953055000042
                  ],
                  [
                    39.74795815500005,
                    12.316504210000062
                  ],
                  [
                    39.739107259000036,
                    12.312837382000055
                  ],
                  [
                    39.72655261600005,
                    12.310214417000054
                  ],
                  [
                    39.721837589000074,
                    12.308360359000062
                  ],
                  [
                    39.721501852000074,
                    12.308228335000024
                  ],
                  [
                    39.70626514400004,
                    12.306206621000058
                  ],
                  [
                    39.68847293400006,
                    12.30692024800004
                  ],
                  [
                    39.67931463000008,
                    12.307815882000057
                  ],
                  [
                    39.665044343000034,
                    12.30761943400006
                  ],
                  [
                    39.65870124500003,
                    12.306381335000026
                  ],
                  [
                    39.64976745600006,
                    12.306892253000058
                  ],
                  [
                    39.64094424000007,
                    12.30763096000004
                  ],
                  [
                    39.63227443100004,
                    12.307654083000045
                  ],
                  [
                    39.626799919000064,
                    12.304066022000029
                  ],
                  [
                    39.62473431400008,
                    12.302712201000077
                  ],
                  [
                    39.62093441700006,
                    12.300221701000055
                  ],
                  [
                    39.62512295400006,
                    12.287998835000053
                  ],
                  [
                    39.62012166300008,
                    12.282375198000068
                  ],
                  [
                    39.61421295900004,
                    12.275731233000045
                  ],
                  [
                    39.60500034300003,
                    12.270562437000024
                  ],
                  [
                    39.59696252500004,
                    12.269870311000034
                  ],
                  [
                    39.59186976500007,
                    12.270975589000045
                  ],
                  [
                    39.58663210200007,
                    12.265867580000076
                  ],
                  [
                    39.57254390300005,
                    12.255925599000022
                  ],
                  [
                    39.555184250000025,
                    12.255511219000027
                  ],
                  [
                    39.543273525000075,
                    12.265007941000022
                  ],
                  [
                    39.541339866000044,
                    12.27752994900004
                  ],
                  [
                    39.538536355000076,
                    12.291911820000053
                  ],
                  [
                    39.53531212100006,
                    12.299931815000036
                  ],
                  [
                    39.53119194300007,
                    12.30605792700004
                  ],
                  [
                    39.52928475400006,
                    12.312295538000058
                  ],
                  [
                    39.52266195200008,
                    12.326414029000034
                  ],
                  [
                    39.51515881300003,
                    12.329360518000044
                  ],
                  [
                    39.507440992000056,
                    12.332852040000034
                  ],
                  [
                    39.50102475400007,
                    12.33171214500004
                  ],
                  [
                    39.48715784700005,
                    12.326714120000076
                  ],
                  [
                    39.47051795200008,
                    12.32139860500007
                  ],
                  [
                    39.45556405600007,
                    12.32502717500006
                  ],
                  [
                    39.44074365800003,
                    12.31549953900003
                  ],
                  [
                    39.42757471600004,
                    12.30244096000007
                  ],
                  [
                    39.41951424100006,
                    12.296596726000075
                  ],
                  [
                    39.40288592200005,
                    12.295279038000047
                  ],
                  [
                    39.388595784000074,
                    12.30049620400007
                  ],
                  [
                    39.374684210000055,
                    12.30119021300004
                  ],
                  [
                    39.37257673900007,
                    12.301295349000043
                  ],
                  [
                    39.365777698000045,
                    12.300521873000037
                  ],
                  [
                    39.359785577000025,
                    12.299528968000061
                  ],
                  [
                    39.35696989200005,
                    12.29906240400004
                  ],
                  [
                    39.353967941000064,
                    12.298776673000077
                  ],
                  [
                    39.35015160100005,
                    12.29841342800006
                  ],
                  [
                    39.34234523200007,
                    12.300702117000071
                  ],
                  [
                    39.33381518300007,
                    12.300604146000069
                  ],
                  [
                    39.328294490000076,
                    12.302293494000025
                  ],
                  [
                    39.32170279400003,
                    12.304866179000044
                  ],
                  [
                    39.312677146000055,
                    12.30087579800005
                  ],
                  [
                    39.305208341000025,
                    12.297280245000024
                  ],
                  [
                    39.29900980600007,
                    12.297380599000064
                  ],
                  [
                    39.293551990000026,
                    12.296502686000053
                  ],
                  [
                    39.29087425500006,
                    12.296071961000052
                  ],
                  [
                    39.28478473200005,
                    12.299688143000026
                  ],
                  [
                    39.28019922400006,
                    12.305001150000066
                  ],
                  [
                    39.27559872200004,
                    12.312032154000065
                  ],
                  [
                    39.270553720000066,
                    12.32001365900004
                  ],
                  [
                    39.26713422300003,
                    12.326423660000046
                  ],
                  [
                    39.26449822200004,
                    12.329293716000052
                  ],
                  [
                    39.26345521500008,
                    12.33042933300004
                  ],
                  [
                    39.262855115000036,
                    12.334706440000048
                  ],
                  [
                    39.25715821000006,
                    12.339392674000067
                  ],
                  [
                    39.25118869100004,
                    12.344123187000037
                  ],
                  [
                    39.24827719000007,
                    12.348479690000033
                  ],
                  [
                    39.245529419000036,
                    12.352944384000068
                  ],
                  [
                    39.246491552000066,
                    12.359924011000032
                  ],
                  [
                    39.24439122600006,
                    12.365735010000037
                  ],
                  [
                    39.24340674800004,
                    12.373926668000024
                  ],
                  [
                    39.24298876800003,
                    12.380298159000063
                  ],
                  [
                    39.24040078100006,
                    12.388283406000028
                  ],
                  [
                    39.23992029900006,
                    12.394543647000035
                  ],
                  [
                    39.241480514000045,
                    12.401890768000044
                  ],
                  [
                    39.24184234100005,
                    12.403594628000064
                  ],
                  [
                    39.241636881000034,
                    12.408805705000077
                  ],
                  [
                    39.24174901300006,
                    12.411255790000041
                  ],
                  [
                    39.24187349500005,
                    12.413975746000062
                  ],
                  [
                    39.24199405300004,
                    12.416609941000047
                  ],
                  [
                    39.24143291400003,
                    12.425628095000036
                  ],
                  [
                    39.240607632000035,
                    12.432241788000056
                  ],
                  [
                    39.237331693000044,
                    12.440916586000071
                  ],
                  [
                    39.23616121500004,
                    12.448997578000046
                  ],
                  [
                    39.23587398800004,
                    12.456365317000063
                  ],
                  [
                    39.23560001800007,
                    12.465779304000023
                  ],
                  [
                    39.236354548000065,
                    12.473085540000056
                  ],
                  [
                    39.23282805400004,
                    12.480771040000036
                  ],
                  [
                    39.230913229000066,
                    12.48616953800007
                  ],
                  [
                    39.231594924000035,
                    12.493144192000045
                  ],
                  [
                    39.229773857000055,
                    12.501081519000024
                  ],
                  [
                    39.22519585800006,
                    12.50921752100004
                  ],
                  [
                    39.22225961700008,
                    12.516662520000068
                  ],
                  [
                    39.22271463900006,
                    12.522300177000034
                  ],
                  [
                    39.21812563900005,
                    12.530051263000075
                  ],
                  [
                    39.217556656000056,
                    12.535959006000041
                  ],
                  [
                    39.21428599700005,
                    12.543377172000021
                  ],
                  [
                    39.208717652000075,
                    12.549562514000058
                  ],
                  [
                    39.20978667700007,
                    12.555127502000062
                  ],
                  [
                    39.20921769300003,
                    12.560590495000042
                  ],
                  [
                    39.20760420200003,
                    12.56603999300006
                  ],
                  [
                    39.20572020800006,
                    12.570878992000075
                  ],
                  [
                    39.20427621700003,
                    12.575996239000062
                  ],
                  [
                    39.20159372400008,
                    12.582314154000073
                  ],
                  [
                    39.19843372400004,
                    12.587790823000034
                  ],
                  [
                    39.19404472200006,
                    12.594711493000034
                  ],
                  [
                    39.18962021800007,
                    12.600818999000069
                  ],
                  [
                    39.18574671600004,
                    12.60691016900006
                  ],
                  [
                    39.18304538500007,
                    12.612292836000051
                  ],
                  [
                    39.18233840200003,
                    12.618138163000026
                  ],
                  [
                    39.184160262000034,
                    12.622991483000021
                  ],
                  [
                    39.18340445100006,
                    12.630297141000028
                  ],
                  [
                    39.17774802500003,
                    12.63710956500006
                  ],
                  [
                    39.17440127700007,
                    12.643480483000076
                  ],
                  [
                    39.176744995000035,
                    12.647583920000045
                  ],
                  [
                    39.17719881000005,
                    12.648378466000054
                  ],
                  [
                    39.17746170500004,
                    12.648645745000067
                  ],
                  [
                    39.18069550700005,
                    12.651933481000071
                  ],
                  [
                    39.181088256000066,
                    12.652332780000052
                  ],
                  [
                    39.18142235000005,
                    12.652672446000054
                  ],
                  [
                    39.187290897000025,
                    12.656323087000033
                  ],
                  [
                    39.19383994100008,
                    12.658097895000026
                  ],
                  [
                    39.19887097900005,
                    12.660395375000064
                  ],
                  [
                    39.20566427400007,
                    12.661762600000031
                  ],
                  [
                    39.21198956100005,
                    12.661637829000028
                  ],
                  [
                    39.21715343100004,
                    12.663534309000056
                  ],
                  [
                    39.223863477000066,
                    12.665427283000042
                  ],
                  [
                    39.23076368900007,
                    12.666535424000074
                  ],
                  [
                    39.23885772300008,
                    12.66309915200003
                  ],
                  [
                    39.24176307400006,
                    12.664780713000027
                  ],
                  [
                    39.24477512400006,
                    12.666524023000022
                  ],
                  [
                    39.24694378700008,
                    12.66777920100003
                  ],
                  [
                    39.256314160000045,
                    12.672898062000058
                  ],
                  [
                    39.26403807200006,
                    12.676353758000062
                  ],
                  [
                    39.26566643000007,
                    12.677082289000055
                  ],
                  [
                    39.26573133200003,
                    12.677127833000043
                  ],
                  [
                    39.27479175600007,
                    12.683485831000041
                  ],
                  [
                    39.27572506100006,
                    12.68422756800004
                  ],
                  [
                    39.27752170700006,
                    12.685655445000066
                  ],
                  [
                    39.27935503300006,
                    12.687112464000052
                  ],
                  [
                    39.28048218300006,
                    12.688008259000071
                  ],
                  [
                    39.28461845800007,
                    12.701438259000042
                  ],
                  [
                    39.28552142900003,
                    12.704370101000052
                  ],
                  [
                    39.269535044000065,
                    12.723219788000051
                  ],
                  [
                    39.27385989900006,
                    12.72662443400003
                  ],
                  [
                    39.27392273800007,
                    12.726772937000021
                  ],
                  [
                    39.274094588000025,
                    12.727179058000047
                  ],
                  [
                    39.28093232300006,
                    12.743338179000034
                  ],
                  [
                    39.278853379000054,
                    12.758548087000065
                  ],
                  [
                    39.267663775000074,
                    12.77133496600004
                  ],
                  [
                    39.27577188200007,
                    12.787847911000028
                  ],
                  [
                    39.28070790500004,
                    12.787266553000052
                  ],
                  [
                    39.29573004800005,
                    12.78549726600005
                  ],
                  [
                    39.30329507400006,
                    12.793010461000051
                  ],
                  [
                    39.30360198900007,
                    12.793315273000076
                  ],
                  [
                    39.30552657700008,
                    12.799239965000027
                  ],
                  [
                    39.306676770000024,
                    12.804542735000041
                  ],
                  [
                    39.30687395700005,
                    12.807144812000047
                  ],
                  [
                    39.30721557900006,
                    12.811652772000059
                  ],
                  [
                    39.29477292100006,
                    12.818069963000028
                  ],
                  [
                    39.284518638000065,
                    12.822822304000056
                  ],
                  [
                    39.277685629000075,
                    12.826024042000029
                  ],
                  [
                    39.28094916100008,
                    12.829080055000077
                  ],
                  [
                    39.28534631500003,
                    12.833197607000045
                  ],
                  [
                    39.29038914700004,
                    12.83791977900006
                  ],
                  [
                    39.293053686000064,
                    12.83969522800004
                  ],
                  [
                    39.29692570100008,
                    12.842275249000068
                  ],
                  [
                    39.30261675000003,
                    12.846790222000038
                  ],
                  [
                    39.30367933900004,
                    12.847556115000032
                  ],
                  [
                    39.305802982000046,
                    12.849086794000073
                  ],
                  [
                    39.31013169700003,
                    12.852206846000058
                  ],
                  [
                    39.30682789000008,
                    12.866310379000026
                  ],
                  [
                    39.30298973300006,
                    12.870121856000026
                  ],
                  [
                    39.29489482300005,
                    12.87090207500006
                  ],
                  [
                    39.279022835000035,
                    12.856247515000064
                  ],
                  [
                    39.275273466000044,
                    12.867323665000072
                  ],
                  [
                    39.26911254800007,
                    12.88084613500007
                  ],
                  [
                    39.26307605000005,
                    12.894094005000056
                  ],
                  [
                    39.258728715000075,
                    12.914682269000025
                  ],
                  [
                    39.25080672200005,
                    12.917982949000077
                  ],
                  [
                    39.24733996800006,
                    12.917736451000053
                  ],
                  [
                    39.23429994800006,
                    12.916809256000022
                  ],
                  [
                    39.23309832600006,
                    12.91672382300004
                  ],
                  [
                    39.23256756600006,
                    12.91668607500003
                  ],
                  [
                    39.22391274200004,
                    12.920137521000072
                  ],
                  [
                    39.21532386800004,
                    12.922129462000044
                  ],
                  [
                    39.20792411200006,
                    12.926001019000068
                  ],
                  [
                    39.20329921800004,
                    12.928914778000035
                  ],
                  [
                    39.19283200000007,
                    12.928084988000023
                  ],
                  [
                    39.174767503000055,
                    12.938168499000028
                  ],
                  [
                    39.16885056700005,
                    12.943590764000021
                  ],
                  [
                    39.16346988400005,
                    12.948412102000077
                  ],
                  [
                    39.15480765800004,
                    12.949838287000034
                  ],
                  [
                    39.15035655200006,
                    12.953154398000038
                  ],
                  [
                    39.14186479400007,
                    12.955839862000062
                  ],
                  [
                    39.11914623200005,
                    12.960857076000025
                  ],
                  [
                    39.11134535800005,
                    12.959915580000029
                  ],
                  [
                    39.100499307000064,
                    12.958769106000034
                  ],
                  [
                    39.08285895600005,
                    12.959272311000063
                  ],
                  [
                    39.07414789500007,
                    12.976086022000061
                  ],
                  [
                    39.05361142100003,
                    12.990669566000065
                  ],
                  [
                    39.044585908000045,
                    12.993361641000035
                  ],
                  [
                    39.03426109000003,
                    13.00046831000003
                  ],
                  [
                    39.014349526000046,
                    13.001572873000043
                  ],
                  [
                    39.009610106000025,
                    13.003898779000053
                  ],
                  [
                    39.00021910600003,
                    13.00344377600004
                  ],
                  [
                    38.99445523800006,
                    13.011741138000048
                  ],
                  [
                    39.00306662200006,
                    13.02190199100005
                  ],
                  [
                    39.00433409100003,
                    13.02339751900007
                  ],
                  [
                    39.000056553000036,
                    13.038889977000053
                  ],
                  [
                    38.994837447000066,
                    13.044370074000028
                  ],
                  [
                    38.99396247300007,
                    13.045288802000073
                  ],
                  [
                    38.99321728700005,
                    13.049011797000048
                  ],
                  [
                    38.99227797700007,
                    13.05370464300006
                  ],
                  [
                    38.990451466000025,
                    13.06282999900003
                  ],
                  [
                    38.99069066900006,
                    13.06603736300002
                  ],
                  [
                    38.99085914800003,
                    13.068296419000035
                  ],
                  [
                    38.990736620000064,
                    13.073607529000071
                  ],
                  [
                    38.990397923000046,
                    13.07645831900004
                  ],
                  [
                    38.98982390400005,
                    13.081289800000036
                  ],
                  [
                    38.97860188800007,
                    13.09896208400005
                  ],
                  [
                    38.98395162000003,
                    13.10138941100007
                  ],
                  [
                    38.98822870500004,
                    13.103330048000032
                  ],
                  [
                    39.00486454500003,
                    13.111378991000038
                  ],
                  [
                    39.009202505000076,
                    13.113477833000047
                  ],
                  [
                    39.00925037700006,
                    13.113500995000038
                  ],
                  [
                    39.010242306000066,
                    13.113980921000064
                  ],
                  [
                    39.01167220000008,
                    13.115828074000035
                  ],
                  [
                    39.01487662100004,
                    13.119967580000036
                  ],
                  [
                    39.019400559000076,
                    13.125811654000074
                  ],
                  [
                    39.02022455900004,
                    13.126876106000054
                  ],
                  [
                    39.02081195900007,
                    13.126976361000061
                  ],
                  [
                    39.02629710000008,
                    13.127912471000059
                  ],
                  [
                    39.036933944000054,
                    13.134239248000029
                  ],
                  [
                    39.03727214400004,
                    13.135522244000072
                  ],
                  [
                    39.03728820600003,
                    13.135583175000022
                  ],
                  [
                    39.03898135600008,
                    13.142006292000076
                  ],
                  [
                    39.04256980100007,
                    13.155619385000023
                  ],
                  [
                    39.04159878000007,
                    13.161502315000064
                  ],
                  [
                    39.04088759000007,
                    13.162579880000067
                  ],
                  [
                    39.03602437200004,
                    13.16994842300005
                  ],
                  [
                    39.034953537000035,
                    13.170435070000053
                  ],
                  [
                    39.03015454400003,
                    13.172615994000068
                  ],
                  [
                    39.016745771000046,
                    13.17870967600004
                  ],
                  [
                    39.011759460000064,
                    13.186396202000026
                  ],
                  [
                    38.99736778000005,
                    13.203404457000033
                  ],
                  [
                    38.98481214800006,
                    13.202754355000025
                  ],
                  [
                    38.96477014300007,
                    13.20776220700003
                  ],
                  [
                    38.95582407400008,
                    13.21201319000005
                  ],
                  [
                    38.956327300000055,
                    13.219199349000064
                  ],
                  [
                    38.953386816000034,
                    13.223777516000041
                  ],
                  [
                    38.95264391100005,
                    13.22998181500003
                  ],
                  [
                    38.95174191800004,
                    13.237514728000065
                  ],
                  [
                    38.94920630900003,
                    13.237306102000048
                  ],
                  [
                    38.92959020600006,
                    13.235692119000078
                  ],
                  [
                    38.91855669500006,
                    13.229916642000035
                  ],
                  [
                    38.91333401900005,
                    13.224472513000023
                  ],
                  [
                    38.90706791800005,
                    13.223917205000078
                  ],
                  [
                    38.893196370000055,
                    13.223412820000021
                  ],
                  [
                    38.87621835400006,
                    13.220508148000022
                  ],
                  [
                    38.86717456500003,
                    13.215320320000046
                  ],
                  [
                    38.86310541200004,
                    13.209497662000047
                  ],
                  [
                    38.85025784700008,
                    13.214508661000025
                  ],
                  [
                    38.83826109300003,
                    13.22908595000007
                  ],
                  [
                    38.83388245500004,
                    13.231933618000028
                  ],
                  [
                    38.82472646200006,
                    13.234116577000066
                  ],
                  [
                    38.81908525700004,
                    13.234714716000042
                  ],
                  [
                    38.81168131800007,
                    13.238773308000077
                  ],
                  [
                    38.810459414000036,
                    13.23996568800004
                  ],
                  [
                    38.807216932000074,
                    13.24312982500004
                  ],
                  [
                    38.80069076600006,
                    13.247309866000023
                  ],
                  [
                    38.78969742600003,
                    13.250072702000068
                  ],
                  [
                    38.77918740800004,
                    13.249370877000047
                  ],
                  [
                    38.77063860100003,
                    13.252538102000074
                  ],
                  [
                    38.760243082000045,
                    13.257549840000024
                  ],
                  [
                    38.74890994300006,
                    13.261622049000039
                  ],
                  [
                    38.74325173100004,
                    13.265023136000025
                  ],
                  [
                    38.73810211600005,
                    13.264077548000046
                  ],
                  [
                    38.732932693000066,
                    13.26264758900004
                  ],
                  [
                    38.73158807900006,
                    13.262275644000056
                  ],
                  [
                    38.72991659400003,
                    13.269219220000025
                  ],
                  [
                    38.73290198600006,
                    13.276432641000042
                  ],
                  [
                    38.73550526500003,
                    13.28194329300004
                  ],
                  [
                    38.740068508000036,
                    13.28678506600005
                  ],
                  [
                    38.73952176100005,
                    13.29351865600006
                  ],
                  [
                    38.73928429000006,
                    13.296443281000052
                  ],
                  [
                    38.73515395800007,
                    13.302352155000051
                  ],
                  [
                    38.74103547100003,
                    13.30744003500007
                  ],
                  [
                    38.73815347000004,
                    13.312342393000051
                  ],
                  [
                    38.73754823400003,
                    13.317430638000076
                  ],
                  [
                    38.73805984300003,
                    13.323955875000024
                  ],
                  [
                    38.73692977500008,
                    13.330313119000039
                  ],
                  [
                    38.741718423000066,
                    13.33354627600005
                  ],
                  [
                    38.74181258900006,
                    13.33983243800003
                  ],
                  [
                    38.737846578000074,
                    13.343687844000044
                  ],
                  [
                    38.73366138200004,
                    13.349765492000074
                  ],
                  [
                    38.73171280300005,
                    13.357845628000064
                  ],
                  [
                    38.73019398200006,
                    13.365402085000028
                  ],
                  [
                    38.73424845200003,
                    13.371237913000073
                  ],
                  [
                    38.73724331900007,
                    13.377698667000061
                  ],
                  [
                    38.73325469200006,
                    13.384147128000052
                  ],
                  [
                    38.732811380000044,
                    13.391112702000044
                  ],
                  [
                    38.733132743000056,
                    13.39881121600007
                  ],
                  [
                    38.73204187500005,
                    13.39969029200006
                  ],
                  [
                    38.730903805000025,
                    13.400607404000027
                  ],
                  [
                    38.72863401200004,
                    13.40243650900004
                  ],
                  [
                    38.72664992000006,
                    13.404035385000043
                  ],
                  [
                    38.721865207000064,
                    13.40805057800003
                  ],
                  [
                    38.71988689900007,
                    13.404769258000044
                  ],
                  [
                    38.71872966600006,
                    13.402849814000035
                  ],
                  [
                    38.70568553700008,
                    13.38929888000007
                  ],
                  [
                    38.69599147500003,
                    13.388979663000043
                  ],
                  [
                    38.69324842300006,
                    13.389273378000041
                  ],
                  [
                    38.68413740500006,
                    13.390248951000046
                  ],
                  [
                    38.66913356600003,
                    13.391859999000076
                  ],
                  [
                    38.66737542200008,
                    13.39225857300005
                  ],
                  [
                    38.66114395000005,
                    13.39367125900003
                  ],
                  [
                    38.657483752000076,
                    13.39450103300004
                  ],
                  [
                    38.649421363000044,
                    13.396342805000074
                  ],
                  [
                    38.64863995300004,
                    13.396521310000026
                  ],
                  [
                    38.64160067000006,
                    13.399805078000043
                  ],
                  [
                    38.63233379400003,
                    13.404153103000056
                  ],
                  [
                    38.62636460300007,
                    13.407984616000022
                  ],
                  [
                    38.62237124400008,
                    13.411227093000036
                  ],
                  [
                    38.62209098000005,
                    13.412287871000046
                  ],
                  [
                    38.62100262900003,
                    13.416407201000027
                  ],
                  [
                    38.620763630000056,
                    13.417311794000057
                  ],
                  [
                    38.61785245100003,
                    13.42833040000005
                  ],
                  [
                    38.616890572000045,
                    13.439081006000038
                  ],
                  [
                    38.61578828300003,
                    13.451400938000063
                  ],
                  [
                    38.63328095500003,
                    13.472711336000032
                  ],
                  [
                    38.64818026900008,
                    13.481377629000065
                  ],
                  [
                    38.661305018000064,
                    13.48472668100004
                  ],
                  [
                    38.67033960200007,
                    13.483958286000075
                  ],
                  [
                    38.67643033400003,
                    13.48344026600006
                  ],
                  [
                    38.67560861700008,
                    13.485616229000073
                  ],
                  [
                    38.675095948000035,
                    13.486973810000052
                  ],
                  [
                    38.67447450900005,
                    13.488619425000024
                  ],
                  [
                    38.67325474000006,
                    13.491849451000064
                  ],
                  [
                    38.67595492500004,
                    13.497618316000057
                  ],
                  [
                    38.674335160000055,
                    13.50303887900003
                  ],
                  [
                    38.67249222300006,
                    13.509206289000076
                  ],
                  [
                    38.66928211000004,
                    13.514505887000041
                  ],
                  [
                    38.66907575300007,
                    13.514970134000066
                  ],
                  [
                    38.66670262900004,
                    13.520309019000024
                  ],
                  [
                    38.666069193000055,
                    13.521734077000076
                  ],
                  [
                    38.66483024300004,
                    13.526795122000067
                  ],
                  [
                    38.66215026800006,
                    13.531181440000069
                  ],
                  [
                    38.65853983900007,
                    13.527871920000052
                  ],
                  [
                    38.65287579400007,
                    13.522679943000071
                  ],
                  [
                    38.64528303000003,
                    13.515767341000071
                  ],
                  [
                    38.63946473400006,
                    13.510711307000065
                  ],
                  [
                    38.63598603600008,
                    13.506264780000038
                  ],
                  [
                    38.63064325000005,
                    13.501815494000027
                  ],
                  [
                    38.62255606000008,
                    13.495449174000044
                  ],
                  [
                    38.62246698300004,
                    13.495379052000033
                  ],
                  [
                    38.61404523200008,
                    13.490686866000033
                  ],
                  [
                    38.60538914500006,
                    13.490691305000041
                  ],
                  [
                    38.59011241500008,
                    13.50612402300004
                  ],
                  [
                    38.57956618600008,
                    13.503465013000039
                  ],
                  [
                    38.57865640700004,
                    13.502669463000075
                  ],
                  [
                    38.572981578000054,
                    13.497707152000032
                  ],
                  [
                    38.572043259000054,
                    13.495329626000057
                  ],
                  [
                    38.57058204200007,
                    13.491627170000072
                  ],
                  [
                    38.56747233700003,
                    13.486452522000036
                  ],
                  [
                    38.56207545800004,
                    13.483329712000057
                  ],
                  [
                    38.551801891000025,
                    13.482850247000044
                  ],
                  [
                    38.549773137000045,
                    13.483013984000024
                  ],
                  [
                    38.54511085100006,
                    13.48339026800005
                  ],
                  [
                    38.53424352600007,
                    13.481810557000074
                  ],
                  [
                    38.52276544000006,
                    13.47651225900006
                  ],
                  [
                    38.521945678000066,
                    13.476133856000047
                  ],
                  [
                    38.51174260200003,
                    13.472911396000029
                  ],
                  [
                    38.50430996700004,
                    13.471734422000054
                  ],
                  [
                    38.484156416000076,
                    13.469736992000037
                  ],
                  [
                    38.47564235100003,
                    13.466780525000047
                  ],
                  [
                    38.470273304000045,
                    13.463252299000033
                  ],
                  [
                    38.46099123300007,
                    13.459561585000074
                  ],
                  [
                    38.46328546500007,
                    13.464682569000047
                  ],
                  [
                    38.46681255200008,
                    13.469034300000033
                  ],
                  [
                    38.469020338000064,
                    13.475429200000065
                  ],
                  [
                    38.46548583100008,
                    13.479719038000042
                  ],
                  [
                    38.46740286100004,
                    13.484902024000064
                  ],
                  [
                    38.476617281000074,
                    13.484965703000057
                  ],
                  [
                    38.48203889600006,
                    13.484837858000049
                  ],
                  [
                    38.49825673000004,
                    13.484455431000072
                  ],
                  [
                    38.490658547000066,
                    13.495777930000031
                  ],
                  [
                    38.49367425200006,
                    13.501222744000074
                  ],
                  [
                    38.49680462400005,
                    13.50678939200003
                  ],
                  [
                    38.50292534700003,
                    13.511546030000034
                  ],
                  [
                    38.50862004800007,
                    13.511198346000072
                  ],
                  [
                    38.517322120000074,
                    13.515856976000066
                  ],
                  [
                    38.52217232300006,
                    13.517431790000046
                  ],
                  [
                    38.53261839400005,
                    13.51868558700005
                  ],
                  [
                    38.54245898200003,
                    13.525802209000062
                  ],
                  [
                    38.54559542100003,
                    13.530298567000045
                  ],
                  [
                    38.54623019400003,
                    13.531208568000068
                  ],
                  [
                    38.547365538000065,
                    13.53283618200004
                  ],
                  [
                    38.54965242000003,
                    13.536316659000022
                  ],
                  [
                    38.55069057700007,
                    13.537896663000026
                  ],
                  [
                    38.55394614100004,
                    13.550308131000065
                  ],
                  [
                    38.549251119000076,
                    13.552569644000073
                  ],
                  [
                    38.539123059000076,
                    13.553844176000041
                  ],
                  [
                    38.53241451400004,
                    13.55329369900005
                  ],
                  [
                    38.52441196700005,
                    13.554567224000039
                  ],
                  [
                    38.51547291300005,
                    13.555436002000022
                  ],
                  [
                    38.50682886100003,
                    13.556405280000035
                  ],
                  [
                    38.50144983200005,
                    13.557859295000071
                  ],
                  [
                    38.48985275800004,
                    13.558012334000068
                  ],
                  [
                    38.477619910000044,
                    13.552344884000036
                  ],
                  [
                    38.47347431700007,
                    13.55725372300003
                  ],
                  [
                    38.47285067000007,
                    13.56411238100003
                  ],
                  [
                    38.46521463300007,
                    13.567644900000062
                  ],
                  [
                    38.458517897000036,
                    13.559819768000068
                  ],
                  [
                    38.453622523000035,
                    13.556946123000046
                  ],
                  [
                    38.44279375000008,
                    13.560540201000038
                  ],
                  [
                    38.44327149700007,
                    13.568940471000076
                  ],
                  [
                    38.44554953100004,
                    13.574442455000053
                  ],
                  [
                    38.447709563000046,
                    13.579601440000033
                  ],
                  [
                    38.45080375100008,
                    13.584246832000076
                  ],
                  [
                    38.45103860100005,
                    13.584599420000075
                  ],
                  [
                    38.45093120900003,
                    13.584597383000073
                  ],
                  [
                    38.440805702000034,
                    13.584405289000074
                  ],
                  [
                    38.43270280000007,
                    13.579694490000065
                  ],
                  [
                    38.42910373400008,
                    13.574895297000069
                  ],
                  [
                    38.42643459800007,
                    13.571336124000027
                  ],
                  [
                    38.424597868000035,
                    13.564332433000061
                  ],
                  [
                    38.423803013000054,
                    13.561301548000074
                  ],
                  [
                    38.42118306900005,
                    13.558169590000034
                  ],
                  [
                    38.41913163000004,
                    13.555717239000046
                  ],
                  [
                    38.41453624300004,
                    13.548937098000067
                  ],
                  [
                    38.41364498000007,
                    13.547879544000068
                  ],
                  [
                    38.406508159000055,
                    13.539411139000038
                  ],
                  [
                    38.39938411400004,
                    13.539678663000075
                  ],
                  [
                    38.39929488400003,
                    13.54548565400006
                  ],
                  [
                    38.39123411000003,
                    13.553355668000052
                  ],
                  [
                    38.385572066000066,
                    13.551585190000026
                  ],
                  [
                    38.37983954900005,
                    13.544477135000022
                  ],
                  [
                    38.370535964000055,
                    13.54987974100004
                  ],
                  [
                    38.365496439000026,
                    13.552163755000038
                  ],
                  [
                    38.35995090700004,
                    13.553004272000067
                  ],
                  [
                    38.34943680300006,
                    13.542411489000074
                  ],
                  [
                    38.34119673400005,
                    13.537642857000037
                  ],
                  [
                    38.335560635000036,
                    13.543722699000057
                  ],
                  [
                    38.33019609300004,
                    13.548336093000046
                  ],
                  [
                    38.32788310700005,
                    13.550325213000065
                  ],
                  [
                    38.325055399000064,
                    13.543310150000025
                  ],
                  [
                    38.325782934000074,
                    13.536667218000048
                  ],
                  [
                    38.32603095800005,
                    13.534402578000027
                  ],
                  [
                    38.320041383000046,
                    13.523849989000041
                  ],
                  [
                    38.32303852000007,
                    13.50956562600004
                  ],
                  [
                    38.31985647500005,
                    13.502151981000054
                  ],
                  [
                    38.319244748000074,
                    13.501901600000053
                  ],
                  [
                    38.31456420500007,
                    13.499985841000068
                  ],
                  [
                    38.30976816000003,
                    13.497890142000074
                  ],
                  [
                    38.297717800000044,
                    13.492624568000053
                  ],
                  [
                    38.29215800900005,
                    13.490791339000054
                  ],
                  [
                    38.278917156000034,
                    13.485519139000075
                  ],
                  [
                    38.26767409100006,
                    13.487801172000047
                  ],
                  [
                    38.25914203100007,
                    13.48620320300006
                  ],
                  [
                    38.25351251200004,
                    13.491168213000037
                  ],
                  [
                    38.24978400400005,
                    13.496166217000052
                  ],
                  [
                    38.24795798400004,
                    13.501662665000026
                  ],
                  [
                    38.24312796300006,
                    13.496734238000045
                  ],
                  [
                    38.235557905000064,
                    13.493836267000063
                  ],
                  [
                    38.23459444800005,
                    13.493295347000071
                  ],
                  [
                    38.229524112000036,
                    13.490448676000028
                  ],
                  [
                    38.22732690700008,
                    13.489215086000058
                  ],
                  [
                    38.220184790000076,
                    13.489254323000068
                  ],
                  [
                    38.21413307900008,
                    13.487610049000068
                  ],
                  [
                    38.21376870900008,
                    13.487511048000044
                  ],
                  [
                    38.211319100000026,
                    13.486845480000056
                  ],
                  [
                    38.200897636000036,
                    13.480138399000055
                  ],
                  [
                    38.18845156900005,
                    13.48436193300006
                  ],
                  [
                    38.18261954400003,
                    13.488054696000063
                  ],
                  [
                    38.17576614600006,
                    13.492205006000063
                  ],
                  [
                    38.173720255000035,
                    13.49344396600003
                  ],
                  [
                    38.16487942900005,
                    13.488046502000032
                  ],
                  [
                    38.164243714000065,
                    13.48752737600006
                  ],
                  [
                    38.158514371000024,
                    13.48284878100003
                  ],
                  [
                    38.158068452000066,
                    13.481999854000037
                  ],
                  [
                    38.15519832900003,
                    13.476535800000022
                  ],
                  [
                    38.14967828700003,
                    13.474745570000039
                  ],
                  [
                    38.145192748000056,
                    13.471678589000021
                  ],
                  [
                    38.13937689000005,
                    13.475620269000046
                  ],
                  [
                    38.13528870700003,
                    13.478687611000055
                  ],
                  [
                    38.12990702600007,
                    13.48473911900004
                  ],
                  [
                    38.12835270800008,
                    13.492307613000037
                  ],
                  [
                    38.12431420000007,
                    13.49796711700003
                  ],
                  [
                    38.120990806000066,
                    13.506304415000045
                  ],
                  [
                    38.119849603000034,
                    13.50447811500004
                  ],
                  [
                    38.11823484000007,
                    13.501893964000033
                  ],
                  [
                    38.11532188000007,
                    13.494262651000042
                  ],
                  [
                    38.11008008700003,
                    13.491606671000056
                  ],
                  [
                    38.103366539000035,
                    13.490117695000038
                  ],
                  [
                    38.094859478000046,
                    13.488267975000042
                  ],
                  [
                    38.087859424000044,
                    13.485979751000059
                  ],
                  [
                    38.08288638400006,
                    13.483674270000051
                  ],
                  [
                    38.07687108300007,
                    13.479941044000043
                  ],
                  [
                    38.07069211500004,
                    13.476392152000074
                  ],
                  [
                    38.06591373400005,
                    13.471202842000025
                  ],
                  [
                    38.059441012000036,
                    13.467191867000054
                  ],
                  [
                    38.051996132000056,
                    13.46793314000007
                  ],
                  [
                    38.048058963000074,
                    13.474812892000045
                  ],
                  [
                    38.045603382000024,
                    13.480111392000026
                  ],
                  [
                    38.03692518400004,
                    13.48280571600003
                  ],
                  [
                    38.02984853700008,
                    13.482756938000023
                  ],
                  [
                    38.02442017900006,
                    13.48565028400003
                  ],
                  [
                    38.020729473000074,
                    13.481256969000071
                  ],
                  [
                    38.01491873800006,
                    13.486515550000036
                  ],
                  [
                    38.01029020300007,
                    13.495831230000022
                  ],
                  [
                    38.008103955000024,
                    13.500828980000051
                  ],
                  [
                    38.00117941100007,
                    13.50109750100006
                  ],
                  [
                    37.99459636500006,
                    13.499733357000025
                  ],
                  [
                    37.98644730600006,
                    13.498306051000043
                  ],
                  [
                    37.978158499000074,
                    13.496301565000067
                  ],
                  [
                    37.97743699100005,
                    13.496127082000044
                  ],
                  [
                    37.96838892400007,
                    13.493693865000068
                  ],
                  [
                    37.96250537200007,
                    13.489611514000046
                  ],
                  [
                    37.96165161000005,
                    13.488375140000073
                  ],
                  [
                    37.94648738400008,
                    13.46641508600004
                  ],
                  [
                    37.930755591000036,
                    13.459228387000053
                  ],
                  [
                    37.92340356400007,
                    13.455869320000033
                  ],
                  [
                    37.91740019100007,
                    13.453126225000062
                  ],
                  [
                    37.91010591500003,
                    13.449792885000022
                  ],
                  [
                    37.904101473000026,
                    13.44704897400004
                  ],
                  [
                    37.88719327700005,
                    13.45337008100006
                  ],
                  [
                    37.875147533000074,
                    13.46770556000007
                  ],
                  [
                    37.86640019400005,
                    13.475127249000025
                  ],
                  [
                    37.86156491000003,
                    13.473960042000044
                  ],
                  [
                    37.85403069100005,
                    13.472141329000067
                  ],
                  [
                    37.84874695700006,
                    13.470865662000051
                  ],
                  [
                    37.84298744100005,
                    13.469474985000033
                  ],
                  [
                    37.83781475600006,
                    13.468225887000074
                  ],
                  [
                    37.832533789000024,
                    13.46695051000006
                  ],
                  [
                    37.816905536000036,
                    13.463175524000064
                  ],
                  [
                    37.811923712000066,
                    13.479672343000061
                  ],
                  [
                    37.81109648000006,
                    13.490850795000028
                  ],
                  [
                    37.81076463200003,
                    13.495335075000071
                  ],
                  [
                    37.810239230000036,
                    13.502433763000056
                  ],
                  [
                    37.80900596300006,
                    13.51909388100006
                  ],
                  [
                    37.79265930500003,
                    13.520614519000048
                  ],
                  [
                    37.78494023500008,
                    13.539228927000067
                  ],
                  [
                    37.77715844100004,
                    13.550656254000046
                  ],
                  [
                    37.76902466300004,
                    13.562598913000045
                  ],
                  [
                    37.77386705600003,
                    13.574346499000058
                  ],
                  [
                    37.78414945000003,
                    13.587719252000056
                  ],
                  [
                    37.78464544900004,
                    13.597313897000049
                  ],
                  [
                    37.774765315000025,
                    13.611653900000022
                  ],
                  [
                    37.77598883500008,
                    13.63219162400003
                  ],
                  [
                    37.776037089000056,
                    13.633001610000065
                  ],
                  [
                    37.77606118500006,
                    13.633406082000022
                  ],
                  [
                    37.776066951000075,
                    13.633502867000061
                  ],
                  [
                    37.77586043300005,
                    13.633330551000029
                  ],
                  [
                    37.769398479000074,
                    13.62793857500003
                  ],
                  [
                    37.764368767000065,
                    13.618372347000047
                  ],
                  [
                    37.76396935200006,
                    13.610062006000021
                  ],
                  [
                    37.76482181800003,
                    13.604058058000021
                  ],
                  [
                    37.76504588500006,
                    13.602479951000078
                  ],
                  [
                    37.765088597000045,
                    13.602179128000046
                  ],
                  [
                    37.761024675000044,
                    13.596908342000063
                  ],
                  [
                    37.76074388100005,
                    13.596544150000057
                  ],
                  [
                    37.76069188100007,
                    13.596191526000041
                  ],
                  [
                    37.76028119600005,
                    13.593406567000045
                  ],
                  [
                    37.76005427000007,
                    13.591867732000026
                  ],
                  [
                    37.759926016000065,
                    13.590998004000028
                  ],
                  [
                    37.75778054600005,
                    13.591057144000047
                  ],
                  [
                    37.75447095900006,
                    13.591148373000067
                  ],
                  [
                    37.75391837900003,
                    13.59116360400003
                  ],
                  [
                    37.753092389000074,
                    13.589725746000056
                  ],
                  [
                    37.750389795000046,
                    13.585021133000055
                  ],
                  [
                    37.74982486000005,
                    13.58416562800005
                  ],
                  [
                    37.749136355000076,
                    13.58312298900006
                  ],
                  [
                    37.74662800700003,
                    13.579324476000068
                  ],
                  [
                    37.745817801000044,
                    13.578097534000051
                  ],
                  [
                    37.74592144800005,
                    13.57578665400007
                  ],
                  [
                    37.74613843100008,
                    13.570948853000061
                  ],
                  [
                    37.74113793500004,
                    13.57148019300007
                  ],
                  [
                    37.73574184300003,
                    13.572053569000047
                  ],
                  [
                    37.727027012000065,
                    13.563421897000069
                  ],
                  [
                    37.724903264000034,
                    13.556003761000056
                  ],
                  [
                    37.72447941300004,
                    13.554523258000074
                  ],
                  [
                    37.72014283200008,
                    13.546228728000074
                  ],
                  [
                    37.714425549000055,
                    13.542012678000049
                  ],
                  [
                    37.71444503200007,
                    13.541875504000075
                  ],
                  [
                    37.715488752000056,
                    13.534526835000065
                  ],
                  [
                    37.70961749700007,
                    13.530195776000028
                  ],
                  [
                    37.707875158000036,
                    13.521216309000067
                  ],
                  [
                    37.70379028700006,
                    13.51180757800006
                  ],
                  [
                    37.700544259000026,
                    13.503360329000031
                  ],
                  [
                    37.698739346000025,
                    13.495410157000038
                  ],
                  [
                    37.69489109800003,
                    13.488340364000067
                  ],
                  [
                    37.69089672400003,
                    13.484688629000061
                  ],
                  [
                    37.69121487800004,
                    13.481895403000067
                  ],
                  [
                    37.69158941000006,
                    13.478607201000045
                  ],
                  [
                    37.69414243700004,
                    13.472426752000047
                  ],
                  [
                    37.68931277200005,
                    13.469349005000026
                  ],
                  [
                    37.68538273300004,
                    13.465251023000064
                  ],
                  [
                    37.68333220200003,
                    13.459748536000063
                  ],
                  [
                    37.67898116400005,
                    13.45646655400003
                  ],
                  [
                    37.67679429700007,
                    13.450687568000035
                  ],
                  [
                    37.672314131000064,
                    13.44851802100004
                  ],
                  [
                    37.671782015000076,
                    13.448260342000026
                  ],
                  [
                    37.67098508400005,
                    13.44787442300003
                  ],
                  [
                    37.66572354500005,
                    13.44641660800005
                  ],
                  [
                    37.66429187400007,
                    13.444667605000063
                  ],
                  [
                    37.66272781300006,
                    13.44275686800006
                  ],
                  [
                    37.66221150800004,
                    13.442126124000026
                  ],
                  [
                    37.65656396900005,
                    13.441373475000034
                  ],
                  [
                    37.65569969300003,
                    13.43476015300007
                  ],
                  [
                    37.65167240000005,
                    13.429653672000029
                  ],
                  [
                    37.64836786500007,
                    13.425355688000025
                  ],
                  [
                    37.64324906600007,
                    13.42024071000003
                  ],
                  [
                    37.63709725600006,
                    13.413895488000037
                  ],
                  [
                    37.631671711000024,
                    13.410879924000028
                  ],
                  [
                    37.628629689000036,
                    13.409571739000057
                  ],
                  [
                    37.62536999500003,
                    13.408169947000033
                  ],
                  [
                    37.617565838000075,
                    13.407911452000064
                  ],
                  [
                    37.612740694000024,
                    13.410242538000034
                  ],
                  [
                    37.611006289000045,
                    13.411080451000032
                  ],
                  [
                    37.60450102600004,
                    13.408937341000069
                  ],
                  [
                    37.599042980000036,
                    13.405621612000061
                  ],
                  [
                    37.59513044300007,
                    13.402024178000033
                  ],
                  [
                    37.59062668100006,
                    13.398006710000061
                  ],
                  [
                    37.59016782600003,
                    13.397597399000063
                  ],
                  [
                    37.586751485000036,
                    13.39734353800003
                  ],
                  [
                    37.58228651100006,
                    13.39701175600004
                  ],
                  [
                    37.576707500000055,
                    13.394501043000048
                  ],
                  [
                    37.57192050900005,
                    13.391338211000061
                  ],
                  [
                    37.56781329000006,
                    13.38858403100005
                  ],
                  [
                    37.56717234200005,
                    13.388154230000055
                  ],
                  [
                    37.56151477800006,
                    13.387123698000039
                  ],
                  [
                    37.55760067600005,
                    13.389989145000072
                  ],
                  [
                    37.55718515800004,
                    13.390293339000038
                  ],
                  [
                    37.55200112000006,
                    13.38860395200004
                  ],
                  [
                    37.54561049000006,
                    13.38467057300005
                  ],
                  [
                    37.53745150000003,
                    13.380749910000077
                  ],
                  [
                    37.53182566700008,
                    13.377618169000073
                  ],
                  [
                    37.52593164500007,
                    13.371253373000059
                  ],
                  [
                    37.524084310000035,
                    13.37017041200005
                  ],
                  [
                    37.523677372000066,
                    13.369931853000026
                  ],
                  [
                    37.51778052700007,
                    13.366474953000022
                  ],
                  [
                    37.510642493000034,
                    13.365945675000034
                  ],
                  [
                    37.50277068300005,
                    13.367850995000026
                  ],
                  [
                    37.49670134100006,
                    13.367800566000028
                  ],
                  [
                    37.49488443000007,
                    13.367785469000069
                  ],
                  [
                    37.490760188000024,
                    13.36385565200004
                  ],
                  [
                    37.49008196800003,
                    13.363209405000077
                  ],
                  [
                    37.48284309100006,
                    13.364255591000074
                  ],
                  [
                    37.47653906000005,
                    13.367708272000073
                  ],
                  [
                    37.473664874000065,
                    13.367270417000043
                  ],
                  [
                    37.47147485800008,
                    13.366936788000032
                  ],
                  [
                    37.466276476000075,
                    13.362464809000073
                  ],
                  [
                    37.46554384900003,
                    13.361962035000033
                  ],
                  [
                    37.461981639000044,
                    13.359517425000035
                  ],
                  [
                    37.456469897000034,
                    13.357675344000029
                  ],
                  [
                    37.45015009700006,
                    13.35486856600005
                  ],
                  [
                    37.44050583400008,
                    13.354094306000036
                  ],
                  [
                    37.43761227500005,
                    13.35825589700005
                  ],
                  [
                    37.43133727600008,
                    13.359537254000031
                  ],
                  [
                    37.42488220700005,
                    13.363544427000022
                  ],
                  [
                    37.419581863000076,
                    13.368158366000046
                  ],
                  [
                    37.41581665000007,
                    13.373968391000062
                  ],
                  [
                    37.40950761000005,
                    13.370136036000076
                  ],
                  [
                    37.40303799800006,
                    13.36174449200007
                  ],
                  [
                    37.395817855000075,
                    13.357776970000032
                  ],
                  [
                    37.38865733100005,
                    13.356305259000067
                  ],
                  [
                    37.381844870000066,
                    13.357465054000045
                  ],
                  [
                    37.37542831400003,
                    13.357960744000025
                  ],
                  [
                    37.36831406300007,
                    13.359280806000072
                  ],
                  [
                    37.36524188900006,
                    13.359850854000058
                  ],
                  [
                    37.36007297200007,
                    13.357897778000051
                  ],
                  [
                    37.35897093900007,
                    13.357481375000077
                  ],
                  [
                    37.355384240000035,
                    13.351342338000052
                  ],
                  [
                    37.35190526200006,
                    13.342623866000054
                  ],
                  [
                    37.352505472000075,
                    13.334353419000024
                  ],
                  [
                    37.35040973300005,
                    13.326731793000022
                  ],
                  [
                    37.34432629200006,
                    13.324428598000054
                  ],
                  [
                    37.338980126000024,
                    13.318552792000048
                  ],
                  [
                    37.335458595000034,
                    13.310429077000038
                  ],
                  [
                    37.321827248000034,
                    13.297177615000066
                  ],
                  [
                    37.312743934000025,
                    13.297532271000023
                  ],
                  [
                    37.30420899400008,
                    13.294052082000064
                  ],
                  [
                    37.29483942000007,
                    13.29056606000006
                  ],
                  [
                    37.28922113900006,
                    13.28803818800003
                  ],
                  [
                    37.280647187000056,
                    13.28494396700006
                  ],
                  [
                    37.27585906500008,
                    13.288362795000069
                  ],
                  [
                    37.26928096700004,
                    13.288733986000068
                  ],
                  [
                    37.26384429700005,
                    13.290045476000046
                  ],
                  [
                    37.25587690000003,
                    13.294970844000034
                  ],
                  [
                    37.25051719900006,
                    13.294993971000054
                  ],
                  [
                    37.24622167500007,
                    13.292189551000035
                  ],
                  [
                    37.24140623000005,
                    13.283385261000035
                  ],
                  [
                    37.23975242100005,
                    13.27693064600004
                  ],
                  [
                    37.231752802000074,
                    13.27653233600006
                  ],
                  [
                    37.22439882900005,
                    13.274730585000043
                  ],
                  [
                    37.21973127700005,
                    13.270756091000067
                  ],
                  [
                    37.214131671000075,
                    13.265841213000044
                  ],
                  [
                    37.21104790600003,
                    13.259388115000036
                  ],
                  [
                    37.20470911800004,
                    13.255712392000078
                  ],
                  [
                    37.20051099700004,
                    13.260114356000031
                  ],
                  [
                    37.19761429300007,
                    13.264998817000048
                  ],
                  [
                    37.19436528600005,
                    13.27161499600004
                  ],
                  [
                    37.19014582500006,
                    13.27770638800007
                  ],
                  [
                    37.185726628000054,
                    13.282550094000044
                  ],
                  [
                    37.18058668800006,
                    13.286041262000026
                  ],
                  [
                    37.17545436200004,
                    13.288494078000042
                  ],
                  [
                    37.168866352000066,
                    13.290210428000023
                  ],
                  [
                    37.16352613200007,
                    13.292557544000033
                  ],
                  [
                    37.15774619900003,
                    13.297806598000022
                  ],
                  [
                    37.15031358500005,
                    13.300761329000068
                  ],
                  [
                    37.14310049900007,
                    13.302265087000023
                  ],
                  [
                    37.13719126800004,
                    13.303881262000061
                  ],
                  [
                    37.127517210000065,
                    13.305110781000053
                  ],
                  [
                    37.12270069900006,
                    13.308443277000038
                  ],
                  [
                    37.115683284000056,
                    13.311607262000052
                  ],
                  [
                    37.10762565600004,
                    13.31429670600005
                  ],
                  [
                    37.098737854000035,
                    13.316356616000064
                  ],
                  [
                    37.09117712300008,
                    13.315521570000044
                  ],
                  [
                    37.083864653000035,
                    13.314706268000066
                  ],
                  [
                    37.078374032000056,
                    13.311815582000065
                  ],
                  [
                    37.07637821700007,
                    13.318000828000038
                  ],
                  [
                    37.069265442000074,
                    13.317440271000066
                  ],
                  [
                    37.067867490000026,
                    13.323623093000037
                  ],
                  [
                    37.06555381900006,
                    13.329859684000041
                  ],
                  [
                    37.06028947900006,
                    13.331002367000053
                  ],
                  [
                    37.052525124000056,
                    13.33295187300007
                  ],
                  [
                    37.047944839000024,
                    13.338859897000077
                  ],
                  [
                    37.04300273400003,
                    13.34491384000006
                  ],
                  [
                    37.03969357700004,
                    13.351033380000047
                  ],
                  [
                    37.03495555200004,
                    13.353264047000039
                  ],
                  [
                    37.025302311000075,
                    13.354635647000066
                  ],
                  [
                    37.01813626400008,
                    13.35770167100003
                  ],
                  [
                    37.013016797000034,
                    13.360513515000036
                  ],
                  [
                    37.00184710900004,
                    13.35668362000007
                  ],
                  [
                    36.99676973600003,
                    13.359003092000023
                  ],
                  [
                    36.98899863200006,
                    13.360221869000043
                  ],
                  [
                    36.98206348100007,
                    13.361323912000046
                  ],
                  [
                    36.97618658700003,
                    13.364727267000035
                  ],
                  [
                    36.97043101000003,
                    13.365358281000056
                  ],
                  [
                    36.96448784700004,
                    13.369635152000058
                  ],
                  [
                    36.959812449000026,
                    13.367251801000066
                  ],
                  [
                    36.95689010600006,
                    13.36237804600006
                  ],
                  [
                    36.95158246700004,
                    13.364788472000043
                  ],
                  [
                    36.94607745900004,
                    13.36979542000006
                  ],
                  [
                    36.942592372000036,
                    13.375499743000034
                  ],
                  [
                    36.93858768800004,
                    13.379983397000046
                  ],
                  [
                    36.934598117000064,
                    13.375331753000069
                  ],
                  [
                    36.929672897000046,
                    13.372127958000021
                  ],
                  [
                    36.92694331400003,
                    13.377601148000053
                  ],
                  [
                    36.91919201400003,
                    13.376823804000026
                  ],
                  [
                    36.91543894200004,
                    13.38275866400005
                  ],
                  [
                    36.90898952100008,
                    13.384465676000048
                  ],
                  [
                    36.90513609900006,
                    13.388151803000028
                  ],
                  [
                    36.90386561300005,
                    13.394565232000048
                  ],
                  [
                    36.89910439100004,
                    13.402654472000052
                  ],
                  [
                    36.895540236000045,
                    13.40691326800004
                  ],
                  [
                    36.88799024900004,
                    13.407890653000038
                  ],
                  [
                    36.88117802800008,
                    13.407483369000033
                  ],
                  [
                    36.873813265000024,
                    13.413205811000068
                  ],
                  [
                    36.87330633900007,
                    13.41432112800004
                  ],
                  [
                    36.87115808500005,
                    13.419047628000044
                  ],
                  [
                    36.86075186100004,
                    13.425428969000052
                  ],
                  [
                    36.85417012000005,
                    13.431438418000027
                  ],
                  [
                    36.84468292400004,
                    13.435365845000035
                  ],
                  [
                    36.843696591000025,
                    13.440939619000062
                  ],
                  [
                    36.83942447600003,
                    13.44367358900007
                  ],
                  [
                    36.837915545000044,
                    13.444639205000044
                  ],
                  [
                    36.83289347400006,
                    13.445925145000047
                  ],
                  [
                    36.82478994000007,
                    13.44824611200005
                  ],
                  [
                    36.817147515000045,
                    13.446529213000076
                  ],
                  [
                    36.81482439500007,
                    13.44183773900005
                  ],
                  [
                    36.81254541800007,
                    13.435155559000066
                  ],
                  [
                    36.81075185900005,
                    13.428168668000069
                  ],
                  [
                    36.808622144000026,
                    13.418499846000032
                  ],
                  [
                    36.802524181000024,
                    13.413388528000041
                  ],
                  [
                    36.79563104300007,
                    13.411283165000043
                  ],
                  [
                    36.78843733700006,
                    13.40762932900003
                  ],
                  [
                    36.783219823000024,
                    13.402886462000026
                  ],
                  [
                    36.77762198700003,
                    13.394960987000047
                  ],
                  [
                    36.77240128300008,
                    13.388923990000023
                  ],
                  [
                    36.77044945700004,
                    13.38188837100006
                  ],
                  [
                    36.76694371600007,
                    13.378128107000066
                  ],
                  [
                    36.762180940000064,
                    13.374144353000077
                  ],
                  [
                    36.75618354000005,
                    13.372770168000045
                  ],
                  [
                    36.75391739600008,
                    13.372318434000022
                  ],
                  [
                    36.74942058200003,
                    13.371422038000048
                  ],
                  [
                    36.744789713000046,
                    13.366993024000067
                  ],
                  [
                    36.739803196000025,
                    13.364864242000067
                  ],
                  [
                    36.73465985300004,
                    13.363072466000062
                  ],
                  [
                    36.731380941000054,
                    13.368729253000026
                  ],
                  [
                    36.72197653600006,
                    13.366578404000052
                  ],
                  [
                    36.71476863400005,
                    13.367091861000063
                  ],
                  [
                    36.70539579700005,
                    13.372065645000077
                  ],
                  [
                    36.69715822200004,
                    13.372835244000044
                  ],
                  [
                    36.69045711900003,
                    13.373685039000065
                  ],
                  [
                    36.68510106900004,
                    13.374785176000046
                  ],
                  [
                    36.67825724700003,
                    13.371250491000069
                  ],
                  [
                    36.67243366800005,
                    13.36873083200004
                  ],
                  [
                    36.66459551400004,
                    13.36656520400004
                  ],
                  [
                    36.656149638000045,
                    13.369050431000062
                  ],
                  [
                    36.651273152000044,
                    13.375141248000034
                  ],
                  [
                    36.64912614800005,
                    13.380191237000076
                  ],
                  [
                    36.64388211100004,
                    13.378074151000021
                  ],
                  [
                    36.63577966200006,
                    13.38245157700004
                  ],
                  [
                    36.62808122700005,
                    13.381875342000058
                  ],
                  [
                    36.62055520800004,
                    13.37914410600007
                  ],
                  [
                    36.61490379400004,
                    13.376499050000064
                  ],
                  [
                    36.60949644500005,
                    13.375213016000032
                  ],
                  [
                    36.60480770800007,
                    13.377627433000043
                  ],
                  [
                    36.60202133300004,
                    13.382080311000038
                  ],
                  [
                    36.59721252400004,
                    13.385008047000042
                  ],
                  [
                    36.59265187200003,
                    13.38901568600005
                  ],
                  [
                    36.59144366800007,
                    13.394927361000043
                  ],
                  [
                    36.58867765400004,
                    13.402782538000054
                  ],
                  [
                    36.58402958200003,
                    13.408050271000036
                  ],
                  [
                    36.579311862000054,
                    13.411602223000045
                  ],
                  [
                    36.57630386200003,
                    13.417570451000074
                  ],
                  [
                    36.569510996000076,
                    13.425268509000034
                  ],
                  [
                    36.56871912400004,
                    13.430635017000043
                  ],
                  [
                    36.56739399500003,
                    13.43961452800005
                  ],
                  [
                    36.56642194400007,
                    13.446200746000045
                  ],
                  [
                    36.57095123100004,
                    13.449731433000068
                  ],
                  [
                    36.57288095900003,
                    13.456175705000021
                  ],
                  [
                    36.57187446900008,
                    13.461392241000055
                  ],
                  [
                    36.57095195100004,
                    13.466865382000037
                  ],
                  [
                    36.57193041200003,
                    13.473043545000053
                  ],
                  [
                    36.57431031800007,
                    13.477864165000028
                  ],
                  [
                    36.57877691900006,
                    13.482191022000052
                  ],
                  [
                    36.58448720800004,
                    13.483615945000054
                  ],
                  [
                    36.58941090600007,
                    13.485634039000047
                  ],
                  [
                    36.59644508200006,
                    13.489128622000067
                  ],
                  [
                    36.601122891000045,
                    13.498425464000036
                  ],
                  [
                    36.59810236000004,
                    13.504735359000051
                  ],
                  [
                    36.59242982200004,
                    13.508501736000028
                  ],
                  [
                    36.58692005700004,
                    13.513005517000067
                  ],
                  [
                    36.57966374500006,
                    13.52032723900004
                  ],
                  [
                    36.572427755000035,
                    13.522249879000071
                  ],
                  [
                    36.56471175000007,
                    13.533001045000049
                  ],
                  [
                    36.566508518000035,
                    13.539134063000063
                  ],
                  [
                    36.56402897000004,
                    13.547419138000066
                  ],
                  [
                    36.55850041300005,
                    13.55154764200006
                  ],
                  [
                    36.56172858200006,
                    13.55550901600003
                  ],
                  [
                    36.56027328600004,
                    13.563341128000047
                  ],
                  [
                    36.554692386000056,
                    13.571281353000074
                  ],
                  [
                    36.54748430700005,
                    13.574268412000038
                  ],
                  [
                    36.53993781400004,
                    13.575507627000036
                  ],
                  [
                    36.53783675300008,
                    13.581960353000056
                  ],
                  [
                    36.53154999000003,
                    13.581672539000067
                  ],
                  [
                    36.52607865600004,
                    13.584281180000062
                  ],
                  [
                    36.51955610500005,
                    13.585511773000064
                  ],
                  [
                    36.52118978000004,
                    13.591701791000048
                  ],
                  [
                    36.52144529800006,
                    13.592429388000028
                  ],
                  [
                    36.52284784700004,
                    13.59642320100005
                  ],
                  [
                    36.523138051000046,
                    13.597249569000041
                  ],
                  [
                    36.52343481300005,
                    13.598094611000022
                  ],
                  [
                    36.525988125000026,
                    13.606213171000036
                  ],
                  [
                    36.52607435400006,
                    13.606487345000062
                  ],
                  [
                    36.52603516100004,
                    13.606551525000043
                  ],
                  [
                    36.52174484400007,
                    13.613577097000075
                  ],
                  [
                    36.52117162900004,
                    13.614671930000043
                  ],
                  [
                    36.51931183900007,
                    13.618224099000031
                  ],
                  [
                    36.51765407700003,
                    13.622010970000076
                  ],
                  [
                    36.51594714000004,
                    13.625910169000065
                  ],
                  [
                    36.515910837000035,
                    13.625993098000038
                  ],
                  [
                    36.51510334900007,
                    13.627378982000039
                  ],
                  [
                    36.51281608000005,
                    13.631304600000021
                  ],
                  [
                    36.51219025900008,
                    13.634011017000034
                  ],
                  [
                    36.510901757000056,
                    13.63958326200003
                  ],
                  [
                    36.510190762000036,
                    13.649202739000032
                  ],
                  [
                    36.510159361000035,
                    13.649627585000076
                  ],
                  [
                    36.50581283900004,
                    13.652457094000056
                  ],
                  [
                    36.505710384000054,
                    13.653371048000054
                  ],
                  [
                    36.50439169800006,
                    13.665134416000058
                  ],
                  [
                    36.50339049100006,
                    13.665232550000042
                  ],
                  [
                    36.498441824000054,
                    13.665717597000025
                  ],
                  [
                    36.49593953100003,
                    13.668196848000036
                  ],
                  [
                    36.494205306000026,
                    13.66991510300005
                  ],
                  [
                    36.48973579600005,
                    13.677194106000059
                  ],
                  [
                    36.489580696000075,
                    13.677374833000044
                  ],
                  [
                    36.488903909000044,
                    13.678163446000042
                  ],
                  [
                    36.48601378200004,
                    13.681531110000037
                  ],
                  [
                    36.484930650000024,
                    13.68364996400004
                  ],
                  [
                    36.48241527600004,
                    13.688570612000035
                  ],
                  [
                    36.48060121100008,
                    13.690433927000072
                  ],
                  [
                    36.48034934400005,
                    13.690692632000037
                  ],
                  [
                    36.477664256000025,
                    13.693450618000043
                  ],
                  [
                    36.476094627000066,
                    13.699308569000038
                  ],
                  [
                    36.47579642900007,
                    13.700421448000043
                  ],
                  [
                    36.478590731000054,
                    13.704776294000055
                  ],
                  [
                    36.478502742000046,
                    13.705390847000047
                  ],
                  [
                    36.47792960700008,
                    13.70939386200007
                  ],
                  [
                    36.477830280000035,
                    13.71013989200003
                  ],
                  [
                    36.477777606000075,
                    13.720823523000035
                  ],
                  [
                    36.48383618500003,
                    13.727104567000026
                  ],
                  [
                    36.48067406800004,
                    13.734733629000061
                  ],
                  [
                    36.479445886000065,
                    13.735410498000022
                  ],
                  [
                    36.47323411900004,
                    13.73883389100007
                  ],
                  [
                    36.47151338100008,
                    13.740159292000044
                  ],
                  [
                    36.467632415000026,
                    13.743148612000027
                  ],
                  [
                    36.46217687500007,
                    13.748497464000025
                  ],
                  [
                    36.462012059000074,
                    13.748659056000065
                  ],
                  [
                    36.45544957800007,
                    13.754358808000063
                  ],
                  [
                    36.45497658700003,
                    13.756986434000055
                  ],
                  [
                    36.45419566000004,
                    13.761324745000024
                  ],
                  [
                    36.45352451600007,
                    13.762965645000065
                  ],
                  [
                    36.456896097000026,
                    13.770863641000062
                  ],
                  [
                    36.47111000000007,
                    13.804160000000024
                  ],
                  [
                    36.48694000000006,
                    13.839440000000025
                  ],
                  [
                    36.446390000000065,
                    13.956940000000031
                  ],
                  [
                    36.452069229000074,
                    13.974589250000065
                  ],
                  [
                    36.45490764200008,
                    13.983410141000036
                  ],
                  [
                    36.48115881100006,
                    14.064990481000052
                  ],
                  [
                    36.49102071200008,
                    14.07714095800003
                  ],
                  [
                    36.48116106200007,
                    14.06499747600003
                  ],
                  [
                    36.48113492500005,
                    14.064965285000028
                  ],
                  [
                    36.49278514700006,
                    14.101178222000044
                  ],
                  [
                    36.506837709000024,
                    14.144846873000063
                  ],
                  [
                    36.516404246000036,
                    14.174567816000035
                  ],
                  [
                    36.52711300800007,
                    14.207830339000054
                  ],
                  [
                    36.52712186600007,
                    14.207829132000029
                  ],
                  [
                    36.53944000000007,
                    14.246110000000044
                  ],
                  [
                    36.54282000000006,
                    14.262050000000045
                  ],
                  [
                    36.55273739800003,
                    14.278901204000022
                  ],
                  [
                    36.55701987000003,
                    14.280029272000036
                  ],
                  [
                    36.55827362700006,
                    14.280359530000055
                  ],
                  [
                    36.56380893100004,
                    14.282815712000058
                  ],
                  [
                    36.56401715000004,
                    14.282881026000041
                  ],
                  [
                    36.570184588000075,
                    14.284815629000036
                  ],
                  [
                    36.570292823000045,
                    14.284845357000052
                  ],
                  [
                    36.57805611100008,
                    14.286977615000069
                  ],
                  [
                    36.58422388100007,
                    14.283136653000042
                  ],
                  [
                    36.59006338000006,
                    14.285198557000058
                  ],
                  [
                    36.59008021200003,
                    14.285595822000062
                  ],
                  [
                    36.59032376700003,
                    14.286111004000077
                  ],
                  [
                    36.590351111000075,
                    14.286084217000052
                  ],
                  [
                    36.59093941300006,
                    14.285507881000058
                  ],
                  [
                    36.59196512400007,
                    14.285870055000032
                  ],
                  [
                    36.599635137000064,
                    14.28980836200003
                  ],
                  [
                    36.60415149900007,
                    14.290955693000058
                  ],
                  [
                    36.60450675300007,
                    14.29143362700006
                  ],
                  [
                    36.60481965900004,
                    14.291854587000046
                  ],
                  [
                    36.60588546400004,
                    14.293060548000028
                  ],
                  [
                    36.60690731700004,
                    14.293787971000029
                  ],
                  [
                    36.60862204700004,
                    14.29390083800007
                  ],
                  [
                    36.61097557200003,
                    14.293876681000029
                  ],
                  [
                    36.61244923900006,
                    14.293604622000032
                  ],
                  [
                    36.61427563400008,
                    14.292427712000062
                  ],
                  [
                    36.618611513000076,
                    14.29414378100006
                  ],
                  [
                    36.62055604100004,
                    14.29989751900007
                  ],
                  [
                    36.62133814900005,
                    14.306191468000065
                  ],
                  [
                    36.622424469000066,
                    14.306394872000055
                  ],
                  [
                    36.62880686600005,
                    14.307589914000062
                  ],
                  [
                    36.63149825600004,
                    14.307550505000052
                  ],
                  [
                    36.63640640600005,
                    14.307478637000031
                  ],
                  [
                    36.64298639100008,
                    14.306143207000048
                  ],
                  [
                    36.65124373400005,
                    14.304478085000028
                  ],
                  [
                    36.65398456600008,
                    14.303801787000054
                  ],
                  [
                    36.65837406400004,
                    14.302718682000034
                  ],
                  [
                    36.65949653600006,
                    14.302441713000064
                  ],
                  [
                    36.66843173700005,
                    14.29960023700005
                  ],
                  [
                    36.678444987000034,
                    14.297374748000038
                  ],
                  [
                    36.68252462400005,
                    14.296557610000036
                  ],
                  [
                    36.68577859900006,
                    14.295905838000067
                  ],
                  [
                    36.69092990000007,
                    14.29634625500006
                  ],
                  [
                    36.69494052400006,
                    14.298695947000056
                  ],
                  [
                    36.698055914000065,
                    14.300521151000055
                  ],
                  [
                    36.704983424000034,
                    14.30413414800006
                  ],
                  [
                    36.711830070000076,
                    14.306659119000074
                  ],
                  [
                    36.71302833400006,
                    14.306765298000073
                  ],
                  [
                    36.71936933400008,
                    14.307327179000026
                  ],
                  [
                    36.72840617500003,
                    14.309811245000049
                  ],
                  [
                    36.72850339000007,
                    14.30989945600004
                  ],
                  [
                    36.73431320100008,
                    14.315171143000043
                  ],
                  [
                    36.74032392200007,
                    14.316612561000056
                  ],
                  [
                    36.74036341300007,
                    14.316619580000065
                  ],
                  [
                    36.746483752000074,
                    14.317707394000024
                  ],
                  [
                    36.75264217900008,
                    14.317892543000028
                  ],
                  [
                    36.75861123000004,
                    14.317309107000028
                  ],
                  [
                    36.76535195200006,
                    14.315619172000027
                  ],
                  [
                    36.76676716600008,
                    14.315593492000062
                  ],
                  [
                    36.771349404000034,
                    14.315510333000077
                  ],
                  [
                    36.773573628000065,
                    14.315882846000022
                  ],
                  [
                    36.778221862000066,
                    14.31666133300007
                  ],
                  [
                    36.781242226000074,
                    14.316159347000053
                  ],
                  [
                    36.78675334500008,
                    14.315243397000074
                  ],
                  [
                    36.791513053000074,
                    14.31462029100004
                  ],
                  [
                    36.793185890000075,
                    14.314401291000024
                  ],
                  [
                    36.80053531000004,
                    14.314273292000053
                  ],
                  [
                    36.80819476000005,
                    14.313084358000026
                  ],
                  [
                    36.81667001300008,
                    14.31270188600007
                  ],
                  [
                    36.824891034000075,
                    14.313709344000074
                  ],
                  [
                    36.82701073100003,
                    14.308943249000038
                  ],
                  [
                    36.829657463000046,
                    14.307885974000044
                  ],
                  [
                    36.83220887700003,
                    14.306866767000031
                  ],
                  [
                    36.83455214300005,
                    14.30738734700003
                  ],
                  [
                    36.83709650800006,
                    14.307952602000057
                  ],
                  [
                    36.83863498300008,
                    14.308294390000071
                  ],
                  [
                    36.83924710600007,
                    14.308430379000072
                  ],
                  [
                    36.83943878800005,
                    14.308472963000042
                  ],
                  [
                    36.84066295100007,
                    14.308744923000063
                  ],
                  [
                    36.84385009600004,
                    14.311801942000045
                  ],
                  [
                    36.84573967600005,
                    14.31361436900005
                  ],
                  [
                    36.848570153000026,
                    14.31632926900005
                  ],
                  [
                    36.85200609300006,
                    14.316666105000024
                  ],
                  [
                    36.85710065400008,
                    14.317165540000076
                  ],
                  [
                    36.86146266000003,
                    14.317628373000048
                  ],
                  [
                    36.863263550000056,
                    14.317819457000041
                  ],
                  [
                    36.86406143100004,
                    14.317527786000028
                  ],
                  [
                    36.868104480000056,
                    14.316049822000025
                  ],
                  [
                    36.87009874700004,
                    14.314792382000064
                  ],
                  [
                    36.87243518400004,
                    14.313319185000069
                  ],
                  [
                    36.878160851000075,
                    14.310939713000039
                  ],
                  [
                    36.88640887300005,
                    14.311451592000026
                  ],
                  [
                    36.88643582200007,
                    14.311453264000022
                  ],
                  [
                    36.894594493000056,
                    14.310835603000044
                  ],
                  [
                    36.90027321100007,
                    14.304748327000027
                  ],
                  [
                    36.908474658000046,
                    14.301328150000074
                  ],
                  [
                    36.91481128400005,
                    14.299494663000075
                  ],
                  [
                    36.920607207000046,
                    14.298394780000024
                  ],
                  [
                    36.92235532600006,
                    14.298032887000033
                  ],
                  [
                    36.926473360000045,
                    14.297180365000031
                  ],
                  [
                    36.93258766800005,
                    14.295662753000045
                  ],
                  [
                    36.937651508000044,
                    14.291153405000045
                  ],
                  [
                    36.94372560100004,
                    14.289098053000032
                  ],
                  [
                    36.94486917300003,
                    14.289273085000048
                  ],
                  [
                    36.950346016000026,
                    14.290111342000046
                  ],
                  [
                    36.95044347000004,
                    14.290116455000032
                  ],
                  [
                    36.95558370400005,
                    14.290386160000025
                  ],
                  [
                    36.95620147500006,
                    14.290418574000057
                  ],
                  [
                    36.96258518600007,
                    14.28988417100004
                  ],
                  [
                    36.969233974000076,
                    14.28708814600003
                  ],
                  [
                    36.974434690000066,
                    14.28018729200005
                  ],
                  [
                    36.98143466300007,
                    14.274491040000044
                  ],
                  [
                    36.98237196800005,
                    14.27201201400004
                  ],
                  [
                    36.98383494500007,
                    14.268142632000036
                  ],
                  [
                    36.986416260000055,
                    14.263108672000044
                  ],
                  [
                    36.99033158800006,
                    14.259755383000027
                  ],
                  [
                    36.99709932800005,
                    14.257866569000043
                  ],
                  [
                    37.002010632000065,
                    14.253062914000054
                  ],
                  [
                    37.00809751400004,
                    14.249484421000034
                  ],
                  [
                    37.01719210300007,
                    14.250553745000047
                  ],
                  [
                    37.01751668400004,
                    14.250591909000036
                  ],
                  [
                    37.024465029000055,
                    14.254296601000021
                  ],
                  [
                    37.03275500400008,
                    14.258300144000032
                  ],
                  [
                    37.033228001000055,
                    14.258834021000041
                  ],
                  [
                    37.03802429000007,
                    14.264247622000028
                  ],
                  [
                    37.03829254900006,
                    14.264352905000067
                  ],
                  [
                    37.04355762100005,
                    14.266419265000025
                  ],
                  [
                    37.04700877500005,
                    14.26624795500004
                  ],
                  [
                    37.04977217000004,
                    14.266110784000034
                  ],
                  [
                    37.05703051900008,
                    14.262442364000037
                  ],
                  [
                    37.06514290700005,
                    14.261925494000025
                  ],
                  [
                    37.06711757900007,
                    14.263376006000044
                  ],
                  [
                    37.06860979600003,
                    14.264472130000058
                  ],
                  [
                    37.070497346000025,
                    14.265858644000048
                  ],
                  [
                    37.071535923000056,
                    14.266621539000027
                  ],
                  [
                    37.07669161600006,
                    14.267607074000068
                  ],
                  [
                    37.07906412300008,
                    14.26741271000003
                  ],
                  [
                    37.081987011000024,
                    14.267173256000035
                  ],
                  [
                    37.08929718600007,
                    14.267999369000052
                  ],
                  [
                    37.092027108000025,
                    14.270250280000027
                  ],
                  [
                    37.09221430900004,
                    14.270404633000055
                  ],
                  [
                    37.09375511800005,
                    14.271675081000069
                  ],
                  [
                    37.095348208000075,
                    14.276858763000064
                  ],
                  [
                    37.09604356800003,
                    14.282456509000042
                  ],
                  [
                    37.09743485600006,
                    14.28348593100003
                  ],
                  [
                    37.10072586600006,
                    14.285920963000024
                  ],
                  [
                    37.101218619000065,
                    14.286819285000036
                  ],
                  [
                    37.10224613100007,
                    14.288692508000054
                  ],
                  [
                    37.103384651000056,
                    14.29076810600003
                  ],
                  [
                    37.103230472000064,
                    14.292641894000042
                  ],
                  [
                    37.10267576200005,
                    14.299383454000065
                  ],
                  [
                    37.10272229100008,
                    14.303003982000064
                  ],
                  [
                    37.102768301000026,
                    14.306584276000024
                  ],
                  [
                    37.10379361200006,
                    14.31340870400004
                  ],
                  [
                    37.10466035500008,
                    14.320820522000076
                  ],
                  [
                    37.10044877300004,
                    14.32654569500005
                  ],
                  [
                    37.09955439000004,
                    14.333267986000067
                  ],
                  [
                    37.10252766800005,
                    14.34339938100004
                  ],
                  [
                    37.10839849200005,
                    14.356146833000025
                  ],
                  [
                    37.110276836000025,
                    14.358037206000063
                  ],
                  [
                    37.112932029000035,
                    14.360709389000021
                  ],
                  [
                    37.113468709000074,
                    14.361249503000067
                  ],
                  [
                    37.11376079000007,
                    14.365835722000043
                  ],
                  [
                    37.11384847900007,
                    14.367212601000062
                  ],
                  [
                    37.116832084000066,
                    14.372010322000051
                  ],
                  [
                    37.12009730200003,
                    14.376666711000041
                  ],
                  [
                    37.12210314500004,
                    14.379527160000066
                  ],
                  [
                    37.123028214000044,
                    14.38351310400003
                  ],
                  [
                    37.123917153000036,
                    14.387343373000022
                  ],
                  [
                    37.12594224500003,
                    14.393353483000055
                  ],
                  [
                    37.128844884000046,
                    14.399031810000054
                  ],
                  [
                    37.13169886000003,
                    14.402680579000048
                  ],
                  [
                    37.13276838200005,
                    14.404047942000034
                  ],
                  [
                    37.133841490000066,
                    14.40541988700005
                  ],
                  [
                    37.13793936700006,
                    14.405871046000073
                  ],
                  [
                    37.14148074700006,
                    14.40626093700007
                  ],
                  [
                    37.14456474700006,
                    14.408323004000067
                  ],
                  [
                    37.14507675100003,
                    14.408628712000052
                  ],
                  [
                    37.145593123000026,
                    14.408977323000045
                  ],
                  [
                    37.14574208300007,
                    14.40911021100004
                  ],
                  [
                    37.14786011700005,
                    14.410526400000037
                  ],
                  [
                    37.15213864400005,
                    14.413729318000037
                  ],
                  [
                    37.15693821800005,
                    14.415751273000069
                  ],
                  [
                    37.15876024700003,
                    14.416130559000067
                  ],
                  [
                    37.164167478000024,
                    14.417256166000072
                  ],
                  [
                    37.17112379200006,
                    14.413391119000039
                  ],
                  [
                    37.17969781000005,
                    14.414514492000023
                  ],
                  [
                    37.184677185000055,
                    14.416563456000063
                  ],
                  [
                    37.187939775000075,
                    14.417905980000057
                  ],
                  [
                    37.193491771000026,
                    14.420412872000043
                  ],
                  [
                    37.194203920000064,
                    14.420897257000036
                  ],
                  [
                    37.19992678300008,
                    14.424789799000052
                  ],
                  [
                    37.20117328600003,
                    14.426291690000028
                  ],
                  [
                    37.20298973200005,
                    14.428480292000074
                  ],
                  [
                    37.20333558300007,
                    14.428897002000042
                  ],
                  [
                    37.206306135000034,
                    14.432476167000061
                  ],
                  [
                    37.207755097000074,
                    14.433611540000072
                  ],
                  [
                    37.21005630900004,
                    14.435414710000032
                  ],
                  [
                    37.212001635000036,
                    14.436939019000022
                  ],
                  [
                    37.212569460000054,
                    14.437101315000064
                  ],
                  [
                    37.219015151000065,
                    14.438943632000075
                  ],
                  [
                    37.22292528300005,
                    14.439664507000032
                  ],
                  [
                    37.22691160200003,
                    14.440399415000059
                  ],
                  [
                    37.23149500000005,
                    14.436849714000061
                  ],
                  [
                    37.23833121700005,
                    14.432197718000054
                  ],
                  [
                    37.24785106500008,
                    14.429494461000047
                  ],
                  [
                    37.253251447000025,
                    14.430186314000025
                  ],
                  [
                    37.25524407800003,
                    14.432075929000064
                  ],
                  [
                    37.25554356300006,
                    14.432359931000065
                  ],
                  [
                    37.25806890900003,
                    14.434754719000068
                  ],
                  [
                    37.25841694400003,
                    14.43480171400006
                  ],
                  [
                    37.25896227000004,
                    14.434875349000038
                  ],
                  [
                    37.26612510500007,
                    14.43584254700005
                  ],
                  [
                    37.274654643000076,
                    14.437201221000066
                  ],
                  [
                    37.28300813000004,
                    14.43872629200007
                  ],
                  [
                    37.285944949000054,
                    14.440387487000066
                  ],
                  [
                    37.28990070200007,
                    14.442625035000049
                  ],
                  [
                    37.299271658000066,
                    14.444641592000039
                  ],
                  [
                    37.29940360900008,
                    14.444610755000042
                  ],
                  [
                    37.30790988000007,
                    14.442622822000033
                  ],
                  [
                    37.31253636800005,
                    14.434678231000078
                  ],
                  [
                    37.31425690300006,
                    14.42866202700003
                  ],
                  [
                    37.320256810000046,
                    14.425846410000077
                  ],
                  [
                    37.327506440000036,
                    14.422581629000035
                  ],
                  [
                    37.33289202000003,
                    14.416548490000025
                  ],
                  [
                    37.33669593800005,
                    14.411113682000064
                  ],
                  [
                    37.34403103600005,
                    14.409044708000067
                  ],
                  [
                    37.34454800700007,
                    14.411747902000059
                  ],
                  [
                    37.345318520000035,
                    14.415776788000073
                  ],
                  [
                    37.34666592200006,
                    14.415919730000041
                  ],
                  [
                    37.347359263000044,
                    14.41473062600005
                  ],
                  [
                    37.349539168000035,
                    14.413160842000025
                  ],
                  [
                    37.35036014100007,
                    14.41256964400003
                  ],
                  [
                    37.35135654900006,
                    14.413329395000062
                  ],
                  [
                    37.355340385000034,
                    14.416369277000058
                  ],
                  [
                    37.35831952800004,
                    14.415943777000052
                  ],
                  [
                    37.36108116300005,
                    14.413954896000064
                  ],
                  [
                    37.364705515000026,
                    14.419223329000033
                  ],
                  [
                    37.367676568000036,
                    14.41991325400005
                  ],
                  [
                    37.369741702000056,
                    14.419258170000035
                  ],
                  [
                    37.37234023800005,
                    14.423961622000036
                  ],
                  [
                    37.373969171000056,
                    14.426580805000071
                  ],
                  [
                    37.37710982100003,
                    14.42853025200003
                  ],
                  [
                    37.398193365000054,
                    14.461147530000062
                  ],
                  [
                    37.402828502000034,
                    14.47034693300003
                  ],
                  [
                    37.403338287000054,
                    14.471358708000025
                  ],
                  [
                    37.41241163400008,
                    14.473922623000021
                  ],
                  [
                    37.41368745400007,
                    14.474385589000065
                  ],
                  [
                    37.427554170000064,
                    14.479417504000025
                  ],
                  [
                    37.42974504500006,
                    14.480212523000034
                  ],
                  [
                    37.440141211000025,
                    14.477544028000068
                  ],
                  [
                    37.441876672000035,
                    14.473497791000057
                  ],
                  [
                    37.44293806200005,
                    14.471023154000022
                  ],
                  [
                    37.443125562000034,
                    14.470585996000068
                  ],
                  [
                    37.44698364100003,
                    14.470583718000057
                  ],
                  [
                    37.454914950000045,
                    14.470579035000071
                  ],
                  [
                    37.45697182200007,
                    14.470577820000074
                  ],
                  [
                    37.47112804100004,
                    14.468718920000072
                  ],
                  [
                    37.48063368000004,
                    14.470987104000073
                  ],
                  [
                    37.482649181000056,
                    14.471468032000075
                  ],
                  [
                    37.48584038900003,
                    14.472298657000067
                  ],
                  [
                    37.48895134300005,
                    14.473108392000029
                  ],
                  [
                    37.507394720000036,
                    14.46140672200005
                  ],
                  [
                    37.50749884900006,
                    14.461340656000061
                  ],
                  [
                    37.52220535200007,
                    14.460195243000044
                  ],
                  [
                    37.52477118200005,
                    14.45999540400004
                  ],
                  [
                    37.548789784000064,
                    14.446135214000037
                  ],
                  [
                    37.55042241500007,
                    14.447095751000063
                  ],
                  [
                    37.55609530300006,
                    14.450433317000034
                  ],
                  [
                    37.559220950000054,
                    14.452272250000021
                  ],
                  [
                    37.56910915200007,
                    14.454582051000045
                  ],
                  [
                    37.57253101600003,
                    14.455381370000055
                  ],
                  [
                    37.576667232000034,
                    14.46791554400005
                  ],
                  [
                    37.59536375400006,
                    14.477582397000049
                  ],
                  [
                    37.60391778500008,
                    14.479848229000027
                  ],
                  [
                    37.60830998800003,
                    14.481011657000067
                  ],
                  [
                    37.63943580200004,
                    14.490132679000055
                  ],
                  [
                    37.642188298000065,
                    14.490848652000068
                  ],
                  [
                    37.643568274000074,
                    14.491207608000025
                  ],
                  [
                    37.655293140000026,
                    14.494257452000056
                  ],
                  [
                    37.65716951700006,
                    14.494745531000035
                  ],
                  [
                    37.67074345700007,
                    14.504168423000067
                  ],
                  [
                    37.67230298700008,
                    14.521685413000057
                  ],
                  [
                    37.67230469900005,
                    14.521704643000078
                  ],
                  [
                    37.674779252000064,
                    14.523868008000022
                  ],
                  [
                    37.67885976500003,
                    14.527435376000028
                  ],
                  [
                    37.688505287000055,
                    14.545766245000038
                  ],
                  [
                    37.69801075100003,
                    14.562567286000046
                  ],
                  [
                    37.70062965600005,
                    14.578851859000054
                  ],
                  [
                    37.70987388900005,
                    14.588646501000028
                  ],
                  [
                    37.71563913800003,
                    14.602481638000029
                  ],
                  [
                    37.72367322200006,
                    14.623757455000032
                  ],
                  [
                    37.74153494800004,
                    14.642437537000035
                  ],
                  [
                    37.753012795000075,
                    14.642725318000032
                  ],
                  [
                    37.77355448000003,
                    14.630389106000052
                  ],
                  [
                    37.782741687000055,
                    14.65372919500004
                  ],
                  [
                    37.775219794000066,
                    14.678457434000052
                  ],
                  [
                    37.773573456000065,
                    14.698207052000043
                  ],
                  [
                    37.78185992200008,
                    14.734886032000077
                  ],
                  [
                    37.804759614000034,
                    14.768928063000033
                  ],
                  [
                    37.83262237900004,
                    14.805154923000032
                  ],
                  [
                    37.84945360900008,
                    14.812515420000068
                  ],
                  [
                    37.87566050300006,
                    14.799868305000075
                  ],
                  [
                    37.90212812400006,
                    14.810034616000053
                  ],
                  [
                    37.922798632000024,
                    14.826121637000028
                  ],
                  [
                    37.94029629100004,
                    14.845476907000034
                  ],
                  [
                    37.942964148000044,
                    14.842298271000061
                  ],
                  [
                    37.94370588500004,
                    14.841414523000026
                  ]
                ]
              ],
              "type": "Polygon"
            },
            "median days-to-reply": 2,
            "per_resolved": 0.0,
            "referred": 15,
            "replied": 8
          }
        ],
        "getFillColor": [
          254,
          189,
          51,
          200
        ],
        "getLineColor": [
          255,
          255,
          255
        ],
        "id": "17224802-f1d5-45ce-9e12-b5ac8ff6476b",
        "pickable": true
      }
    ]
  ],
  "mapProvider": "carto",
  "mapStyle": "https://basemaps.cartocdn.com/gl/dark-matter-gl-style/style.json",
  "views": [
    {
      "@@type": "MapView",
      "controller": true
    }
  ]
}</a:t>
            </a:r>
          </a:p>
          <a:p>
            <a:pPr lvl="0" indent="0" marL="0">
              <a:buNone/>
            </a:pPr>
            <a:r>
              <a:rPr i="1"/>
              <a:t>Of the {# referred tickets} referred tickets, sites in {northernmost_region1_feedback} received more feedback about {top_description_northernmost_region1}, whereas sites in {sothernmost_region1_feedback} received more feedback about {top_description_sothernmost_region 1}.</a:t>
            </a:r>
          </a:p>
          <a:p>
            <a:pPr lvl="0" indent="0" marL="0">
              <a:buNone/>
            </a:pPr>
            <a:r>
              <a:rPr i="1"/>
              <a:t>Of the {# replies}, {location1_top % of replies}, {location2_ top % of replies}, and {location3_ top % of replies}, have the highest percentage of replies for the sector in comparison to all other sites.</a:t>
            </a:r>
          </a:p>
          <a:p>
            <a:pPr lvl="0" indent="0" marL="0">
              <a:buNone/>
            </a:pPr>
            <a:r>
              <a:rPr i="1"/>
              <a:t>The site that takes the longest to process feedback is {site_name_highest_avg_days} with {# avg_days} as the average number of days between received date to closed date. On the other end of the scale, {site_name_lowest_avg_days} with {# avg_days} as the average number of days between received date to closed date.</a:t>
            </a:r>
          </a:p>
          <a:p>
            <a:pPr lvl="0" indent="0" marL="0">
              <a:buNone/>
            </a:pPr>
            <a:r>
              <a:rPr i="1"/>
              <a:t>The sites with the highest resolution rates are {site_1st_res_rate}, {site_2nd_res_rate}, and {site_3rd_res_rate} according to reports from the service providers. The below graph shows the responses to referred feedback by site fir this sector.</a:t>
            </a:r>
          </a:p>
          <a:p>
            <a:pPr lvl="0" indent="0" marL="0">
              <a:buNone/>
            </a:pPr>
            <a:r>
              <a:rPr i="1"/>
              <a:t>When comparing the two sources of resolution, {site_1st_confirmed_res_rate}, {site_2nd_ confirmed_res_rate }, and {site_3rd_confirmed_res_rate } according to reports from the service providers.</a:t>
            </a:r>
          </a:p>
          <a:p>
            <a:pPr lvl="0" indent="0" marL="0">
              <a:buNone/>
            </a:pPr>
            <a:r>
              <a:rPr i="1"/>
              <a:t>For the following locations {list of sites with lower confirmation %} have a lower percentage of confirmed resolution than recommended. We suggest a more in-depth review of these locations for this sector to understand and address the contributing factors that might be causing the communication issue between CCCM and service provider or between the CFM staff completing the reply process with the affected community, or both.</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Regions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Sites</a:t>
            </a:r>
          </a:p>
        </p:txBody>
      </p:sp>
      <p:sp>
        <p:nvSpPr>
          <p:cNvPr id="3" name="Content Placeholder 2"/>
          <p:cNvSpPr>
            <a:spLocks noGrp="1"/>
          </p:cNvSpPr>
          <p:nvPr>
            <p:ph idx="1"/>
          </p:nvPr>
        </p:nvSpPr>
        <p:spPr/>
        <p:txBody>
          <a:bodyPr/>
          <a:lstStyle/>
          <a:p>
            <a:pPr lvl="0" indent="0" marL="0">
              <a:spcBef>
                <a:spcPts val="3000"/>
              </a:spcBef>
              <a:buNone/>
            </a:pPr>
            <a:r>
              <a:rPr b="1"/>
              <a:t>Tigray</a:t>
            </a:r>
          </a:p>
          <a:p>
            <a:pPr lvl="0" indent="0" marL="0">
              <a:spcBef>
                <a:spcPts val="3000"/>
              </a:spcBef>
              <a:buNone/>
            </a:pPr>
            <a:r>
              <a:rPr b="1"/>
              <a:t>Somali</a:t>
            </a:r>
          </a:p>
          <a:p>
            <a:pPr lvl="0" indent="0" marL="0">
              <a:spcBef>
                <a:spcPts val="3000"/>
              </a:spcBef>
              <a:buNone/>
            </a:pPr>
            <a:r>
              <a:rPr b="1"/>
              <a:t>SNNP</a:t>
            </a:r>
          </a:p>
          <a:p>
            <a:pPr lvl="0" indent="0" marL="0">
              <a:spcBef>
                <a:spcPts val="3000"/>
              </a:spcBef>
              <a:buNone/>
            </a:pPr>
            <a:r>
              <a:rPr b="1"/>
              <a:t>Oromia</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Context &amp; approach</a:t>
            </a:r>
          </a:p>
        </p:txBody>
      </p:sp>
      <p:sp>
        <p:nvSpPr>
          <p:cNvPr id="4" name="Text Placeholder 3"/>
          <p:cNvSpPr>
            <a:spLocks noGrp="1"/>
          </p:cNvSpPr>
          <p:nvPr>
            <p:ph idx="2" sz="half" type="body"/>
          </p:nvPr>
        </p:nvSpPr>
        <p:spPr/>
        <p:txBody>
          <a:bodyPr/>
          <a:lstStyle/>
          <a:p>
            <a:pPr lvl="0" indent="0" marL="0">
              <a:buNone/>
            </a:pPr>
            <a:r>
              <a:rPr i="1"/>
              <a:t>Sentences about the context and the CFM program ran by CCCM provided by the mission. Any updates or changes to the program since last report.</a:t>
            </a:r>
            <a:r>
              <a:rPr/>
              <a:t> - Overall number of sites - Number of agencies - Number of CCCM staff (F/M)</a:t>
            </a:r>
          </a:p>
          <a:p>
            <a:pPr lvl="0" indent="0" marL="0">
              <a:buNone/>
            </a:pPr>
            <a:r>
              <a:rPr i="1"/>
              <a:t>Sentence here by mission explaining the feedback channels used and if there are difference in approach in different location. The channels used for collection and replies.</a:t>
            </a:r>
          </a:p>
          <a:p>
            <a:pPr lvl="0" indent="0" marL="0">
              <a:buNone/>
            </a:pPr>
            <a:r>
              <a:rPr i="1"/>
              <a:t>Of the feedback submitted, the top common feedback channels used by the affected population to reach CCCM to provide their feedback are {top_channel_1} (Name &amp; Percent), {top_channel_2} (Name &amp; Percent), and {top_channel_3} (Name &amp; Percent).</a:t>
            </a:r>
          </a:p>
          <a:p>
            <a:pPr lvl="0" indent="0" marL="0">
              <a:buNone/>
            </a:pPr>
            <a:r>
              <a:rPr i="1"/>
              <a:t>Those reporting feedback are more likely to report issues on behalf of {name_top_feedback_rep1} (Name &amp; Percent), followed by {name_top_feedback_rep2} (Name &amp; Percent) and {name_top_feedback_rep3} (Name &amp; Percent).</a:t>
            </a:r>
          </a:p>
          <a:p>
            <a:pPr lvl="0" indent="0" marL="0">
              <a:buNone/>
            </a:pPr>
            <a:r>
              <a:rPr i="1"/>
              <a:t>The below chart displays the affected population preferences of the feedback channels available by the {countdist_siteid} locations where CCCM is operating.</a:t>
            </a:r>
          </a:p>
        </p:txBody>
      </p:sp>
      <p:pic>
        <p:nvPicPr>
          <p:cNvPr descr="template-Brian_files/figure-pptx/fig-95-output-1.png" id="0" name="Picture 1"/>
          <p:cNvPicPr>
            <a:picLocks noGrp="1" noChangeAspect="1"/>
          </p:cNvPicPr>
          <p:nvPr/>
        </p:nvPicPr>
        <p:blipFill>
          <a:blip r:embed="rId2"/>
          <a:stretch>
            <a:fillRect/>
          </a:stretch>
        </p:blipFill>
        <p:spPr bwMode="auto">
          <a:xfrm>
            <a:off x="3568700" y="1028700"/>
            <a:ext cx="5105400" cy="27432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template-Brian_files/figure-pptx/fig-96-output-1.png" id="0" name="Picture 1"/>
          <p:cNvPicPr>
            <a:picLocks noGrp="1" noChangeAspect="1"/>
          </p:cNvPicPr>
          <p:nvPr/>
        </p:nvPicPr>
        <p:blipFill>
          <a:blip r:embed="rId2"/>
          <a:stretch>
            <a:fillRect/>
          </a:stretch>
        </p:blipFill>
        <p:spPr bwMode="auto">
          <a:xfrm>
            <a:off x="1524000" y="1193800"/>
            <a:ext cx="6096000" cy="33909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i="1"/>
              <a:t>Often different demographics groups have different preferences and abilities which impact their access and usages of the available feedback channels. In this reporting period, men reached CCCM through {men_top_channel} feedback channel and {wmn_top_channel} for women, with {prop_wmn_submission} of tickets submitted by women and {prop_men_submission} submitted by men. The most feedback came from {name_topgender_1} between the ages of {topgender_age_group}, followed by {name_topgender_2} between the ages of {topgender2_age_group}, and {name_topgender_3} between the ages of {topgender3_age_group}.</a:t>
            </a:r>
          </a:p>
          <a:p>
            <a:pPr lvl="0" indent="0" marL="0">
              <a:buNone/>
            </a:pPr>
            <a:r>
              <a:rPr i="1"/>
              <a:t>The below charts outline the preferences and access of vulnerable households and vulnerable individuals such as those with disabilities or households with pregnant or lactating women to the feedback channels.</a:t>
            </a:r>
          </a:p>
        </p:txBody>
      </p:sp>
      <p:pic>
        <p:nvPicPr>
          <p:cNvPr descr="template-Brian_files/figure-pptx/fig-97-output-1.png" id="0" name="Picture 1"/>
          <p:cNvPicPr>
            <a:picLocks noGrp="1" noChangeAspect="1"/>
          </p:cNvPicPr>
          <p:nvPr/>
        </p:nvPicPr>
        <p:blipFill>
          <a:blip r:embed="rId2"/>
          <a:stretch>
            <a:fillRect/>
          </a:stretch>
        </p:blipFill>
        <p:spPr bwMode="auto">
          <a:xfrm>
            <a:off x="3568700" y="939800"/>
            <a:ext cx="5105400" cy="28956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aim of the report is to provide a more in-depth analysis of the multi-sectoral CFM program managed by CCCM. The analysis is done predominately by sector to support all service providers working in displacement sites understanding of community feedback. It is important for the humanitarian response to be operationally accountable for our collective response to community feedback.</a:t>
            </a:r>
          </a:p>
          <a:p>
            <a:pPr lvl="0" indent="0" marL="0">
              <a:buNone/>
            </a:pPr>
            <a:r>
              <a:rPr/>
              <a:t>This analysis is automatically generated every quarter for each Camp Coordination and Camp Management program using Zite Manager to support their multi-sectoral Community Feedback Mechanism.</a:t>
            </a:r>
          </a:p>
          <a:p>
            <a:pPr lvl="0" indent="0" marL="0">
              <a:buNone/>
            </a:pPr>
            <a:r>
              <a:rPr i="1"/>
              <a:t>This section needs some additions and editing. The following should be added:</a:t>
            </a:r>
          </a:p>
          <a:p>
            <a:pPr lvl="0"/>
            <a:r>
              <a:rPr i="1"/>
              <a:t>The reporting period of the report</a:t>
            </a:r>
          </a:p>
          <a:p>
            <a:pPr lvl="0"/>
            <a:r>
              <a:rPr i="1"/>
              <a:t>A brief on how to read the report linking to the methododology and terminology section at the end of the report</a:t>
            </a:r>
          </a:p>
          <a:p>
            <a:pPr lvl="0"/>
            <a:r>
              <a:rPr i="1"/>
              <a:t>Contact details to find out more about the report and to provide feedback</a:t>
            </a:r>
          </a:p>
          <a:p>
            <a:pPr lvl="0" indent="0" marL="1270000">
              <a:buNone/>
            </a:pPr>
            <a:r>
              <a:rPr sz="2000" b="1"/>
              <a:t>Warning</a:t>
            </a:r>
          </a:p>
          <a:p>
            <a:pPr lvl="0" indent="0" marL="1270000">
              <a:buNone/>
            </a:pPr>
            <a:r>
              <a:rPr sz="2000"/>
              <a:t>This analysis is in a draft stage. Content and structure are subject to change, and the calculations will undergo verification before publication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i="1"/>
              <a:t>When following up with the person who provide the feedback, the most common way CCCM provides replies are {top_channel_1} (Name &amp; Percent), and {top_channel_2} (Name &amp; Percent). CCCM will also try to reach the person who reported the feedback directly either over the phone or in-person. However, if the person can’t be contacted neighbours, other family members pr community leaders are requested to pass the message on to the person on CCCM’s behalf. There is no significant difference between the demographic of the person who reported the feedback and the reply channel used. This is because CCCM staff are instructed to follow same protocol when completing replies: first try direct contact in-person or by phone (if a phone number was provided), and if this is unsuccessful to try and contact people connected to the individual. Then after XX attempts over multiple days if no contact is made with the person or any related contacts, the case can be closed without a reply.</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Methodology</a:t>
            </a:r>
          </a:p>
        </p:txBody>
      </p:sp>
      <p:sp>
        <p:nvSpPr>
          <p:cNvPr id="3" name="Content Placeholder 2"/>
          <p:cNvSpPr>
            <a:spLocks noGrp="1"/>
          </p:cNvSpPr>
          <p:nvPr>
            <p:ph idx="1"/>
          </p:nvPr>
        </p:nvSpPr>
        <p:spPr/>
        <p:txBody>
          <a:bodyPr/>
          <a:lstStyle/>
          <a:p>
            <a:pPr lvl="0" indent="0" marL="0">
              <a:buNone/>
            </a:pPr>
            <a:r>
              <a:rPr/>
              <a:t>The report contains the analysis of the non-sensitive, operational feedback received by CCCM actors using Zite Manager. The community feedback is gathered and managed through the platform, Zite Manager, which helps tracks information about feedback across the entire referral process, including the response given by the relevant service providers and whether the person received a follow-up with this information.</a:t>
            </a:r>
          </a:p>
          <a:p>
            <a:pPr lvl="0" indent="0" marL="0">
              <a:buNone/>
            </a:pPr>
            <a:r>
              <a:rPr/>
              <a:t>The data directly reflects the daily activity of the CCCM actors, and the responses from the service providers receiving the feedback. The system is live, and the results change as feedback moves through the system.</a:t>
            </a:r>
          </a:p>
          <a:p>
            <a:pPr lvl="0" indent="0" marL="0">
              <a:buNone/>
            </a:pPr>
            <a:r>
              <a:rPr/>
              <a:t>The report is designed to be used by all humanitarian responders to support continued improvement of how the humanitarian system responses to community feedback.</a:t>
            </a:r>
          </a:p>
          <a:p>
            <a:pPr lvl="0" indent="0" marL="0">
              <a:buNone/>
            </a:pPr>
            <a:r>
              <a:rPr/>
              <a:t>To see the live operational CFM dashboard which updates daily and is designed to support CCCM teams manage feedback and coordination with other partners - </a:t>
            </a:r>
            <a:r>
              <a:rPr>
                <a:hlinkClick r:id="rId2"/>
              </a:rPr>
              <a:t>www.zitemanager.org/countries</a:t>
            </a:r>
          </a:p>
          <a:p>
            <a:pPr lvl="0" indent="0" marL="0">
              <a:buNone/>
            </a:pPr>
            <a:r>
              <a:rPr i="1"/>
              <a:t>Please note the following while reading this report:</a:t>
            </a:r>
          </a:p>
          <a:p>
            <a:pPr lvl="0" indent="0" marL="0">
              <a:buNone/>
            </a:pPr>
            <a:r>
              <a:rPr b="1"/>
              <a:t>Community feedback is not a needs assessment:</a:t>
            </a:r>
            <a:r>
              <a:rPr/>
              <a:t> Do not use community feedback alone to compare needs between areas because different populations have different awareness and access to CFM systems. This information should be complimented by needs assessments and service monitoring data to gain an overall understanding of needs.</a:t>
            </a:r>
          </a:p>
          <a:p>
            <a:pPr lvl="0" indent="0" marL="0">
              <a:buNone/>
            </a:pPr>
            <a:r>
              <a:rPr b="1"/>
              <a:t>Community feedback is dynamic data that changes:</a:t>
            </a:r>
            <a:r>
              <a:rPr/>
              <a:t> CCCM and service providers are actively processing feedback daily. Only closed tickets will remain the same as no more action is required. So, the total number of active tickets (tickets with a status of open, in-process or responded) will change daily and the date the report is generate will input this number. This means the numbers change as tickets move through the CFM cycle.</a:t>
            </a:r>
          </a:p>
          <a:p>
            <a:pPr lvl="0" indent="0" marL="0">
              <a:buNone/>
            </a:pPr>
            <a:r>
              <a:rPr b="1"/>
              <a:t>Referrals are the responsibility of CCCM actors:</a:t>
            </a:r>
            <a:r>
              <a:rPr/>
              <a:t> Referrals are automatically generated and organized by sector through the system; however the actual transfer of referral data is under management of individual CCCM actors. If service providers are not receiving referrals but think they should be, please contact the related CCCM actor to discuss with them.</a:t>
            </a:r>
          </a:p>
          <a:p>
            <a:pPr lvl="0" indent="0" marL="0">
              <a:buNone/>
            </a:pPr>
            <a:r>
              <a:rPr b="1"/>
              <a:t>There are a number of reasons feedback may go unresolved:</a:t>
            </a:r>
            <a:r>
              <a:rPr/>
              <a:t> This may be due to funding, contextual reasons, access, technical feasibility, targeting criteria, and other informationem.</a:t>
            </a:r>
          </a:p>
          <a:p>
            <a:pPr lvl="0" indent="0" marL="0">
              <a:spcBef>
                <a:spcPts val="3000"/>
              </a:spcBef>
              <a:buNone/>
            </a:pPr>
            <a:r>
              <a:rPr b="1"/>
              <a:t>Terminology</a:t>
            </a:r>
          </a:p>
          <a:p>
            <a:pPr lvl="0" indent="0" marL="0">
              <a:buNone/>
            </a:pPr>
            <a:r>
              <a:rPr b="1"/>
              <a:t>Ticket:</a:t>
            </a:r>
            <a:r>
              <a:rPr/>
              <a:t> Each piece of feedback or ticket represents one issue, need or report only. Community feedback is not collected by household, so one person or household may have reported more than one problem. For example, having lost their ID and missed a distribution. One issue could also represent a problem faced by more than one person or household, such as a broken water tap.</a:t>
            </a:r>
          </a:p>
          <a:p>
            <a:pPr lvl="0" indent="0" marL="0">
              <a:buNone/>
            </a:pPr>
            <a:r>
              <a:rPr b="1"/>
              <a:t>Received:</a:t>
            </a:r>
            <a:r>
              <a:rPr/>
              <a:t> Total pieces of feedback (also known as tickets) that were received in the reporting period.</a:t>
            </a:r>
          </a:p>
          <a:p>
            <a:pPr lvl="0" indent="0" marL="0">
              <a:buNone/>
            </a:pPr>
            <a:r>
              <a:rPr b="1"/>
              <a:t>Referred:</a:t>
            </a:r>
            <a:r>
              <a:rPr/>
              <a:t> Tickets that were referred to sector partners for their assessment, action (if possible) and response. Not all tickets are referred depending on the type of feedback reported. If a ticket is Referred or not is based on the CFM sector standards circulated by CCCM cluster/sector.</a:t>
            </a:r>
          </a:p>
          <a:p>
            <a:pPr lvl="0" indent="0" marL="0">
              <a:buNone/>
            </a:pPr>
            <a:r>
              <a:rPr b="1"/>
              <a:t>Closed Upon Receipt:</a:t>
            </a:r>
            <a:r>
              <a:rPr/>
              <a:t> Are tickets that are not referred because they are addressed immediately, or we know it cannot be resolved (e.g., no agency providing that service), the ticket is “closed upon receipt” and is not referred.</a:t>
            </a:r>
          </a:p>
          <a:p>
            <a:pPr lvl="0" indent="0" marL="0">
              <a:buNone/>
            </a:pPr>
            <a:r>
              <a:rPr b="1"/>
              <a:t>Responded awaiting reply:</a:t>
            </a:r>
            <a:r>
              <a:rPr/>
              <a:t> Tickets that have received a response from an service providers but the response has not been provided to the person who reported the problem yet. CCCM partners have a commitment towards following-up with affected persons and closing the feedback loop.</a:t>
            </a:r>
          </a:p>
          <a:p>
            <a:pPr lvl="0" indent="0" marL="0">
              <a:buNone/>
            </a:pPr>
            <a:r>
              <a:rPr b="1"/>
              <a:t>Expired or ‘No Response’:</a:t>
            </a:r>
            <a:r>
              <a:rPr/>
              <a:t> If no response is received by the responsible service provider within 30 days of referral, the ticket is marked as having “No Response” and is sent automatically for follow-up. This means that CCCM must explain to the person that a response could not be obtained from the service provider and the ticket is closed.</a:t>
            </a:r>
          </a:p>
          <a:p>
            <a:pPr lvl="0" indent="0" marL="0">
              <a:buNone/>
            </a:pPr>
            <a:r>
              <a:rPr b="1"/>
              <a:t>Responses by Service Provider:</a:t>
            </a:r>
            <a:r>
              <a:rPr/>
              <a:t> To support analysis, service provider’s responses are coded according to a list of common reasons why a piece of feedback could not be addressed. Resolved means the service provider has resolved the issue.</a:t>
            </a:r>
          </a:p>
          <a:p>
            <a:pPr lvl="0" indent="0" marL="0">
              <a:buNone/>
            </a:pPr>
            <a:r>
              <a:rPr b="1"/>
              <a:t>Reported Resolution by the affected population:</a:t>
            </a:r>
            <a:r>
              <a:rPr/>
              <a:t> During the follow up, people have a chance to report whether the response has resolved their issue (Yes, No, Partially or Don’t know). This information is then visualized to record people’s perception of whether their feedback is resolved.</a:t>
            </a:r>
          </a:p>
          <a:p>
            <a:pPr lvl="0" indent="0" marL="0">
              <a:buNone/>
            </a:pPr>
            <a:r>
              <a:rPr/>
              <a:t>The analysis also compares the two resolution rates to communicate the percentage of cases where both service provider and affected person report the issue as resolved.</a:t>
            </a:r>
          </a:p>
          <a:p>
            <a:pPr lvl="0" indent="0" marL="0">
              <a:buNone/>
            </a:pPr>
            <a:r>
              <a:rPr/>
              <a:t>When interpreting these figures, it is important to understand that a low percentage of confirmed resolution rates suggests a possible communication issue between CCCM and the service provider or between the CFM staff completing the reply process with the affected community, or a combination of both. For example, if there is no response from the service provider to CCCM, the ticket it is not considered resolved by service provider, but the person who reported the feedback might report the feedback as resolved for other reasons. However, we don’t expect to see a 100% confirmation rate for resolution because it is normal to see differences. For example, the service provider might consider their actions to a piece of feedback to be a resolution, but the person who reported the feedback might not agree and reported the feedback as partially resolved or unresolved.</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Key highlights</a:t>
            </a:r>
          </a:p>
        </p:txBody>
      </p:sp>
      <p:sp>
        <p:nvSpPr>
          <p:cNvPr id="3" name="Content Placeholder 2"/>
          <p:cNvSpPr>
            <a:spLocks noGrp="1"/>
          </p:cNvSpPr>
          <p:nvPr>
            <p:ph idx="1"/>
          </p:nvPr>
        </p:nvSpPr>
        <p:spPr/>
        <p:txBody>
          <a:bodyPr/>
          <a:lstStyle/>
          <a:p>
            <a:pPr lvl="0" indent="0" marL="0">
              <a:buNone/>
            </a:pPr>
            <a:r>
              <a:rPr i="1"/>
              <a:t>Manually extract 3 to 4 key highlights from the analysis. For example:</a:t>
            </a:r>
          </a:p>
          <a:p>
            <a:pPr lvl="0"/>
            <a:r>
              <a:rPr/>
              <a:t>In the first quarter of 2024, X tickets were recieived Y% of which were resolved.</a:t>
            </a:r>
          </a:p>
          <a:p>
            <a:pPr lvl="0"/>
            <a:r>
              <a:rPr/>
              <a:t>The number of tickets represent a X% increase/decrease on the previous quarter.</a:t>
            </a:r>
          </a:p>
          <a:p>
            <a:pPr lvl="0"/>
            <a:r>
              <a:rPr/>
              <a:t>The top 3 issues raised were X, Y and Z, withthe highest number of tickets relating to the X sector.</a:t>
            </a:r>
          </a:p>
          <a:p>
            <a:pPr lvl="0"/>
            <a:r>
              <a:rPr/>
              <a:t>Any noticable change in trends.</a:t>
            </a:r>
          </a:p>
          <a:p>
            <a:pPr lvl="0" indent="0">
              <a:buNone/>
            </a:pPr>
            <a:r>
              <a:rPr>
                <a:latin typeface="Courier"/>
              </a:rPr>
              <a:t>{
  "initialViewState": {
    "bearing": 0,
    "latitude": 8.484153,
    "longitude": 40.367431,
    "pitch": 0,
    "zoom": 5
  },
  "layers": [
    {
      "@@type": "ScatterplotLayer",
      "autoHighlight": true,
      "data": [
        {
          "Closed": 5,
          "In-Progress": 0,
          "Open": 1,
          "Responded": 7,
          "geometry": {
            "coordinates": [
              42.39363223,
              9.177349235
            ],
            "type": "Point"
          },
          "lat": 9.177349235,
          "lon": 42.39363223,
          "site": "Qoliji 2",
          "site_id": "ET050203001002"
        },
        {
          "Closed": 4,
          "In-Progress": 0,
          "Open": 0,
          "Responded": 0,
          "geometry": {
            "coordinates": [
              42.39083082,
              9.181378895
            ],
            "type": "Point"
          },
          "lat": 9.181378895,
          "lon": 42.39083082,
          "site": "Qoliji",
          "site_id": "ET050203001001"
        },
        {
          "Closed": 20,
          "In-Progress": 0,
          "Open": 2,
          "Responded": 2,
          "geometry": {
            "coordinates": [
              37.543493,
              5.589293
            ],
            "type": "Point"
          },
          "lat": 5.589293,
          "lon": 37.543493,
          "site": "Lultu Magazine",
          "site_id": "ET071302004002"
        },
        {
          "Closed": 3,
          "In-Progress": 0,
          "Open": 0,
          "Responded": 0,
          "geometry": {
            "coordinates": [
              37.545351,
              5.588409
            ],
            "type": "Point"
          },
          "lat": 5.588409,
          "lon": 37.545351,
          "site": "Ayilota Dokatu ",
          "site_id": "ET071302001001"
        },
        {
          "Closed": 6,
          "In-Progress": 0,
          "Open": 1,
          "Responded": 2,
          "geometry": {
            "coordinates": [
              37.516071,
              5.522315
            ],
            "type": "Point"
          },
          "lat": 5.522315,
          "lon": 37.516071,
          "site": "Kutiso Market",
          "site_id": "ET071302004001"
        },
        {
          "Closed": 11,
          "In-Progress": 0,
          "Open": 2,
          "Responded": 0,
          "geometry": {
            "coordinates": [
              37.353416,
              5.389321
            ],
            "type": "Point"
          },
          "lat": 5.389321,
          "lon": 37.353416,
          "site": "Gelabo FTC",
          "site_id": "ET071302003001"
        },
        {
          "Closed": 2,
          "In-Progress": 0,
          "Open": 2,
          "Responded": 0,
          "geometry": {
            "coordinates": [
              37.320002,
              5.461383
            ],
            "type": "Point"
          },
          "lat": 5.461383,
          "lon": 37.320002,
          "site": "Gomola",
          "site_id": "ET071303002001"
        },
        {
          "Closed": 3,
          "In-Progress": 0,
          "Open": 0,
          "Responded": 0,
          "geometry": {
            "coordinates": [
              37.548676,
              5.587804
            ],
            "type": "Point"
          },
          "lat": 5.587804,
          "lon": 37.548676,
          "site": "Segen Mezegaja",
          "site_id": "ET071303004001"
        },
        {
          "Closed": 4,
          "In-Progress": 0,
          "Open": 0,
          "Responded": 0,
          "geometry": {
            "coordinates": [
              37.44001,
              5.448485
            ],
            "type": "Point"
          },
          "lat": 5.448485,
          "lon": 37.44001,
          "site": "Balbala",
          "site_id": "ET071302002001"
        },
        {
          "Closed": 1,
          "In-Progress": 0,
          "Open": 0,
          "Responded": 0,
          "geometry": {
            "coordinates": [
              42.5504,
              9.4419
            ],
            "type": "Point"
          },
          "lat": 9.4419,
          "lon": 42.5504,
          "site": "Wara Somane",
          "site_id": "ET041015004001"
        },
        {
          "Closed": 1,
          "In-Progress": 0,
          "Open": 0,
          "Responded": 0,
          "geometry": {
            "coordinates": [
              42.7008,
              9.4702
            ],
            "type": "Point"
          },
          "lat": 9.4702,
          "lon": 42.7008,
          "site": "Wara Yaya/Sheik Madobe/",
          "site_id": "ET041015001002"
        },
        {
          "Closed": 7,
          "In-Progress": 0,
          "Open": 0,
          "Responded": 0,
          "geometry": {
            "coordinates": [
              42.6929,
              9.5816
            ],
            "type": "Point"
          },
          "lat": 9.5816,
          "lon": 42.6929,
          "site": "Tiro Gudo New",
          "site_id": "ET041015003001"
        },
        {
          "Closed": 2,
          "In-Progress": 0,
          "Open": 0,
          "Responded": 0,
          "geometry": {
            "coordinates": [
              40.5168,
              8.8144
            ],
            "type": "Point"
          },
          "lat": 8.8144,
          "lon": 40.5168,
          "site": "Gelemso 01",
          "site_id": "ET040908001001"
        },
        {
          "Closed": 5,
          "In-Progress": 0,
          "Open": 0,
          "Responded": 0,
          "geometry": {
            "coordinates": [
              41.0972686,
              9.21617784
            ],
            "type": "Point"
          },
          "lat": 9.21617784,
          "lon": 41.0972686,
          "site": "Tulo Town (Hirna Town)",
          "site_id": "ET040903001002"
        },
        {
          "Closed": 1,
          "In-Progress": 0,
          "Open": 0,
          "Responded": 0,
          "geometry": {
            "coordinates": [
              41.0972,
              9.2251
            ],
            "type": "Point"
          },
          "lat": 9.2251,
          "lon": 41.0972,
          "site": "New Extension Site",
          "site_id": "ET040903001001"
        },
        {
          "Closed": 4,
          "In-Progress": 0,
          "Open": 0,
          "Responded": 0,
          "geometry": {
            "coordinates": [
              41.363916,
              9.375431
            ],
            "type": "Point"
          },
          "lat": 9.375431,
          "lon": 41.363916,
          "site": "Ali Sheko Camp",
          "site_id": "ET041010001002"
        },
        {
          "Closed": 2,
          "In-Progress": 0,
          "Open": 0,
          "Responded": 1,
          "geometry": {
            "coordinates": [
              41.365916,
              9.374623
            ],
            "type": "Point"
          },
          "lat": 9.374623,
          "lon": 41.365916,
          "site": "Agricultural Office",
          "site_id": "ET041010001001"
        },
        {
          "Closed": 1,
          "In-Progress": 0,
          "Open": 0,
          "Responded": 0,
          "geometry": {
            "coordinates": [
              41.369978,
              9.384309
            ],
            "type": "Point"
          },
          "lat": 9.384309,
          "lon": 41.369978,
          "site": "Ganda Wagayehu",
          "site_id": "ET041010003001"
        },
        {
          "Closed": 4,
          "In-Progress": 0,
          "Open": 0,
          "Responded": 0,
          "geometry": {
            "coordinates": [
              41.36229,
              9.375462
            ],
            "type": "Point"
          },
          "lat": 9.375462,
          "lon": 41.36229,
          "site": "Karamile",
          "site_id": "ET041010002001"
        },
        {
          "Closed": 8,
          "In-Progress": 0,
          "Open": 0,
          "Responded": 0,
          "geometry": {
            "coordinates": [
              41.4485,
              9.330996
            ],
            "type": "Point"
          },
          "lat": 9.330996,
          "lon": 41.4485,
          "site": "New Golmasa",
          "site_id": "ET041011001003"
        },
        {
          "Closed": 2,
          "In-Progress": 0,
          "Open": 0,
          "Responded": 0,
          "geometry": {
            "coordinates": [
              41.4415,
              9.3198
            ],
            "type": "Point"
          },
          "lat": 9.3198,
          "lon": 41.4415,
          "site": "Woreda Youth Association Hall",
          "site_id": "ET041011001007"
        },
        {
          "Closed": 3,
          "In-Progress": 0,
          "Open": 0,
          "Responded": 0,
          "geometry": {
            "coordinates": [
              41.444051,
              9.319757
            ],
            "type": "Point"
          },
          "lat": 9.319757,
          "lon": 41.444051,
          "site": "Woreda Water Office",
          "site_id": "ET041011001006"
        },
        {
          "Closed": 5,
          "In-Progress": 0,
          "Open": 0,
          "Responded": 0,
          "geometry": {
            "coordinates": [
              41.448291,
              9.307284
            ],
            "type": "Point"
          },
          "lat": 9.307284,
          "lon": 41.448291,
          "site": "Fadiso",
          "site_id": "ET041011002001"
        },
        {
          "Closed": 2,
          "In-Progress": 0,
          "Open": 0,
          "Responded": 0,
          "geometry": {
            "coordinates": [
              41.861995,
              9.449323
            ],
            "type": "Point"
          },
          "lat": 9.449323,
          "lon": 41.861995,
          "site": "Kersa Town",
          "site_id": "ET041008001001"
        },
        {
          "Closed": 6,
          "In-Progress": 0,
          "Open": 0,
          "Responded": 0,
          "geometry": {
            "coordinates": [
              41.5577753,
              9.4003309
            ],
            "type": "Point"
          },
          "lat": 9.4003309,
          "lon": 41.5577753,
          "site": "Chelenko food store",
          "site_id": "ET041009001001"
        },
        {
          "Closed": 2,
          "In-Progress": 0,
          "Open": 0,
          "Responded": 5,
          "geometry": {
            "coordinates": [
              85.324,
              27.7172
            ],
            "type": "Point"
          },
          "lat": 27.7172,
          "lon": 85.324,
          "site": "Endabaguna Reception Center",
          "site_id": "ET010114001004"
        },
        {
          "Closed": 0,
          "In-Progress": 0,
          "Open": 3,
          "Responded": 2,
          "geometry": {
            "coordinates": [
              38.8952795,
              14.1696947
            ],
            "type": "Point"
          },
          "lat": 14.1696947,
          "lon": 38.8952795,
          "site": "Wowokma Elementary school",
          "site_id": "ET010212001002"
        },
        {
          "Closed": 0,
          "In-Progress": 0,
          "Open": 0,
          "Responded": 5,
          "geometry": {
            "coordinates": [
              85.324,
              27.7172
            ],
            "type": "Point"
          },
          "lat": 27.7172,
          "lon": 85.324,
          "site": "Adwa Miebale Kebele - ABA",
          "site_id": "ET010212009001"
        },
        {
          "Closed": 0,
          "In-Progress": 0,
          "Open": 5,
          "Responded": 1,
          "geometry": {
            "coordinates": [
              85.324,
              27.7172
            ],
            "type": "Point"
          },
          "lat": 27.7172,
          "lon": 85.324,
          "site": "Adwa Debrichi Kebele - ABA",
          "site_id": "ET010212001001_temp"
        },
        {
          "Closed": 1,
          "In-Progress": 0,
          "Open": 0,
          "Responded": 1,
          "geometry": {
            "coordinates": [
              85.324,
              27.7172
            ],
            "type": "Point"
          },
          "lat": 27.7172,
          "lon": 85.324,
          "site": "Adwa Hayelom Kebele - ABA",
          "site_id": "ET010212003001"
        },
        {
          "Closed": 10,
          "In-Progress": 0,
          "Open": 2,
          "Responded": 0,
          "geometry": {
            "coordinates": [
              38.901261,
              14.1671344
            ],
            "type": "Point"
          },
          "lat": 14.1671344,
          "lon": 38.901261,
          "site": "Nigste Saba Secondary School",
          "site_id": "ET010212004004"
        },
        {
          "Closed": 8,
          "In-Progress": 0,
          "Open": 0,
          "Responded": 0,
          "geometry": {
            "coordinates": [
              38.8578027,
              14.1584741
            ],
            "type": "Point"
          },
          "lat": 14.1584741,
          "lon": 38.8578027,
          "site": "Adwa industrial Zone (AIZ)",
          "site_id": "ET010212001001"
        },
        {
          "Closed": 2,
          "In-Progress": 0,
          "Open": 0,
          "Responded": 4,
          "geometry": {
            "coordinates": [
              85.324,
              27.7172
            ],
            "type": "Point"
          },
          "lat": 27.7172,
          "lon": 85.324,
          "site": "Midregenet Secondary School",
          "site_id": "ET010108005001"
        },
        {
          "Closed": 3,
          "In-Progress": 1,
          "Open": 1,
          "Responded": 1,
          "geometry": {
            "coordinates": [
              38.285713,
              14.108955
            ],
            "type": "Point"
          },
          "lat": 14.108955,
          "lon": 38.285713,
          "site": "Atsede Kindergarten ",
          "site_id": "ET010108002002"
        },
        {
          "Closed": 0,
          "In-Progress": 0,
          "Open": 1,
          "Responded": 1,
          "geometry": {
            "coordinates": [
              38.301855,
              14.1064036
            ],
            "type": "Point"
          },
          "lat": 14.1064036,
          "lon": 38.301855,
          "site": "Fre Swuat Secondary school",
          "site_id": "ET010108002003"
        },
        {
          "Closed": 3,
          "In-Progress": 0,
          "Open": 8,
          "Responded": 1,
          "geometry": {
            "coordinates": [
              38.280815,
              14.113468
            ],
            "type": "Point"
          },
          "lat": 14.113468,
          "lon": 38.280815,
          "site": "Guna Poultry Farm",
          "site_id": "ET010108001001"
        },
        {
          "Closed": 8,
          "In-Progress": 0,
          "Open": 3,
          "Responded": 3,
          "geometry": {
            "coordinates": [
              38.2889677,
              14.1063274
            ],
            "type": "Point"
          },
          "lat": 14.1063274,
          "lon": 38.2889677,
          "site": "Tsehaye Elementary school",
          "site_id": "ET010108005002"
        },
        {
          "Closed": 3,
          "In-Progress": 0,
          "Open": 0,
          "Responded": 1,
          "geometry": {
            "coordinates": [
              38.2796041226,
              14.0940627018
            ],
            "type": "Point"
          },
          "lat": 14.0940627018,
          "lon": 38.2796041226,
          "site": "Taba Weyane Tsinat Primary School",
          "site_id": "ET010108004003"
        },
        {
          "Closed": 6,
          "In-Progress": 0,
          "Open": 0,
          "Responded": 4,
          "geometry": {
            "coordinates": [
              85.324,
              27.7172
            ],
            "type": "Point"
          },
          "lat": 27.7172,
          "lon": 85.324,
          "site": "Endabaguna Screening Center",
          "site_id": "ET010114001001"
        },
        {
          "Closed": 2,
          "In-Progress": 0,
          "Open": 0,
          "Responded": 0,
          "geometry": {
            "coordinates": [
              85.324,
              27.7172
            ],
            "type": "Point"
          },
          "lat": 27.7172,
          "lon": 85.324,
          "site": "Adi Daero Elementary School",
          "site_id": "ET010111001001"
        },
        {
          "Closed": 0,
          "In-Progress": 0,
          "Open": 0,
          "Responded": 1,
          "geometry": {
            "coordinates": [
              85.324,
              27.7172
            ],
            "type": "Point"
          },
          "lat": 27.7172,
          "lon": 85.324,
          "site": "Farmers Training Center ",
          "site_id": "ET010110001002"
        },
        {
          "Closed": 12,
          "In-Progress": 0,
          "Open": 4,
          "Responded": 1,
          "geometry": {
            "coordinates": [
              85.324,
              27.7172
            ],
            "type": "Point"
          },
          "lat": 27.7172,
          "lon": 85.324,
          "site": "Lekatit 11 Elementary School",
          "site_id": "ET010704001002"
        },
        {
          "Closed": 1,
          "In-Progress": 0,
          "Open": 0,
          "Responded": 0,
          "geometry": {
            "coordinates": [
              39.500151,
              13.5343815
            ],
            "type": "Point"
          },
          "lat": 13.5343815,
          "lon": 39.500151,
          "site": "Mesebo Secondary School",
          "site_id": "ET010706002002"
        },
        {
          "Closed": 21,
          "In-Progress": 0,
          "Open": 10,
          "Responded": 1,
          "geometry": {
            "coordinates": [
              39.2501,
              13.2935
            ],
            "type": "Point"
          },
          "lat": 13.2935,
          "lon": 39.2501,
          "site": "Sebacare 4",
          "site_id": "ET010707001001"
        },
        {
          "Closed": 2,
          "In-Progress": 0,
          "Open": 0,
          "Responded": 2,
          "geometry": {
            "coordinates": [
              39.4568735,
              13.5244383
            ],
            "type": "Point"
          },
          "lat": 13.5244383,
          "lon": 39.4568735,
          "site": "Adiha Secondary School",
          "site_id": "ET010706001001"
        },
        {
          "Closed": 3,
          "In-Progress": 0,
          "Open": 0,
          "Responded": 1,
          "geometry": {
            "coordinates": [
              39.4632582,
              13.5113802
            ],
            "type": "Point"
          },
          "lat": 13.5113802,
          "lon": 39.4632582,
          "site": "Lekatit 23 Secondary School",
          "site_id": "ET010706003001"
        },
        {
          "Closed": 22,
          "In-Progress": 0,
          "Open": 4,
          "Responded": 3,
          "geometry": {
            "coordinates": [
              85.324,
              27.7172
            ],
            "type": "Point"
          },
          "lat": 27.7172,
          "lon": 85.324,
          "site": "Momona Secondary School",
          "site_id": "ET010702004001"
        },
        {
          "Closed": 13,
          "In-Progress": 0,
          "Open": 0,
          "Responded": 0,
          "geometry": {
            "coordinates": [
              39.2717,
              14.1642
            ],
            "type": "Point"
          },
          "lat": 14.1642,
          "lon": 39.2717,
          "site": "Commission ",
          "site_id": "ET010308003001"
        },
        {
          "Closed": 7,
          "In-Progress": 0,
          "Open": 0,
          "Responded": 5,
          "geometry": {
            "coordinates": [
              39.28165,
              14.172915
            ],
            "type": "Point"
          },
          "lat": 14.172915,
          "lon": 39.28165,
          "site": "UNMEE ",
          "site_id": "ET010308002001"
        },
        {
          "Closed": 11,
          "In-Progress": 0,
          "Open": 0,
          "Responded": 4,
          "geometry": {
            "coordinates": [
              85.324,
              27.7172
            ],
            "type": "Point"
          },
          "lat": 27.7172,
          "lon": 85.324,
          "site": "Shire  Kebele 02 - ABA",
          "site_id": "ET010108002004"
        },
        {
          "Closed": 19,
          "In-Progress": 0,
          "Open": 0,
          "Responded": 2,
          "geometry": {
            "coordinates": [
              85.324,
              27.7172
            ],
            "type": "Point"
          },
          "lat": 27.7172,
          "lon": 85.324,
          "site": "Shire Kebele 03 - ABA",
          "site_id": "ET010108004004"
        },
        {
          "Closed": 4,
          "In-Progress": 0,
          "Open": 0,
          "Responded": 5,
          "geometry": {
            "coordinates": [
              38.901261,
              14.167134
            ],
            "type": "Point"
          },
          "lat": 14.167134,
          "lon": 38.901261,
          "site": "Nigste Saba Secondary School 2",
          "site_id": "ET010212004005"
        },
        {
          "Closed": 0,
          "In-Progress": 0,
          "Open": 2,
          "Responded": 1,
          "geometry": {
            "coordinates": [
              38.88642497,
              14.158311
            ],
            "type": "Point"
          },
          "lat": 14.158311,
          "lon": 38.88642497,
          "site": "Korea Secondary School",
          "site_id": "ET010212005002"
        },
        {
          "Closed": 0,
          "In-Progress": 0,
          "Open": 2,
          "Responded": 0,
          "geometry": {
            "coordinates": [
              38.8979121,
              14.1543055
            ],
            "type": "Point"
          },
          "lat": 14.1543055,
          "lon": 38.8979121,
          "site": "Enda Tsion Elementary School",
          "site_id": "ET010212002001"
        }
      ],
      "filled": true,
      "getFillColor": [
        254,
        189,
        51
      ],
      "getPosition": "@@=geometry.coordinates",
      "id": "2dab7e60-5568-4bb3-a9a8-95e198ba8f20",
      "onClick": {},
      "pickable": true,
      "radiusMinPixels": 3,
      "widthMinPixels": 5
    }
  ],
  "mapProvider": "carto",
  "mapStyle": "https://basemaps.cartocdn.com/gl/dark-matter-gl-style/style.json",
  "views": [
    {
      "@@type": "MapView",
      "controller": true
    }
  ]
}</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Overview</a:t>
            </a:r>
          </a:p>
        </p:txBody>
      </p:sp>
      <p:sp>
        <p:nvSpPr>
          <p:cNvPr id="4" name="Text Placeholder 3"/>
          <p:cNvSpPr>
            <a:spLocks noGrp="1"/>
          </p:cNvSpPr>
          <p:nvPr>
            <p:ph idx="2" sz="half" type="body"/>
          </p:nvPr>
        </p:nvSpPr>
        <p:spPr/>
        <p:txBody>
          <a:bodyPr/>
          <a:lstStyle/>
          <a:p>
            <a:pPr lvl="0" indent="0" marL="0">
              <a:buNone/>
            </a:pPr>
            <a:r>
              <a:rPr i="1"/>
              <a:t>Over the reporting period {count_ticket} community feedback tickets were received by {received_users} CCCM staff working across {sites} CCCM managed sites. The amount of feedback received has {chng_received} by {perc_chng_received}% compared to last quarter. Most feedback was attributed to the following sectors: {sector_1} (Name &amp; Percent), {sector_2}, {sector_3}. Of the feedback submitted, 48% of total tickets submitted by women and 21% submitted by men. The most common feedback channel used is {top_feedbackchannel} with X% of feedback reported this way. Of the total feedback received, {count_refer} tickets were referred to the responsible service providers, and {count_cur} tickets were closed upon receipt . Of the feedback referred, {top_sector} received the most referrals.</a:t>
            </a:r>
          </a:p>
          <a:p>
            <a:pPr lvl="0" indent="0" marL="1270000">
              <a:buNone/>
            </a:pPr>
            <a:r>
              <a:rPr sz="2000" b="1"/>
              <a:t>Warning</a:t>
            </a:r>
          </a:p>
          <a:p>
            <a:pPr lvl="0" indent="0" marL="1270000">
              <a:buNone/>
            </a:pPr>
            <a:r>
              <a:rPr sz="2000"/>
              <a:t>A sankey flow diagram will be added here to show the flow of tickets through the various stages of the CFM</a:t>
            </a:r>
          </a:p>
          <a:p>
            <a:pPr lvl="0" indent="0" marL="0">
              <a:buNone/>
            </a:pPr>
            <a:r>
              <a:rPr i="1"/>
              <a:t>Of the referred feedback, {active_tickets} tickets were still being processed at time of report generation with {count_open} Open and {count_inpro} in-progress. Another, {count_response} tickets had received a response from the service provider, but CCCM has yet to close the feedback loop and inform the person of the provider’s response. The most common responses from service providers are as follows: by the service providers were {response_1st and perc_response_1st}, {response_2nd and perc_response_2nd}, and {response_3rd and perc_response_3rd}. {top_sector_response_r8} has the highest response rate compared to {last_sector_response_r8}. </a:t>
            </a:r>
          </a:p>
        </p:txBody>
      </p:sp>
      <p:pic>
        <p:nvPicPr>
          <p:cNvPr descr="template-Brian_files/figure-pptx/fig-100-output-1.png" id="0" name="Picture 1"/>
          <p:cNvPicPr>
            <a:picLocks noGrp="1" noChangeAspect="1"/>
          </p:cNvPicPr>
          <p:nvPr/>
        </p:nvPicPr>
        <p:blipFill>
          <a:blip r:embed="rId2"/>
          <a:stretch>
            <a:fillRect/>
          </a:stretch>
        </p:blipFill>
        <p:spPr bwMode="auto">
          <a:xfrm>
            <a:off x="3568700" y="736600"/>
            <a:ext cx="5105400" cy="33147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i="1"/>
              <a:t>Within the reporting period, {perc_replied_tickets} % of referred tickets were closed by CCCM – meaning that CCCM followed up with the person after completing the referral. On average it took {daydiff_reply} days from when a ticket was received to when a reply was complete. Average resolution times varied by sector: sector_1_avg, sector_2_avg, sector 3_avg,</a:t>
            </a:r>
          </a:p>
        </p:txBody>
      </p:sp>
      <p:pic>
        <p:nvPicPr>
          <p:cNvPr descr="template-Brian_files/figure-pptx/fig-101-output-1.png" id="0" name="Picture 1"/>
          <p:cNvPicPr>
            <a:picLocks noGrp="1" noChangeAspect="1"/>
          </p:cNvPicPr>
          <p:nvPr/>
        </p:nvPicPr>
        <p:blipFill>
          <a:blip r:embed="rId2"/>
          <a:stretch>
            <a:fillRect/>
          </a:stretch>
        </p:blipFill>
        <p:spPr bwMode="auto">
          <a:xfrm>
            <a:off x="3568700" y="520700"/>
            <a:ext cx="5105400" cy="37592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i="1"/>
              <a:t>Of the {count_replies} replies completed, {resolved_tickets_prov} issues were resolved as reported by the service provider and {resolved_tickets_indv} issues were resolved as reported by the people who submitted the feedback .</a:t>
            </a:r>
          </a:p>
          <a:p>
            <a:pPr lvl="0" indent="0" marL="0">
              <a:buNone/>
            </a:pPr>
            <a:r>
              <a:rPr/>
              <a:t>The below table breaks down the resolution rates as reported by the service provider and the affected person who provided the feedback. By resolution, we understand it means the person has been provided with an adequate solution that addresses their feedback. For many reasons, people may not be able to receive assistance because of eligibility, funding or other operational constraints. The table below also contains percentage of cases where both service provider and affected person report the issue as resolved. A low percentage of confirmed resolution rates suggests a possible communication issue between CCCM and the service provider or between the CFM staff completing the reply process with the affected community, or a combination of both. To find out more about this see the methods section here.</a:t>
            </a:r>
          </a:p>
          <a:p>
            <a:pPr lvl="0" indent="0" marL="0">
              <a:buNone/>
            </a:pPr>
            <a:r>
              <a:rPr i="1"/>
              <a:t>The rate of resolution according to service providers reporting has {rate of resolution increased/decreased by %} when compared to last reporting period. {Name of sector} has the highest resolution rate when compared to other sectors in the reporting period.</a:t>
            </a:r>
          </a:p>
          <a:p>
            <a:pPr lvl="0" indent="0" marL="0">
              <a:buNone/>
            </a:pPr>
            <a:r>
              <a:rPr i="1"/>
              <a:t>The table below shows the top 5 feedback topics that were referred during this reporting period with {top feedback_about named here} as the top feedback received. This type of assistance saw a X% increase or decrease in tickets when compared to the last reporting period.</a:t>
            </a:r>
          </a:p>
          <a:p>
            <a:pPr lvl="0" indent="0" marL="0">
              <a:buNone/>
            </a:pPr>
            <a:r>
              <a:rPr i="1"/>
              <a:t>Of the issues that have been closed, { perc_replied_expired_tickets} % of these issues CCCM did not receive a response from the responsible service provider. CCCM limits the time service providers must respond in 30 days to ensure the feedback loop is closed in a timely manner, and prevent tickets being left open indefinitely. During the follow-up for expired tickets, people are always provided a chance to report their issue again if it is still relevant. During this period, there was an XX % increase or decrease in the number of expires since last reporting period. </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Sectors</a:t>
            </a:r>
          </a:p>
        </p:txBody>
      </p:sp>
      <p:sp>
        <p:nvSpPr>
          <p:cNvPr id="4" name="Text Placeholder 3"/>
          <p:cNvSpPr>
            <a:spLocks noGrp="1"/>
          </p:cNvSpPr>
          <p:nvPr>
            <p:ph idx="2" sz="half" type="body"/>
          </p:nvPr>
        </p:nvSpPr>
        <p:spPr/>
        <p:txBody>
          <a:bodyPr/>
          <a:lstStyle/>
          <a:p>
            <a:pPr lvl="0" indent="0" marL="0">
              <a:buNone/>
            </a:pPr>
            <a:r>
              <a:rPr i="1"/>
              <a:t>This section provides analysis of each sector, providing an overview of the main feddback to each sector, their reply and response performance as well as a breakdown by region.</a:t>
            </a:r>
          </a:p>
          <a:p>
            <a:pPr lvl="0" indent="0" marL="0">
              <a:spcBef>
                <a:spcPts val="3000"/>
              </a:spcBef>
              <a:buNone/>
            </a:pPr>
            <a:r>
              <a:rPr b="1"/>
              <a:t>CCCM</a:t>
            </a:r>
          </a:p>
          <a:p>
            <a:pPr lvl="0" indent="0" marL="0">
              <a:spcBef>
                <a:spcPts val="3000"/>
              </a:spcBef>
              <a:buNone/>
            </a:pPr>
            <a:r>
              <a:rPr b="1"/>
              <a:t>Overview</a:t>
            </a:r>
          </a:p>
          <a:p>
            <a:pPr lvl="0" indent="0" marL="0">
              <a:buNone/>
            </a:pPr>
            <a:r>
              <a:rPr i="1"/>
              <a:t>Over the reporting period, {sector} received {s_count_ticket} pieces of community feedback collected across {s_sites} Sites. {Sector} received a total of {% sector tickets by total received} of the total tickets received by CCCM – an increase/decrease of XX% during this reporting period. The most feedback was collected from {name_top sites 1}, {name_top sites 2}, and {name_ top sites 3}, which received {% of site tickets by sector total} of the feedback.</a:t>
            </a:r>
          </a:p>
          <a:p>
            <a:pPr lvl="0" indent="0" marL="0">
              <a:buNone/>
            </a:pPr>
            <a:r>
              <a:rPr i="1"/>
              <a:t>Of the total feedback received, {# of referred} tickets were referred to the responsible service providers, and {# of closed upon receipt} tickets were closed upon receipt . The table below shows the top 5 tickets that were referred during this reporting period with {top issue named here} as the top feedback received for the sector. This issue saw a X% increase or decrease in tickets when compared to the last reporting period.</a:t>
            </a:r>
          </a:p>
          <a:p>
            <a:pPr lvl="0" indent="0" marL="0">
              <a:buNone/>
            </a:pPr>
            <a:r>
              <a:rPr i="1"/>
              <a:t>For the referred tickets, {# active tickets} tickets were still being processed at time the of report generation with {# active referrals (Open+ in-progress)}, and {# responded} had received a response from the service provider but yet to be followed-up by CCCM at the time of reporting. </a:t>
            </a:r>
          </a:p>
          <a:p>
            <a:pPr lvl="0" indent="0" marL="0">
              <a:buNone/>
            </a:pPr>
            <a:r>
              <a:rPr i="1"/>
              <a:t>Within the reporting period, % of referred tickets were replied to by CCCM and then closed. The most common responses received by the service providers were {response 1 name and % of total replies}, {response 2 name and % of total replies}, and {response 3 name and % of total replies}.</a:t>
            </a:r>
          </a:p>
          <a:p>
            <a:pPr lvl="0" indent="0" marL="0">
              <a:buNone/>
            </a:pPr>
            <a:r>
              <a:rPr i="1"/>
              <a:t>On average it took {# days_received_reply_date} from when a ticket was received to when a reply was complete. The fastest reply was completed in {lowest # days_received_reply_date} for {feedback_about} and the slowest reply was completed in {maximum # days_received_reply_date} for {feedback_about}.</a:t>
            </a:r>
          </a:p>
        </p:txBody>
      </p:sp>
      <p:pic>
        <p:nvPicPr>
          <p:cNvPr descr="template-Brian_files/figure-pptx/fig-8-output-1.png" id="0" name="Picture 1"/>
          <p:cNvPicPr>
            <a:picLocks noGrp="1" noChangeAspect="1"/>
          </p:cNvPicPr>
          <p:nvPr/>
        </p:nvPicPr>
        <p:blipFill>
          <a:blip r:embed="rId2"/>
          <a:stretch>
            <a:fillRect/>
          </a:stretch>
        </p:blipFill>
        <p:spPr bwMode="auto">
          <a:xfrm>
            <a:off x="3568700" y="482600"/>
            <a:ext cx="5105400" cy="38227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i="1"/>
              <a:t>Of the {count_replies} completed, {} issues were resolved as reported by the service provider and {# resolved by affected pop.} issues were resolved as reported by the people who submitted the feedback.</a:t>
            </a:r>
          </a:p>
          <a:p>
            <a:pPr lvl="0" indent="0" marL="0">
              <a:buNone/>
            </a:pPr>
            <a:r>
              <a:rPr i="1"/>
              <a:t>The below table breaks down the resolution rates from the two sources by the different categories of feedback. {name feedback about 1St}, and {name feedback about 2nd} have the highest per centage of confirmed resolution whereas, {name feedback about 2nd last} and {name feedback about last} have the lowest per centage.</a:t>
            </a:r>
          </a:p>
          <a:p>
            <a:pPr lvl="0" indent="0" marL="1270000">
              <a:buNone/>
            </a:pPr>
            <a:r>
              <a:rPr sz="2000" b="1"/>
              <a:t>Note</a:t>
            </a:r>
          </a:p>
          <a:p>
            <a:pPr lvl="0" indent="0" marL="1270000">
              <a:buNone/>
            </a:pPr>
            <a:r>
              <a:rPr sz="2000"/>
              <a:t>For feedback categories with a lower percentage of confirmed resolution, we suggest a more in-depth review these feedback types to understand and address the contributing factors that might be causing the communication issue between CCCM and service provider or between the CFM staff completing the reply process with the affected community, or both.”</a:t>
            </a:r>
          </a:p>
          <a:p>
            <a:pPr lvl="0" indent="0" marL="0">
              <a:buNone/>
            </a:pPr>
            <a:r>
              <a:rPr i="1"/>
              <a:t>The rate of resolution according to service provider reporting has {rate of resolution increased/decreased by %} when compared to last reporting period. The {name of sector} is ranked {sector ranking for resolutions} for the most resolutions when compared to other sectors in the reporting period.</a:t>
            </a:r>
          </a:p>
          <a:p>
            <a:pPr lvl="0" indent="0" marL="0">
              <a:buNone/>
            </a:pPr>
            <a:r>
              <a:rPr i="1"/>
              <a:t>Of the total replies, {expired tickets} % were for expired tickets which means 1 in # people were told though CCCM referred their feedback they were unable to get a response from the providers. This was XX % increase or decrease in the number of expires since last reporting period. Feedback about {name of description highest % of no response compared total replies} were most likely to expire with {% of expired replies} of replies containing no response from the service providers than feedback about {name of description lowest % of no response compared to its total replies} which only has {% of expired replies} of replies containing no response from the service providers.</a:t>
            </a:r>
          </a:p>
          <a:p>
            <a:pPr lvl="0" indent="0" marL="0">
              <a:spcBef>
                <a:spcPts val="3000"/>
              </a:spcBef>
              <a:buNone/>
            </a:pPr>
            <a:r>
              <a:rPr b="1"/>
              <a:t>Region</a:t>
            </a:r>
          </a:p>
          <a:p>
            <a:pPr lvl="0" indent="0" marL="0">
              <a:buNone/>
            </a:pPr>
            <a:r>
              <a:rPr i="1"/>
              <a:t>The map below shows all the CCCM managed sites that received feedback about the {name of sector} sector during the reporting period. The region that received the most amount feedback is {name of region} with {% of total feedback received by region} total feedback received by the region.</a:t>
            </a:r>
          </a:p>
          <a:p>
            <a:pPr lvl="0" indent="0" marL="0">
              <a:buNone/>
            </a:pPr>
            <a:r>
              <a:rPr i="1"/>
              <a:t>When looking at the portion of the tickets received compared to the total population living in the sites, {name of site with highest proportion of pop} has the highest proportion of tickets compared to the population size. This signals good reach of the CFM program, and it might suggest a possible unmet need or problem that needs further investigation by the relevant service providers.</a:t>
            </a:r>
          </a:p>
          <a:p>
            <a:pPr lvl="0" indent="0" marL="0">
              <a:buNone/>
            </a:pPr>
            <a:r>
              <a:rPr i="1"/>
              <a:t>To report feedback people are reaching CCCM mostly through {most common feedback channel for sector}.</a:t>
            </a:r>
          </a:p>
          <a:p>
            <a:pPr lvl="0" indent="0">
              <a:buNone/>
            </a:pPr>
            <a:r>
              <a:rPr>
                <a:latin typeface="Courier"/>
              </a:rPr>
              <a:t>{
  "initialViewState": {
    "bearing": 0,
    "latitude": 8.484153,
    "longitude": 40.367431,
    "pitch": 0,
    "zoom": 4
  },
  "layers": [
    [
      {
        "@@type": "GeoJsonLayer",
        "data": [
          {
            "% replied": 1.0,
            "ADM1_EN": "SNNP",
            "ADM1_PCODE": "ET07",
            "geometry": {
              "coordinates": [
                [
                  [
                    [
                      38.28598895400006,
                      6.435242889000051
                    ],
                    [
                      38.28637216200008,
                      6.434956229000022
                    ],
                    [
                      38.28656356400006,
                      6.434956496000041
                    ],
                    [
                      38.28699415400007,
                      6.43500496300004
                    ],
                    [
                      38.28761561500005,
                      6.435436622000054
                    ],
                    [
                      38.28833337800006,
                      6.435437622000052
                    ],
                    [
                      38.28900355600007,
                      6.435247092000054
                    ],
                    [
                      38.289578231000064,
                      6.434912829000041
                    ],
                    [
                      38.29010485500004,
                      6.434722097000076
                    ],
                    [
                      38.29039222600005,
                      6.434531033000042
                    ],
                    [
                      38.29063181200007,
                      6.434292036000045
                    ],
                    [
                      38.290871597000034,
                      6.433909442000072
                    ],
                    [
                      38.291016343000024,
                      6.4330480570000645
                    ],
                    [
                      38.29068178700004,
                      6.432760397000038
                    ],
                    [
                      38.289917040000034,
                      6.432137080000075
                    ],
                    [
                      38.289678784000046,
                      6.431418760000042
                    ],
                    [
                      38.28944066100007,
                      6.430604710000068
                    ],
                    [
                      38.288867853000056,
                      6.4295987310000555
                    ],
                    [
                      38.28886905000007,
                      6.42873714600006
                    ],
                    [
                      38.28906118200007,
                      6.42821088900007
                    ],
                    [
                      38.289540215000045,
                      6.4278286270000535
                    ],
                    [
                      38.28992241900005,
                      6.42825995100003
                    ],
                    [
                      38.29068709400008,
                      6.428931134000038
                    ],
                    [
                      38.29130954500005,
                      6.428644802000065
                    ],
                    [
                      38.291932459000066,
                      6.428023407000069
                    ],
                    [
                      38.29284207400008,
                      6.427689603000033
                    ],
                    [
                      38.29384673100003,
                      6.427834589000042
                    ],
                    [
                      38.29485158500006,
                      6.427835974000061
                    ],
                    [
                      38.29596521600007,
                      6.428076292000071
                    ],
                    [
                      38.296190996000064,
                      6.428125014000045
                    ],
                    [
                      38.296680664000064,
                      6.428125687000033
                    ],
                    [
                      38.29676519800006,
                      6.428125803000057
                    ],
                    [
                      38.29743516800005,
                      6.428078858000049
                    ],
                    [
                      38.29762696300003,
                      6.427791925000065
                    ],
                    [
                      38.29762794800007,
                      6.427073937000046
                    ],
                    [
                      38.297916099000076,
                      6.4263084770000205
                    ],
                    [
                      38.29801258600003,
                      6.425734218000059
                    ],
                    [
                      38.298443761000044,
                      6.42535188100004
                    ],
                    [
                      38.29892304800006,
                      6.424778146000051
                    ],
                    [
                      38.29940207000004,
                      6.424395874000027
                    ],
                    [
                      38.300024904000054,
                      6.423822334000022
                    ],
                    [
                      38.30055184100007,
                      6.423392260000071
                    ],
                    [
                      38.301461380000035,
                      6.423106306000022
                    ],
                    [
                      38.30237033100008,
                      6.423251143000073
                    ],
                    [
                      38.30303987100007,
                      6.423515318000057
                    ],
                    [
                      38.304092179000065,
                      6.4238039450000315
                    ],
                    [
                      38.30476207800007,
                      6.423804856000061
                    ],
                    [
                      38.30543256100003,
                      6.423374971000044
                    ],
                    [
                      38.30576757500006,
                      6.423327560000075
                    ],
                    [
                      38.30605473900005,
                      6.423280082000076
                    ],
                    [
                      38.306581411000025,
                      6.423041466000029
                    ],
                    [
                      38.30686915800004,
                      6.422563195000066
                    ],
                    [
                      38.307252798000036,
                      6.421941455000024
                    ],
                    [
                      38.30720566000008,
                      6.421414865000031
                    ],
                    [
                      38.30734998500003,
                      6.4208406660000605
                    ],
                    [
                      38.307876978000024,
                      6.420362718000035
                    ],
                    [
                      38.30859530400005,
                      6.419932893000066
                    ],
                    [
                      38.30931337000004,
                      6.4196945310000615
                    ],
                    [
                      38.30998326500003,
                      6.419695434000062
                    ],
                    [
                      38.31074885800007,
                      6.419696465000072
                    ],
                    [
                      38.31156230200003,
                      6.419697558000053
                    ],
                    [
                      38.312136432000045,
                      6.419746195000073
                    ],
                    [
                      38.312757901000055,
                      6.420177825000053
                    ],
                    [
                      38.31385805800005,
                      6.420466496000074
                    ],
                    [
                      38.31419300700003,
                      6.420466945000044
                    ],
                    [
                      38.314193454000076,
                      6.420131883000067
                    ],
                    [
                      38.31427058400004,
                      6.420054933000074
                    ],
                    [
                      38.314720505000025,
                      6.419606060000035
                    ],
                    [
                      38.31515121500007,
                      6.419558770000037
                    ],
                    [
                      38.31586928000007,
                      6.419320398000025
                    ],
                    [
                      38.31639562500004,
                      6.419321101000037
                    ],
                    [
                      38.31821454800007,
                      6.418844863000061
                    ],
                    [
                      38.319076222000035,
                      6.418558812000072
                    ],
                    [
                      38.32036873200008,
                      6.418129732000068
                    ],
                    [
                      38.32044276000005,
                      6.418118724000067
                    ],
                    [
                      38.321325914000056,
                      6.417987401000062
                    ],
                    [
                      38.32290507500005,
                      6.417893758000048
                    ],
                    [
                      38.323813965000056,
                      6.418086422000044
                    ],
                    [
                      38.32438803400004,
                      6.4181829130000665
                    ],
                    [
                      38.32577538900006,
                      6.418400138000038
                    ],
                    [
                      38.32662137600005,
                      6.418379552000033
                    ],
                    [
                      38.32714019200006,
                      6.418366926000033
                    ],
                    [
                      38.32764158700007,
                      6.41835472300005
                    ],
                    [
                      38.32998615900004,
                      6.418405661000065
                    ],
                    [
                      38.33070365400005,
                      6.418598064000037
                    ],
                    [
                      38.33467567800005,
                      6.418220305000034
                    ],
                    [
                      38.334962838000024,
                      6.418172812000023
                    ],
                    [
                      38.335250495000025,
                      6.4177423870000325
                    ],
                    [
                      38.33558581500006,
                      6.41745562400007
                    ],
                    [
                      38.33616007200004,
                      6.417408503000047
                    ],
                    [
                      38.33682996700003,
                      6.41740936900004
                    ],
                    [
                      38.33797817400006,
                      6.417554453000037
                    ],
                    [
                      38.33879118600004,
                      6.417890567000029
                    ],
                    [
                      38.33979498300005,
                      6.418705590000059
                    ],
                    [
                      38.34051112900005,
                      6.419951038000022
                    ],
                    [
                      38.34141972400005,
                      6.42038300400003
                    ],
                    [
                      38.34147656600004,
                      6.420390661000056
                    ],
                    [
                      38.342137351000076,
                      6.420479660000069
                    ],
                    [
                      38.342807496000034,
                      6.420289054000023
                    ],
                    [
                      38.343286670000055,
                      6.419763139000054
                    ],
                    [
                      38.343861298000036,
                      6.419428809000067
                    ],
                    [
                      38.34453144200006,
                      6.4192382010000415
                    ],
                    [
                      38.345488868000075,
                      6.418904360000056
                    ],
                    [
                      38.34625072500006,
                      6.418773456000054
                    ],
                    [
                      38.34673323900006,
                      6.418690549000075
                    ],
                    [
                      38.34821695000005,
                      6.4184052390000375
                    ],
                    [
                      38.34888721300007,
                      6.418118893000042
                    ],
                    [
                      38.35017934100006,
                      6.417976933000034
                    ],
                    [
                      38.35104082000004,
                      6.41783442600007
                    ],
                    [
                      38.35199860200004,
                      6.417213374000028
                    ],
                    [
                      38.352573465000035,
                      6.416687568000043
                    ],
                    [
                      38.35396207100007,
                      6.415923455000041
                    ],
                    [
                      38.354632268000046,
                      6.415684967000061
                    ],
                    [
                      38.35482372600006,
                      6.415637341000036
                    ],
                    [
                      38.35554201200006,
                      6.415207446000068
                    ],
                    [
                      38.35596631400006,
                      6.415130824000073
                    ],
                    [
                      38.356068479000044,
                      6.415112374000046
                    ],
                    [
                      38.357599667000045,
                      6.4151142950000235
                    ],
                    [
                      38.35870020900006,
                      6.415115673000059
                    ],
                    [
                      38.359930131000056,
                      6.415037838000046
                    ],
                    [
                      38.36018366700006,
                      6.415021793000051
                    ],
                    [
                      38.36052886300007,
                      6.414932170000043
                    ],
                    [
                      38.36128456700004,
                      6.414735966000023
                    ],
                    [
                      38.36185876300004,
                      6.414736681000022
                    ],
                    [
                      38.362911989000054,
                      6.414307192000024
                    ],
                    [
                      38.36406097400004,
                      6.413829951000025
                    ],
                    [
                      38.36516192800008,
                      6.4134962490000476
                    ],
                    [
                      38.36587967200006,
                      6.413497137000036
                    ],
                    [
                      38.36648544900004,
                      6.413497886000073
                    ],
                    [
                      38.36669311400004,
                      6.413498143000027
                    ],
                    [
                      38.36712346500008,
                      6.413738007000063
                    ],
                    [
                      38.36764874900007,
                      6.414600255000039
                    ],
                    [
                      38.36844137000003,
                      6.415278242000056
                    ],
                    [
                      38.36846134000007,
                      6.415295323000066
                    ],
                    [
                      38.36965729000008,
                      6.415536128000042
                    ],
                    [
                      38.37056643600005,
                      6.415537245000053
                    ],
                    [
                      38.37211800800003,
                      6.415061751000053
                    ],
                    [
                      38.37305556100006,
                      6.414774428000044
                    ],
                    [
                      38.37353440900006,
                      6.414487813000051
                    ],
                    [
                      38.37487455200005,
                      6.414202248000038
                    ],
                    [
                      38.375264618000074,
                      6.414202724000063
                    ],
                    [
                      38.37592724500007,
                      6.414203531000055
                    ],
                    [
                      38.37697935800003,
                      6.414683478000029
                    ],
                    [
                      38.377457682000056,
                      6.414827659000025
                    ],
                    [
                      38.37822304600007,
                      6.41502005500007
                    ],
                    [
                      38.37884474600003,
                      6.415308008000068
                    ],
                    [
                      38.379418713000064,
                      6.415500171000076
                    ],
                    [
                      38.38008849600004,
                      6.41559671400006
                    ],
                    [
                      38.38090182800005,
                      6.415693430000033
                    ],
                    [
                      38.38276820600004,
                      6.415504214000066
                    ],
                    [
                      38.38387864300006,
                      6.4151724210000225
                    ],
                    [
                      38.38420422000007,
                      6.415075140000056
                    ],
                    [
                      38.38487434700005,
                      6.414884477000044
                    ],
                    [
                      38.38578343800003,
                      6.414933433000044
                    ],
                    [
                      38.38630972900006,
                      6.414981931000057
                    ],
                    [
                      38.38702707700003,
                      6.415317857000048
                    ],
                    [
                      38.38740959100005,
                      6.4155576480000605
                    ],
                    [
                      38.387744198000064,
                      6.415845249000029
                    ],
                    [
                      38.38874796500005,
                      6.4167559160000565
                    ],
                    [
                      38.38896652200003,
                      6.416756177000025
                    ],
                    [
                      38.38927431500008,
                      6.416756544000066
                    ],
                    [
                      38.389322450000066,
                      6.416517266000028
                    ],
                    [
                      38.38984931300007,
                      6.416087093000044
                    ],
                    [
                      38.39028078800004,
                      6.415393537000057
                    ],
                    [
                      38.39099904900007,
                      6.414963589000024
                    ],
                    [
                      38.39162143800007,
                      6.414677127000061
                    ],
                    [
                      38.392626343000074,
                      6.4146304510000505
                    ],
                    [
                      38.393485370000064,
                      6.414345137000055
                    ],
                    [
                      38.39425414500005,
                      6.4138665060000335
                    ],
                    [
                      38.394589659000076,
                      6.413388234000024
                    ],
                    [
                      38.39559563200004,
                      6.412432082000066
                    ],
                    [
                      38.39640975300006,
                      6.411858638000069
                    ],
                    [
                      38.39698462400003,
                      6.4112849110000525
                    ],
                    [
                      38.39803843900006,
                      6.4103288090000206
                    ],
                    [
                      38.39808673700003,
                      6.409945931000038
                    ],
                    [
                      38.39804079500004,
                      6.408318401000031
                    ],
                    [
                      38.398642281000036,
                      6.406559462000075
                    ],
                    [
                      38.400042262000056,
                      6.404951288000063
                    ],
                    [
                      38.39939147900003,
                      6.405024758000025
                    ],
                    [
                      38.399576283000044,
                      6.404634445000056
                    ],
                    [
                      38.39967309900004,
                      6.403677219000031
                    ],
                    [
                      38.400873312000044,
                      6.400256132000038
                    ],
                    [
                      38.40135230000004,
                      6.399825887000077
                    ],
                    [
                      38.402071197000055,
                      6.398821518000034
                    ],
                    [
                      38.402885844000025,
                      6.397769391000054
                    ],
                    [
                      38.40446606200004,
                      6.396718149000037
                    ],
                    [
                      38.40413223200005,
                      6.39576042300007
                    ],
                    [
                      38.40394178200006,
                      6.394946463000053
                    ],
                    [
                      38.40389576200005,
                      6.393366797000056
                    ],
                    [
                      38.40358507500008,
                      6.392382373000032
                    ],
                    [
                      38.40260920900005,
                      6.389290288000041
                    ],
                    [
                      38.40177708300007,
                      6.38665362100005
                    ],
                    [
                      38.40127377300007,
                      6.385058829000059
                    ],
                    [
                      38.400883048000026,
                      6.383661499000027
                    ],
                    [
                      38.40052476500006,
                      6.382380184000056
                    ],
                    [
                      38.400150120000035,
                      6.381111395000062
                    ],
                    [
                      38.39951894600006,
                      6.37897382500006
                    ],
                    [
                      38.399027870000054,
                      6.376755913000068
                    ],
                    [
                      38.39902861600007,
                      6.376114876000031
                    ],
                    [
                      38.39903073600004,
                      6.374294216000067
                    ],
                    [
                      38.39716623000004,
                      6.372424543000022
                    ],
                    [
                      38.395470541000066,
                      6.3713190390000705
                    ],
                    [
                      38.395133232000035,
                      6.369536035000067
                    ],
                    [
                      38.393861998000034,
                      6.368261251000035
                    ],
                    [
                      38.39410243700007,
                      6.367611276000048
                    ],
                    [
                      38.394453604000034,
                      6.366310939000073
                    ],
                    [
                      38.39507576300008,
                      6.3661680670000464
                    ],
                    [
                      38.39593720400006,
                      6.3659776070000476
                    ],
                    [
                      38.39782361400006,
                      6.366598454000041
                    ],
                    [
                      38.39784815000007,
                      6.366071946000034
                    ],
                    [
                      38.39797415600003,
                      6.365719073000037
                    ],
                    [
                      38.39820171300005,
                      6.365468037000028
                    ],
                    [
                      38.39847557400003,
                      6.363778686000046
                    ],
                    [
                      38.39919325200003,
                      6.363779521000026
                    ],
                    [
                      38.399528169000064,
                      6.363779910000062
                    ],
                    [
                      38.40024629200008,
                      6.363397808000059
                    ],
                    [
                      38.40077314400003,
                      6.362919749000071
                    ],
                    [
                      38.40106093500003,
                      6.362297811000076
                    ],
                    [
                      38.402051681000046,
                      6.361673060000044
                    ],
                    [
                      38.40198143400005,
                      6.360356634000027
                    ],
                    [
                      38.40218036300007,
                      6.35899863700007
                    ],
                    [
                      38.401942965000046,
                      6.357418749000033
                    ],
                    [
                      38.40188339300005,
                      6.35721524500002
                    ],
                    [
                      38.401019793000046,
                      6.356505850000076
                    ],
                    [
                      38.40116387900008,
                      6.356027346000076
                    ],
                    [
                      38.40140360100003,
                      6.355596820000073
                    ],
                    [
                      38.402121710000074,
                      6.355214714000056
                    ],
                    [
                      38.40273642500006,
                      6.355070756000032
                    ],
                    [
                      38.40315317400007,
                      6.355243001000076
                    ],
                    [
                      38.40366875600006,
                      6.355863444000022
                    ],
                    [
                      38.403926667000064,
                      6.356070358000068
                    ],
                    [
                      38.40573430100005,
                      6.355555896000055
                    ],
                    [
                      38.40723209500004,
                      6.355092728000045
                    ],
                    [
                      38.40785536800007,
                      6.355357386000037
                    ],
                    [
                      38.40818840900005,
                      6.355930085000068
                    ],
                    [
                      38.40851010200004,
                      6.357031396000025
                    ],
                    [
                      38.40889124800003,
                      6.3584439130000305
                    ],
                    [
                      38.409027483000045,
                      6.359598863000031
                    ],
                    [
                      38.40926569800007,
                      6.3604846760000555
                    ],
                    [
                      38.41001775500007,
                      6.361801881000076
                    ],
                    [
                      38.410142810000025,
                      6.362274711000055
                    ],
                    [
                      38.410787371000026,
                      6.363460158000066
                    ],
                    [
                      38.41087067800004,
                      6.363831223000034
                    ],
                    [
                      38.411085478000075,
                      6.3642742390000535
                    ],
                    [
                      38.411276437000026,
                      6.364645426000038
                    ],
                    [
                      38.41232243700006,
                      6.365191106000054
                    ],
                    [
                      38.41274080000005,
                      6.3654428840000605
                    ],
                    [
                      38.41342201500004,
                      6.365958230000047
                    ],
                    [
                      38.41368493500005,
                      6.366161964000071
                    ],
                    [
                      38.414879287000076,
                      6.367742934000034
                    ],
                    [
                      38.414914846000045,
                      6.368030177000037
                    ],
                    [
                      38.41537463800006,
                      6.368670921000046
                    ],
                    [
                      38.415736088000074,
                      6.369286676000058
                    ],
                    [
                      38.41612729000008,
                      6.369779311000059
                    ],
                    [
                      38.41746676100007,
                      6.369972293000046
                    ],
                    [
                      38.42434710600003,
                      6.368675131000032
                    ],
                    [
                      38.42423628500006,
                      6.368094859000053
                    ],
                    [
                      38.423751105000065,
                      6.365554395000061
                    ],
                    [
                      38.42249250900005,
                      6.354658374000053
                    ],
                    [
                      38.42177494800006,
                      6.348226496000052
                    ],
                    [
                      38.422800074000065,
                      6.3351368710000315
                    ],
                    [
                      38.42345795800003,
                      6.326736483000047
                    ],
                    [
                      38.42354193400007,
                      6.32566421100006
                    ],
                    [
                      38.42491763500004,
                      6.306809053000052
                    ],
                    [
                      38.42493191400007,
                      6.306613342000048
                    ],
                    [
                      38.42746189400003,
                      6.30019304700005
                    ],
                    [
                      38.427042854000035,
                      6.298148361000074
                    ],
                    [
                      38.426254149000044,
                      6.29429990400007
                    ],
                    [
                      38.42539189800004,
                      6.290092589000039
                    ],
                    [
                      38.42652695700008,
                      6.2864195260000315
                    ],
                    [
                      38.43298183400003,
                      6.265531469000052
                    ],
                    [
                      38.43517523700007,
                      6.247237420000033
                    ],
                    [
                      38.43598179600008,
                      6.240510325000059
                    ],
                    [
                      38.436322750000045,
                      6.237815607000073
                    ],
                    [
                      38.43793192700008,
                      6.225097528000049
                    ],
                    [
                      38.43794215200006,
                      6.2250167190000525
                    ],
                    [
                      38.438971759000026,
                      6.216879246000076
                    ],
                    [
                      38.434682692000024,
                      6.1987658050000505
                    ],
                    [
                      38.421510554000065,
                      6.19282934000006
                    ],
                    [
                      38.41328768200003,
                      6.189123428000073
                    ],
                    [
                      38.39421801000003,
                      6.1817727560000435
                    ],
                    [
                      38.389886930000046,
                      6.1774387270000375
                    ],
                    [
                      38.383615760000055,
                      6.171163289000049
                    ],
                    [
                      38.38355356200003,
                      6.171101049000072
                    ],
                    [
                      38.38243119800006,
                      6.169977920000065
                    ],
                    [
                      38.37697371000007,
                      6.164516717000026
                    ],
                    [
                      38.37662389800005,
                      6.1638668980000375
                    ],
                    [
                      38.374901099000056,
                      6.160666578000075
                    ],
                    [
                      38.373244783000075,
                      6.157589760000064
                    ],
                    [
                      38.36528317500006,
                      6.1428000610000595
                    ],
                    [
                      38.36522432000004,
                      6.142319935000046
                    ],
                    [
                      38.36418055400003,
                      6.133805130000042
                    ],
                    [
                      38.36251217800003,
                      6.120194897000033
                    ],
                    [
                      38.354971041000056,
                      6.103754667000032
                    ],
                    [
                      38.35360186200006,
                      6.100781955000059
                    ],
                    [
                      38.35315254500006,
                      6.099806415000046
                    ],
                    [
                      38.35252066400005,
                      6.098434498000074
                    ],
                    [
                      38.35150567300008,
                      6.096230788000071
                    ],
                    [
                      38.34217262900006,
                      6.082422892000068
                    ],
                    [
                      38.33702900000003,
                      6.074813083000038
                    ],
                    [
                      38.333203239000056,
                      6.069172043000037
                    ],
                    [
                      38.328060838000056,
                      6.060796794000055
                    ],
                    [
                      38.322565170000075,
                      6.0518268800000214
                    ],
                    [
                      38.31986929900006,
                      6.047420609000028
                    ],
                    [
                      38.318128769000054,
                      6.03920030300003
                    ],
                    [
                      38.31388050500004,
                      6.02783349200007
                    ],
                    [
                      38.298784126000044,
                      6.019091179000043
                    ],
                    [
                      38.28679179400007,
                      6.011240367000028
                    ],
                    [
                      38.28553350200008,
                      6.010416623000026
                    ],
                    [
                      38.27924000300004,
                      6.0062868850000655
                    ],
                    [
                      38.27817054600007,
                      6.0034878490000665
                    ],
                    [
                      38.27702847200004,
                      6.000498754000034
                    ],
                    [
                      38.275968903000035,
                      5.997725596000066
                    ],
                    [
                      38.27440295800005,
                      5.9936271240000565
                    ],
                    [
                      38.27171014100003,
                      5.986579348000021
                    ],
                    [
                      38.27296017700007,
                      5.98455189200007
                    ],
                    [
                      38.27391314400006,
                      5.983006259000035
                    ],
                    [
                      38.27901283500006,
                      5.974734900000044
                    ],
                    [
                      38.28225995100007,
                      5.970703664000041
                    ],
                    [
                      38.29045527000005,
                      5.972691181000073
                    ],
                    [
                      38.29312954900007,
                      5.973339744000043
                    ],
                    [
                      38.30454344000003,
                      5.979980627000032
                    ],
                    [
                      38.318949083000064,
                      5.975062712000067
                    ],
                    [
                      38.324775017000036,
                      5.963223300000038
                    ],
                    [
                      38.32752917700003,
                      5.955372279000073
                    ],
                    [
                      38.33825291900007,
                      5.955583607000051
                    ],
                    [
                      38.35037728800006,
                      5.951206504000027
                    ],
                    [
                      38.35578869200003,
                      5.948971705000076
                    ],
                    [
                      38.362478543000066,
                      5.947129595000035
                    ],
                    [
                      38.37480906600007,
                      5.943043287000023
                    ],
                    [
                      38.38842836800006,
                      5.93300096300004
                    ],
                    [
                      38.396085707000054,
                      5.920052383000041
                    ],
                    [
                      38.39017518400004,
                      5.913170395000066
                    ],
                    [
                      38.38087825900004,
                      5.903997631000038
                    ],
                    [
                      38.35813865100005,
                      5.902137461000052
                    ],
                    [
                      38.349418806000074,
                      5.892256567000061
                    ],
                    [
                      38.339788971000075,
                      5.882835713000077
                    ],
                    [
                      38.336561491000055,
                      5.879706103000046
                    ],
                    [
                      38.32532922300004,
                      5.868814446000044
                    ],
                    [
                      38.311697507000076,
                      5.86415843900005
                    ],
                    [
                      38.310392267000054,
                      5.863712625000062
                    ],
                    [
                      38.30374959200003,
                      5.861443774000065
                    ],
                    [
                      38.28858485500007,
                      5.864064011000039
                    ],
                    [
                      38.284762820000026,
                      5.865003042000069
                    ],
                    [
                      38.281865940000046,
                      5.865714773000036
                    ],
                    [
                      38.273936753000044,
                      5.867662886000062
                    ],
                    [
                      38.270430162000025,
                      5.868524416000071
                    ],
                    [
                      38.25450044000007,
                      5.858508504000042
                    ],
                    [
                      38.23923070200004,
                      5.844372226000075
                    ],
                    [
                      38.232217406000075,
                      5.841823267000052
                    ],
                    [
                      38.223380975000055,
                      5.838611696000044
                    ],
                    [
                      38.207991238000034,
                      5.840191838000067
                    ],
                    [
                      38.19839140400006,
                      5.849452678000034
                    ],
                    [
                      38.19930691600007,
                      5.860193581000033
                    ],
                    [
                      38.19969959400004,
                      5.864800523000042
                    ],
                    [
                      38.20375642500005,
                      5.8710989910000535
                    ],
                    [
                      38.204120326000066,
                      5.87166398200003
                    ],
                    [
                      38.20888389300006,
                      5.879059612000049
                    ],
                    [
                      38.212497918000054,
                      5.887709944000051
                    ],
                    [
                      38.21423626400008,
                      5.89187073100004
                    ],
                    [
                      38.21481111600008,
                      5.893246647000069
                    ],
                    [
                      38.211791170000026,
                      5.916668766000043
                    ],
                    [
                      38.20669790200003,
                      5.928265721000059
                    ],
                    [
                      38.203731305000076,
                      5.935020423000026
                    ],
                    [
                      38.19179959200005,
                      5.938496512000029
                    ],
                    [
                      38.18097169200007,
                      5.941651025000056
                    ],
                    [
                      38.170151883000074,
                      5.957022411000025
                    ],
                    [
                      38.162552008000034,
                      5.975614095000026
                    ],
                    [
                      38.159322065000026,
                      5.985024948000046
                    ],
                    [
                      38.155136914000025,
                      5.9921935980000285
                    ],
                    [
                      38.15406654100008,
                      5.994027021000022
                    ],
                    [
                      38.15279142900005,
                      5.996211126000048
                    ],
                    [
                      38.150342212000055,
                      6.000406334000047
                    ],
                    [
                      38.14699570400006,
                      6.003273451000041
                    ],
                    [
                      38.13883240900003,
                      6.010267226000053
                    ],
                    [
                      38.121592709000026,
                      6.016677806000075
                    ],
                    [
                      38.12018807000004,
                      6.02578414900006
                    ],
                    [
                      38.11904275200004,
                      6.033209301000056
                    ],
                    [
                      38.11669357300008,
                      6.048862917000065
                    ],
                    [
                      38.11649278800007,
                      6.0502008360000445
                    ],
                    [
                      38.10498298400006,
                      6.066032269000061
                    ],
                    [
                      38.10014307200004,
                      6.077273283000068
                    ],
                    [
                      38.098593093000034,
                      6.08707916700007
                    ],
                    [
                      38.09684564400004,
                      6.089557219000028
                    ],
                    [
                      38.09544382200005,
                      6.091545139000061
                    ],
                    [
                      38.09399626100003,
                      6.0935979210000255
                    ],
                    [
                      38.09207320100006,
                      6.096325006000029
                    ],
                    [
                      38.079863412000066,
                      6.1169868710000515
                    ],
                    [
                      38.08305335800003,
                      6.137198697000031
                    ],
                    [
                      38.086728393000044,
                      6.161044785000058
                    ],
                    [
                      38.08825659100006,
                      6.162948866000022
                    ],
                    [
                      38.08939899100005,
                      6.164372419000074
                    ],
                    [
                      38.102301546000035,
                      6.1804483870000695
                    ],
                    [
                      38.10997148800004,
                      6.173462404000077
                    ],
                    [
                      38.117003786000055,
                      6.16705720300007
                    ],
                    [
                      38.125063726000064,
                      6.1551266500000565
                    ],
                    [
                      38.12745476600003,
                      6.155028483000024
                    ],
                    [
                      38.141383620000056,
                      6.154456615000072
                    ],
                    [
                      38.158393517000036,
                      6.1595268280000255
                    ],
                    [
                      38.17103344100008,
                      6.166887159000055
                    ],
                    [
                      38.184793170000034,
                      6.17977215600007
                    ],
                    [
                      38.187396841000066,
                      6.182210307000048
                    ],
                    [
                      38.196440351000035,
                      6.203026050000062
                    ],
                    [
                      38.19792137500008,
                      6.206434972000068
                    ],
                    [
                      38.195190095000044,
                      6.2181315450000625
                    ],
                    [
                      38.19331145000007,
                      6.226176747000068
                    ],
                    [
                      38.17905169200003,
                      6.238337847000025
                    ],
                    [
                      38.174838210000075,
                      6.248365123000042
                    ],
                    [
                      38.17191181600003,
                      6.255329379000045
                    ],
                    [
                      38.17374178100005,
                      6.26681042000007
                    ],
                    [
                      38.17657922200004,
                      6.272349894000058
                    ],
                    [
                      38.17833170600005,
                      6.2757712310000215
                    ],
                    [
                      38.180822901000056,
                      6.281927460000077
                    ],
                    [
                      38.18167008100005,
                      6.284021009000071
                    ],
                    [
                      38.181771645000026,
                      6.284271994000051
                    ],
                    [
                      38.18670577100005,
                      6.2990982240000335
                    ],
                    [
                      38.18842153000003,
                      6.304253797000058
                    ],
                    [
                      38.19478864900003,
                      6.31451035200007
                    ],
                    [
                      38.19757778500008,
                      6.319003268000074
                    ],
                    [
                      38.20526263100004,
                      6.324268067000048
                    ],
                    [
                      38.213893281000026,
                      6.330174559000056
                    ],
                    [
                      38.21561097000006,
                      6.330266003000077
                    ],
                    [
                      38.23078450500003,
                      6.331073787000037
                    ],
                    [
                      38.23136316500006,
                      6.3311045930000205
                    ],
                    [
                      38.24860305800007,
                      6.336279819000026
                    ],
                    [
                      38.256133506000026,
                      6.339934991000064
                    ],
                    [
                      38.267693604000044,
                      6.345546098000057
                    ],
                    [
                      38.272512918000075,
                      6.34788532400006
                    ],
                    [
                      38.288230414000054,
                      6.359842237000066
                    ],
                    [
                      38.29322972700004,
                      6.372039930000028
                    ],
                    [
                      38.29277095700007,
                      6.39535145800005
                    ],
                    [
                      38.29275972700003,
                      6.395922082000027
                    ],
                    [
                      38.29315196700003,
                      6.397952941000028
                    ],
                    [
                      38.29252888600007,
                      6.398574550000035
                    ],
                    [
                      38.291857555000036,
                      6.399638644000049
                    ],
                    [
                      38.29125804200004,
                      6.400666935000061
                    ],
                    [
                      38.29051465400005,
                      6.401934357000073
                    ],
                    [
                      38.28989190600004,
                      6.402460022000071
                    ],
                    [
                      38.28900566300007,
                      6.403224650000027
                    ],
                    [
                      38.288430926000046,
                      6.403630715000077
                    ],
                    [
                      38.287209809000046,
                      6.404347010000038
                    ],
                    [
                      38.28656326400005,
                      6.4047769050000625
                    ],
                    [
                      38.285796583000035,
                      6.405577593000032
                    ],
                    [
                      38.28500549100005,
                      6.406725273000063
                    ],
                    [
                      38.284406956000055,
                      6.407035567000037
                    ],
                    [
                      38.28371239000006,
                      6.407585055000027
                    ],
                    [
                      38.28311335300003,
                      6.408254342000021
                    ],
                    [
                      38.28293385300003,
                      6.408303045000025
                    ],
                    [
                      38.283937250000065,
                      6.409320507000075
                    ],
                    [
                      38.28460619400005,
                      6.409991562000073
                    ],
                    [
                      38.28494060000003,
                      6.410374955000066
                    ],
                    [
                      38.28470042300006,
                      6.411044743000048
                    ],
                    [
                      38.284364950000054,
                      6.411427201000038
                    ],
                    [
                      38.28424486400007,
                      6.411490585000024
                    ],
                    [
                      38.28430885800003,
                      6.411964991000048
                    ],
                    [
                      38.28286452400005,
                      6.414469669000027
                    ],
                    [
                      38.28192476100003,
                      6.414531021000073
                    ],
                    [
                      38.28131841000004,
                      6.414946783000062
                    ],
                    [
                      38.28100985200007,
                      6.415491105000058
                    ],
                    [
                      38.281390833000046,
                      6.416784016000065
                    ],
                    [
                      38.282107831000076,
                      6.417311544000029
                    ],
                    [
                      38.28244237300004,
                      6.41759920800007
                    ],
                    [
                      38.282489017000046,
                      6.41846085800006
                    ],
                    [
                      38.282511836000026,
                      6.419250676000047
                    ],
                    [
                      38.28227111600006,
                      6.420303388000036
                    ],
                    [
                      38.282125489000066,
                      6.421787024000025
                    ],
                    [
                      38.28202811400007,
                      6.422983532000046
                    ],
                    [
                      38.282169718000034,
                      6.424371840000049
                    ],
                    [
                      38.28259855500005,
                      6.42566481800003
                    ],
                    [
                      38.283124636000025,
                      6.425857018000045
                    ],
                    [
                      38.28364984700005,
                      6.426671472000066
                    ],
                    [
                      38.28369662600005,
                      6.427437390000023
                    ],
                    [
                      38.283312419000026,
                      6.4284420340000565
                    ],
                    [
                      38.282736674000034,
                      6.42954214100007
                    ],
                    [
                      38.282495880000056,
                      6.430642717000069
                    ],
                    [
                      38.282255890000044,
                      6.43116890400006
                    ],
                    [
                      38.282541851000076,
                      6.431983024000033
                    ],
                    [
                      38.282994452000025,
                      6.433395700000062
                    ],
                    [
                      38.282849827000064,
                      6.434161350000068
                    ],
                    [
                      38.28265701400005,
                      6.435166261000063
                    ],
                    [
                      38.282560372000034,
                      6.435836246000065
                    ],
                    [
                      38.28251144700005,
                      6.436602031000064
                    ],
                    [
                      38.28241420000006,
                      6.43770280800004
                    ],
                    [
                      38.28240350100003,
                      6.437769978000063
                    ],
                    [
                      38.28226937000005,
                      6.438612054000032
                    ],
                    [
                      38.28202910600004,
                      6.439329703000055
                    ],
                    [
                      38.28174119300007,
                      6.439903688000072
                    ],
                    [
                      38.28105140400004,
                      6.441578183000047
                    ],
                    [
                      38.28272680600003,
                      6.441149746000065
                    ],
                    [
                      38.28459374600004,
                      6.440625842000031
                    ],
                    [
                      38.28569499400004,
                      6.440148725000029
                    ],
                    [
                      38.28575945700004,
                      6.439646545000073
                    ],
                    [
                      38.28588850600005,
                      6.438641222000058
                    ],
                    [
                      38.286033864000046,
                      6.437349048000044
                    ],
                    [
                      38.285986681000054,
                      6.43687032400004
                    ],
                    [
                      38.28598808600003,
                      6.435865143000058
                    ],
                    [
                      38.28598895400006,
                      6.435242889000051
                    ]
                  ]
                ],
                [
                  [
                    [
                      38.57578418800006,
                      8.44489163000003
                    ],
                    [
                      38.58417213400003,
                      8.43267862700003
                    ],
                    [
                      38.59088214800005,
                      8.42601864300002
                    ],
                    [
                      38.60427199700007,
                      8.431568430000027
                    ],
                    [
                      38.61675172200006,
                      8.431138369000053
                    ],
                    [
                      38.63218731500007,
                      8.418298591000053
                    ],
                    [
                      38.63723142900005,
                      8.414102657000058
                    ],
                    [
                      38.639641649000055,
                      8.412097670000037
                    ],
                    [
                      38.65445164600004,
                      8.394637113000044
                    ],
                    [
                      38.66164154200004,
                      8.376016047000064
                    ],
                    [
                      38.66723175800007,
                      8.350485245000073
                    ],
                    [
                      38.66702444800006,
                      8.346435995000036
                    ],
                    [
                      38.66637889700007,
                      8.333854417000055
                    ],
                    [
                      38.666025158000025,
                      8.32696015700003
                    ],
                    [
                      38.657612210000025,
                      8.304432878000057
                    ],
                    [
                      38.65137209300008,
                      8.286301954000066
                    ],
                    [
                      38.650952231000076,
                      8.285082027000044
                    ],
                    [
                      38.662062149000064,
                      8.270841388000065
                    ],
                    [
                      38.66779782700007,
                      8.267220443000042
                    ],
                    [
                      38.674428130000024,
                      8.263034720000064
                    ],
                    [
                      38.68240200900004,
                      8.258000794000054
                    ],
                    [
                      38.69287090600005,
                      8.250792061000027
                    ],
                    [
                      38.702051880000056,
                      8.244470173000025
                    ],
                    [
                      38.71592177600007,
                      8.231159568000066
                    ],
                    [
                      38.71601842800004,
                      8.219447782000032
                    ],
                    [
                      38.69315277900006,
                      8.20338405700005
                    ],
                    [
                      38.68218734900006,
                      8.190427868000029
                    ],
                    [
                      38.67864194800006,
                      8.171226948000026
                    ],
                    [
                      38.68145190200005,
                      8.148455931000058
                    ],
                    [
                      38.68270365600006,
                      8.137819506000028
                    ],
                    [
                      38.68451186300007,
                      8.122454772000026
                    ],
                    [
                      38.682273405000046,
                      8.11110179900004
                    ],
                    [
                      38.679258693000065,
                      8.095811832000038
                    ],
                    [
                      38.67284312800007,
                      8.089863961000049
                    ],
                    [
                      38.666593239000065,
                      8.095604465000065
                    ],
                    [
                      38.65409344500006,
                      8.113746082000034
                    ],
                    [
                      38.65130554600006,
                      8.116697655000053
                    ],
                    [
                      38.64368361700008,
                      8.124767059000021
                    ],
                    [
                      38.635133765000035,
                      8.132337731000064
                    ],
                    [
                      38.630023847000075,
                      8.144058775000076
                    ],
                    [
                      38.62375395200007,
                      8.162910450000027
                    ],
                    [
                      38.612844136000035,
                      8.194653275000064
                    ],
                    [
                      38.60354429000006,
                      8.222935785000061
                    ],
                    [
                      38.60072433600004,
                      8.249628164000057
                    ],
                    [
                      38.593544457000064,
                      8.260199101000069
                    ],
                    [
                      38.58990604100006,
                      8.26106560200003
                    ],
                    [
                      38.57922469700003,
                      8.263609399000075
                    ],
                    [
                      38.56074500500006,
                      8.266089618000024
                    ],
                    [
                      38.54925865300004,
                      8.262683371000037
                    ],
                    [
                      38.54338003100003,
                      8.249162961000025
                    ],
                    [
                      38.542052848000026,
                      8.246110405000024
                    ],
                    [
                      38.54233873000004,
                      8.234525425000072
                    ],
                    [
                      38.542552826000076,
                      8.225849506000031
                    ],
                    [
                      38.54952958700005,
                      8.215924077000068
                    ],
                    [
                      38.55159275600005,
                      8.212988927000026
                    ],
                    [
                      38.55221694000005,
                      8.212264790000063
                    ],
                    [
                      38.55745587400003,
                      8.206186927000033
                    ],
                    [
                      38.56500998100006,
                      8.197423154000035
                    ],
                    [
                      38.56755711100004,
                      8.19446814400004
                    ],
                    [
                      38.56802264400005,
                      8.193928063000044
                    ],
                    [
                      38.58146253800004,
                      8.171877069000061
                    ],
                    [
                      38.58726248900007,
                      8.156236371000034
                    ],
                    [
                      38.587992471000064,
                      8.142425755000033
                    ],
                    [
                      38.588482448000036,
                      8.127235082000027
                    ],
                    [
                      38.58394489500006,
                      8.108104487000048
                    ],
                    [
                      38.59341238700006,
                      8.090883463000068
                    ],
                    [
                      38.598037789000045,
                      8.08692201100007
                    ],
                    [
                      38.60706229200008,
                      8.07919292400004
                    ],
                    [
                      38.62185219000003,
                      8.06841243100007
                    ],
                    [
                      38.616112212000075,
                      8.056661916000053
                    ],
                    [
                      38.61425931300005,
                      8.049444461000064
                    ],
                    [
                      38.61268221800003,
                      8.043301324000026
                    ],
                    [
                      38.62770176400005,
                      8.033595279000053
                    ],
                    [
                      38.62454525800007,
                      8.026155847000041
                    ],
                    [
                      38.61341951300005,
                      8.01503328900003
                    ],
                    [
                      38.60996556300006,
                      8.011580329000026
                    ],
                    [
                      38.61219887200008,
                      8.006840839000063
                    ],
                    [
                      38.59736768300007,
                      7.9905889410000555
                    ],
                    [
                      38.59284609400004,
                      7.977286683000045
                    ],
                    [
                      38.59193227700007,
                      7.97459828500007
                    ],
                    [
                      38.588672290000034,
                      7.9610676840000565
                    ],
                    [
                      38.58793706000006,
                      7.953322234000041
                    ],
                    [
                      38.58791816200005,
                      7.953123140000059
                    ],
                    [
                      38.587745839000036,
                      7.951307761000066
                    ],
                    [
                      38.58650728900005,
                      7.938259967000022
                    ],
                    [
                      38.579872925000075,
                      7.929632451000032
                    ],
                    [
                      38.57575731700007,
                      7.924280396000029
                    ],
                    [
                      38.575715477000074,
                      7.924193950000074
                    ],
                    [
                      38.56660236600004,
                      7.905365226000072
                    ],
                    [
                      38.56308716900003,
                      7.8851962450000315
                    ],
                    [
                      38.54948523100006,
                      7.870874441000069
                    ],
                    [
                      38.53871111300003,
                      7.86482793600004
                    ],
                    [
                      38.53239552000008,
                      7.861283585000024
                    ],
                    [
                      38.528155585000036,
                      7.858433326000068
                    ],
                    [
                      38.51706835300007,
                      7.851508755000054
                    ],
                    [
                      38.51290808600004,
                      7.848910445000058
                    ],
                    [
                      38.503462685000045,
                      7.830951966000043
                    ],
                    [
                      38.50011475300005,
                      7.812078331000066
                    ],
                    [
                      38.49996268900003,
                      7.811221087000035
                    ],
                    [
                      38.49244288400007,
                      7.795393342000068
                    ],
                    [
                      38.48723280200005,
                      7.791561964000039
                    ],
                    [
                      38.47810882600004,
                      7.7848523940000405
                    ],
                    [
                      38.47696616300004,
                      7.784012106000034
                    ],
                    [
                      38.46833660600004,
                      7.777666121000038
                    ],
                    [
                      38.45548288100008,
                      7.767743874000075
                    ],
                    [
                      38.45409345400003,
                      7.766671276000068
                    ],
                    [
                      38.44484742900005,
                      7.759533909000027
                    ],
                    [
                      38.444716920000076,
                      7.75831908300006
                    ],
                    [
                      38.443839773000036,
                      7.750154360000067
                    ],
                    [
                      38.44339811100008,
                      7.746043172000043
                    ],
                    [
                      38.443376156000056,
                      7.745838807000041
                    ],
                    [
                      38.44262297100005,
                      7.738827908000076
                    ],
                    [
                      38.43865298000003,
                      7.718867018000026
                    ],
                    [
                      38.42582048100007,
                      7.696760837000056
                    ],
                    [
                      38.41243332600004,
                      7.681553431000054
                    ],
                    [
                      38.41230155000005,
                      7.679911233000041
                    ],
                    [
                      38.41116597800004,
                      7.665759736000041
                    ],
                    [
                      38.41088310300006,
                      7.6622345090000294
                    ],
                    [
                      38.418223039000054,
                      7.642483620000064
                    ],
                    [
                      38.41878722800004,
                      7.637466461000031
                    ],
                    [
                      38.41997528100006,
                      7.626901477000047
                    ],
                    [
                      38.42026300900005,
                      7.624342803000047
                    ],
                    [
                      38.41985604900003,
                      7.623675111000068
                    ],
                    [
                      38.41183377300007,
                      7.61051311500006
                    ],
                    [
                      38.40856057700006,
                      7.605142845000046
                    ],
                    [
                      38.400824613000054,
                      7.59530316200005
                    ],
                    [
                      38.40085931300007,
                      7.5926662360000705
                    ],
                    [
                      38.401043085000026,
                      7.578700777000051
                    ],
                    [
                      38.408464121000065,
                      7.574862804000077
                    ],
                    [
                      38.413159703000076,
                      7.572434368000074
                    ],
                    [
                      38.41842131800007,
                      7.569713193000041
                    ],
                    [
                      38.41891480500004,
                      7.569457974000045
                    ],
                    [
                      38.419043576000036,
                      7.569160510000074
                    ],
                    [
                      38.42102429400006,
                      7.5645849930000395
                    ],
                    [
                      38.42148684600005,
                      7.5635164850000365
                    ],
                    [
                      38.42175487000003,
                      7.5628973430000315
                    ],
                    [
                      38.42566291500003,
                      7.55386964500002
                    ],
                    [
                      38.42954287600003,
                      7.533898747000023
                    ],
                    [
                      38.42937230800004,
                      7.532728097000074
                    ],
                    [
                      38.426748651000025,
                      7.514721252000072
                    ],
                    [
                      38.41385755400006,
                      7.504171670000062
                    ],
                    [
                      38.40688526800005,
                      7.503460473000075
                    ],
                    [
                      38.401492433000044,
                      7.502912912000056
                    ],
                    [
                      38.39172793200004,
                      7.501921474000028
                    ],
                    [
                      38.37835815900007,
                      7.494820836000031
                    ],
                    [
                      38.36175843600006,
                      7.487730198000065
                    ],
                    [
                      38.34122879100005,
                      7.478579378000063
                    ],
                    [
                      38.33367504000006,
                      7.469451691000074
                    ],
                    [
                      38.329113789000075,
                      7.463940036000054
                    ],
                    [
                      38.32724489200007,
                      7.461681727000041
                    ],
                    [
                      38.32821784400005,
                      7.456383379000044
                    ],
                    [
                      38.32519778600005,
                      7.433893377000061
                    ],
                    [
                      38.318911943000046,
                      7.4141673950000495
                    ],
                    [
                      38.30886934700004,
                      7.40149247100004
                    ],
                    [
                      38.29248962100007,
                      7.391411572000038
                    ],
                    [
                      38.28015607800006,
                      7.381190495000055
                    ],
                    [
                      38.27944283900007,
                      7.380599418000031
                    ],
                    [
                      38.277238391000026,
                      7.36170585800005
                    ],
                    [
                      38.27717743800008,
                      7.361183443000073
                    ],
                    [
                      38.28152741700006,
                      7.338683435000064
                    ],
                    [
                      38.27567418900003,
                      7.318941660000064
                    ],
                    [
                      38.26521009900006,
                      7.306723977000047
                    ],
                    [
                      38.252471642000046,
                      7.299845706000042
                    ],
                    [
                      38.24654041700006,
                      7.296643076000066
                    ],
                    [
                      38.24515784700003,
                      7.295710196000073
                    ],
                    [
                      38.23363063700003,
                      7.287932290000072
                    ],
                    [
                      38.22003087100006,
                      7.27554118200004
                    ],
                    [
                      38.207496641000034,
                      7.266693849000035
                    ],
                    [
                      38.20577597400006,
                      7.265479310000046
                    ],
                    [
                      38.19859123700007,
                      7.261549926000043
                    ],
                    [
                      38.18755874900006,
                      7.259249973000067
                    ],
                    [
                      38.181081531000075,
                      7.257899595000026
                    ],
                    [
                      38.16379183000004,
                      7.2450484390000724
                    ],
                    [
                      38.143972172000076,
                      7.23220728900003
                    ],
                    [
                      38.12484249100004,
                      7.221886361000031
                    ],
                    [
                      38.104332846000034,
                      7.21087536400006
                    ],
                    [
                      38.10103366200008,
                      7.207848118000072
                    ],
                    [
                      38.10021291800007,
                      7.207095025000058
                    ],
                    [
                      38.086965242000076,
                      7.194943441000021
                    ],
                    [
                      38.07801476100008,
                      7.1802631460000725
                    ],
                    [
                      38.07639475000008,
                      7.15408196900006
                    ],
                    [
                      38.07299522400007,
                      7.138513568000064
                    ],
                    [
                      38.06947476500005,
                      7.122390544000041
                    ],
                    [
                      38.06658256000003,
                      7.089066280000054
                    ],
                    [
                      38.06646476000003,
                      7.087708982000038
                    ],
                    [
                      38.06343772900004,
                      7.078394264000053
                    ],
                    [
                      38.06279904300004,
                      7.07642891200004
                    ],
                    [
                      38.06142899900004,
                      7.072213040000065
                    ],
                    [
                      38.06300476700005,
                      7.065437978000034
                    ],
                    [
                      38.06341245600004,
                      7.057620464000024
                    ],
                    [
                      38.063438708000035,
                      7.057117076000054
                    ],
                    [
                      38.06415474100004,
                      7.043386989000055
                    ],
                    [
                      38.073364671000036,
                      7.029606355000055
                    ],
                    [
                      38.08787458100005,
                      7.022946043000047
                    ],
                    [
                      38.101914478000026,
                      7.010775482000042
                    ],
                    [
                      38.10893942800004,
                      6.99962997800003
                    ],
                    [
                      38.11711436400003,
                      6.980914125000027
                    ],
                    [
                      38.12929791600004,
                      6.97382985400003
                    ],
                    [
                      38.13015427000005,
                      6.974009886000033
                    ],
                    [
                      38.13071104800008,
                      6.973029833000055
                    ],
                    [
                      38.130762213000025,
                      6.971258995000028
                    ],
                    [
                      38.13059588200008,
                      6.970540743000072
                    ],
                    [
                      38.13002274400003,
                      6.969630291000044
                    ],
                    [
                      38.13016900500003,
                      6.968242532000033
                    ],
                    [
                      38.13023680600003,
                      6.966316650000067
                    ],
                    [
                      38.13027009900003,
                      6.965370935000067
                    ],
                    [
                      38.130271950000065,
                      6.964365814000075
                    ],
                    [
                      38.13070613900004,
                      6.962691405000044
                    ],
                    [
                      38.13147413000007,
                      6.961831281000059
                    ],
                    [
                      38.13273452000004,
                      6.961368828000047
                    ],
                    [
                      38.13403026300006,
                      6.960043001000031
                    ],
                    [
                      38.13572071500005,
                      6.958969170000046
                    ],
                    [
                      38.13528956600004,
                      6.957817767000051
                    ],
                    [
                      38.13567460400003,
                      6.956813345000057
                    ],
                    [
                      38.13572504100006,
                      6.955425406000074
                    ],
                    [
                      38.13544044300005,
                      6.953893266000023
                    ],
                    [
                      38.13553869200007,
                      6.9525532770000495
                    ],
                    [
                      38.13544464200004,
                      6.951595844000053
                    ],
                    [
                      38.134823088000076,
                      6.950972488000048
                    ],
                    [
                      38.13353059700006,
                      6.950539359000061
                    ],
                    [
                      38.13262147700004,
                      6.950011201000052
                    ],
                    [
                      38.13238312300007,
                      6.949388544000044
                    ],
                    [
                      38.13311456100007,
                      6.948309084000073
                    ],
                    [
                      38.13377596300006,
                      6.9473329770000305
                    ],
                    [
                      38.13535977400005,
                      6.945612795000045
                    ],
                    [
                      38.135961302000055,
                      6.94408227100007
                    ],
                    [
                      38.136200909000024,
                      6.943084741000064
                    ],
                    [
                      38.13644395400007,
                      6.94207289700006
                    ],
                    [
                      38.13654262800003,
                      6.940493592000053
                    ],
                    [
                      38.13659192200004,
                      6.939727871000059
                    ],
                    [
                      38.136211005000064,
                      6.938482735000036
                    ],
                    [
                      38.13544716800004,
                      6.937093312000059
                    ],
                    [
                      38.13434743900007,
                      6.936038320000023
                    ],
                    [
                      38.13252863800005,
                      6.9353170530000625
                    ],
                    [
                      38.130978302000074,
                      6.934896915000024
                    ],
                    [
                      38.13003918900006,
                      6.934642415000042
                    ],
                    [
                      38.129657063000025,
                      6.93406735800005
                    ],
                    [
                      38.12965542000006,
                      6.934059287000025
                    ],
                    [
                      38.129438794000066,
                      6.932995273000074
                    ],
                    [
                      38.12911116200007,
                      6.931386024000062
                    ],
                    [
                      38.12906563700005,
                      6.930093637000027
                    ],
                    [
                      38.12988225700008,
                      6.9288028290000625
                    ],
                    [
                      38.13084221200006,
                      6.927703733000044
                    ],
                    [
                      38.13096620600004,
                      6.926606866000043
                    ],
                    [
                      38.13108563900005,
                      6.925550337000061
                    ],
                    [
                      38.130993086000046,
                      6.923779231000026
                    ],
                    [
                      38.13065964900005,
                      6.9227734960000475
                    ],
                    [
                      38.130613768000046,
                      6.921672560000047
                    ],
                    [
                      38.13032831600003,
                      6.920619049000038
                    ],
                    [
                      38.13069034000006,
                      6.919088091000049
                    ],
                    [
                      38.13107473200006,
                      6.918418708000047
                    ],
                    [
                      38.13093349500008,
                      6.917078282000034
                    ],
                    [
                      38.130647958000054,
                      6.9160726350000346
                    ],
                    [
                      38.13093830500003,
                      6.914445818000047
                    ],
                    [
                      38.13132400400008,
                      6.913058489000036
                    ],
                    [
                      38.131134607000035,
                      6.911861565000038
                    ],
                    [
                      38.13041810200008,
                      6.910807268000042
                    ],
                    [
                      38.12960581100003,
                      6.909752796000021
                    ],
                    [
                      38.12884542200004,
                      6.909040970000035
                    ],
                    [
                      38.128171414000064,
                      6.908410007000043
                    ],
                    [
                      38.127553953000074,
                      6.906034359000046
                    ],
                    [
                      38.127339568000025,
                      6.904962339000065
                    ],
                    [
                      38.12676746600005,
                      6.903525398000056
                    ],
                    [
                      38.12635615100004,
                      6.902518225000051
                    ],
                    [
                      38.12600458000003,
                      6.901657339000053
                    ],
                    [
                      38.12528950500007,
                      6.899837231000049
                    ],
                    [
                      38.124910482000075,
                      6.89758697000002
                    ],
                    [
                      38.12429102700003,
                      6.895862762000036
                    ],
                    [
                      38.12347912300004,
                      6.894616832000054
                    ],
                    [
                      38.122212854000054,
                      6.893035025000074
                    ],
                    [
                      38.121647074000066,
                      6.8924428440000725
                    ],
                    [
                      38.121113423000054,
                      6.891884290000064
                    ],
                    [
                      38.119993289000035,
                      6.890798180000047
                    ],
                    [
                      38.11967918900007,
                      6.890493621000076
                    ],
                    [
                      38.11895846200008,
                      6.88970688400002
                    ],
                    [
                      38.11805410000005,
                      6.8887196910000625
                    ],
                    [
                      38.11831352000007,
                      6.887796345000027
                    ],
                    [
                      38.11860132100003,
                      6.886771973000066
                    ],
                    [
                      38.11916119700004,
                      6.885706360000029
                    ],
                    [
                      38.12064947600004,
                      6.883746712000061
                    ],
                    [
                      38.12141707400008,
                      6.883030176000034
                    ],
                    [
                      38.12132375400006,
                      6.881689837000067
                    ],
                    [
                      38.12063213600004,
                      6.880156948000035
                    ],
                    [
                      38.119927474000065,
                      6.879426556000055
                    ],
                    [
                      38.11919811000007,
                      6.878670556000031
                    ],
                    [
                      38.11848220300004,
                      6.877329072000066
                    ],
                    [
                      38.117765242000075,
                      6.8765619420000235
                    ],
                    [
                      38.117765441000074,
                      6.876454251000041
                    ],
                    [
                      38.11776683100004,
                      6.875700411000025
                    ],
                    [
                      38.118583984000054,
                      6.874074570000062
                    ],
                    [
                      38.118681794000054,
                      6.872973899000044
                    ],
                    [
                      38.11844427800003,
                      6.871920474000035
                    ],
                    [
                      38.11744165300007,
                      6.870243421000055
                    ],
                    [
                      38.11624835500004,
                      6.868087385000024
                    ],
                    [
                      38.11493640200007,
                      6.865356771000052
                    ],
                    [
                      38.113936368000054,
                      6.862291690000063
                    ],
                    [
                      38.11351911700007,
                      6.860795456000062
                    ],
                    [
                      38.11317517400005,
                      6.859562090000054
                    ],
                    [
                      38.112459484000055,
                      6.8581248760000335
                    ],
                    [
                      38.11126508000007,
                      6.856591050000077
                    ],
                    [
                      38.11026197600006,
                      6.8552011650000395
                    ],
                    [
                      38.10980942500004,
                      6.853908026000056
                    ],
                    [
                      38.109285131000036,
                      6.852566890000048
                    ],
                    [
                      38.10880819400006,
                      6.851513019000038
                    ],
                    [
                      38.10858896700006,
                      6.851293096000063
                    ],
                    [
                      38.10833069300003,
                      6.851034001000073
                    ],
                    [
                      38.10780439500007,
                      6.850506033000045
                    ],
                    [
                      38.10679726400008,
                      6.849899535000077
                    ],
                    [
                      38.10637351100007,
                      6.849644350000062
                    ],
                    [
                      38.10541262900006,
                      6.84906569900005
                    ],
                    [
                      38.10317172400005,
                      6.8478543180000315
                    ],
                    [
                      38.10282733200006,
                      6.846639721000031
                    ],
                    [
                      38.10239848300006,
                      6.845490210000037
                    ],
                    [
                      38.10209545300006,
                      6.843961026000045
                    ],
                    [
                      38.101918142000045,
                      6.8430662530000745
                    ],
                    [
                      38.10102299500005,
                      6.8415927970000325
                    ],
                    [
                      38.10002030600003,
                      6.840011446000062
                    ],
                    [
                      38.099519232000034,
                      6.839077183000029
                    ],
                    [
                      38.09865893800003,
                      6.83817814300005
                    ],
                    [
                      38.09823074800005,
                      6.837102382000069
                    ],
                    [
                      38.09765801400005,
                      6.835663468000064
                    ],
                    [
                      38.09710378300008,
                      6.834352182000032
                    ],
                    [
                      38.09662575100003,
                      6.83282924100007
                    ],
                    [
                      38.096246938000036,
                      6.831622391000053
                    ],
                    [
                      38.09531934900008,
                      6.828318113000023
                    ],
                    [
                      38.09474680200003,
                      6.827204226000049
                    ],
                    [
                      38.09395904100006,
                      6.82594634700007
                    ],
                    [
                      38.09347767000003,
                      6.8240967390000264
                    ],
                    [
                      38.093416009000066,
                      6.82294839900004
                    ],
                    [
                      38.09333887300005,
                      6.821511884000074
                    ],
                    [
                      38.09262234200003,
                      6.8205772130000355
                    ],
                    [
                      38.09169060100004,
                      6.819498546000034
                    ],
                    [
                      38.09136926700006,
                      6.818492822000053
                    ],
                    [
                      38.091370890000064,
                      6.817631294000023
                    ],
                    [
                      38.09143501600005,
                      6.81648552300004
                    ],
                    [
                      38.091477318000045,
                      6.814915858000063
                    ],
                    [
                      38.09089271100004,
                      6.814094526000076
                    ],
                    [
                      38.09060709100004,
                      6.813196560000051
                    ],
                    [
                      38.08981902100004,
                      6.8121181630000365
                    ],
                    [
                      38.08957013000003,
                      6.810789501000045
                    ],
                    [
                      38.08910460900006,
                      6.81007068100007
                    ],
                    [
                      38.08867412200004,
                      6.809818589000031
                    ],
                    [
                      38.08727526200005,
                      6.80888262600007
                    ],
                    [
                      38.08645102100007,
                      6.807947745000035
                    ],
                    [
                      38.085503499000026,
                      6.805738283000039
                    ],
                    [
                      38.08460852600007,
                      6.804228913000031
                    ],
                    [
                      38.08391147400005,
                      6.803047089000074
                    ],
                    [
                      38.082997618000036,
                      6.801497684000026
                    ],
                    [
                      38.08221785100005,
                      6.800511775000075
                    ],
                    [
                      38.08120627900007,
                      6.799232773000028
                    ],
                    [
                      38.08074118900004,
                      6.798298567000074
                    ],
                    [
                      38.08000849800004,
                      6.7964484770000695
                    ],
                    [
                      38.08018969600005,
                      6.79558729200005
                    ],
                    [
                      38.08033498300006,
                      6.794726039000068
                    ],
                    [
                      38.07992232400005,
                      6.793827845000067
                    ],
                    [
                      38.07947663900006,
                      6.79285776200004
                    ],
                    [
                      38.07910743600007,
                      6.791743565000047
                    ],
                    [
                      38.078619667000055,
                      6.790271545000053
                    ],
                    [
                      38.07807010100004,
                      6.786555157000066
                    ],
                    [
                      38.07782145200008,
                      6.785118803000046
                    ],
                    [
                      38.07768740300003,
                      6.784122019000051
                    ],
                    [
                      38.07750275600006,
                      6.782748992000052
                    ],
                    [
                      38.07721669600005,
                      6.782102301000066
                    ],
                    [
                      38.076502162000054,
                      6.7801625010000635
                    ],
                    [
                      38.075836708000054,
                      6.779061112000022
                    ],
                    [
                      38.07517762500004,
                      6.777970261000064
                    ],
                    [
                      38.074013774000036,
                      6.776262935000034
                    ],
                    [
                      38.07315397100007,
                      6.7751843850000455
                    ],
                    [
                      38.071970977000035,
                      6.774105217000056
                    ],
                    [
                      38.07143410300006,
                      6.773170869000069
                    ],
                    [
                      38.070826097000065,
                      6.771877416000052
                    ],
                    [
                      38.07054183500003,
                      6.770297404000075
                    ],
                    [
                      38.06998569900003,
                      6.768924372000072
                    ],
                    [
                      38.07017960100006,
                      6.767680313000028
                    ],
                    [
                      38.07008695300004,
                      6.7660528060000615
                    ],
                    [
                      38.06968528500005,
                      6.7632760040000335
                    ],
                    [
                      38.06939919700005,
                      6.762653242000056
                    ],
                    [
                      38.06921033500004,
                      6.761264864000054
                    ],
                    [
                      38.06873355500005,
                      6.760210974000074
                    ],
                    [
                      38.06777908500004,
                      6.758581817000049
                    ],
                    [
                      38.067493736000074,
                      6.757576156000027
                    ],
                    [
                      38.066443424000056,
                      6.7559946770000465
                    ],
                    [
                      38.06706740900006,
                      6.755182207000075
                    ],
                    [
                      38.068073964000064,
                      6.754609781000056
                    ],
                    [
                      38.06845855100005,
                      6.753796851000061
                    ],
                    [
                      38.068221262000066,
                      6.752695556000049
                    ],
                    [
                      38.06743529700003,
                      6.750588096000058
                    ],
                    [
                      38.06748454800004,
                      6.749870251000061
                    ],
                    [
                      38.067054651000035,
                      6.749342938000041
                    ],
                    [
                      38.06658026800005,
                      6.747044623000022
                    ],
                    [
                      38.06600793100006,
                      6.74589482500005
                    ],
                    [
                      38.06577028400005,
                      6.7449849800000266
                    ],
                    [
                      38.065053309000064,
                      6.74436139200003
                    ],
                    [
                      38.06476732800007,
                      6.743690767000032
                    ],
                    [
                      38.06491362100007,
                      6.742303031000063
                    ],
                    [
                      38.06400651900003,
                      6.740961139000035
                    ],
                    [
                      38.062812708000024,
                      6.739331520000064
                    ],
                    [
                      38.06221608200008,
                      6.738373122000041
                    ],
                    [
                      38.06176431200004,
                      6.737307859000055
                    ],
                    [
                      38.06097689000006,
                      6.735451124000065
                    ],
                    [
                      38.060643870000035,
                      6.734349644000076
                    ],
                    [
                      38.05998475100006,
                      6.732181125000068
                    ],
                    [
                      38.05935737200008,
                      6.731140376000042
                    ],
                    [
                      38.05782892700006,
                      6.729270794000058
                    ],
                    [
                      38.05779377300007,
                      6.728347678000034
                    ],
                    [
                      38.057737786000075,
                      6.726877490000049
                    ],
                    [
                      38.057644063000055,
                      6.725824332000059
                    ],
                    [
                      38.057421849000036,
                      6.724633365000045
                    ],
                    [
                      38.05736208700006,
                      6.72431307100004
                    ],
                    [
                      38.05709911800005,
                      6.722903666000036
                    ],
                    [
                      38.05624058800004,
                      6.721226821000073
                    ],
                    [
                      38.05605084000007,
                      6.720317068000043
                    ],
                    [
                      38.05547753800005,
                      6.719693749000044
                    ],
                    [
                      38.05543114000005,
                      6.718927858000029
                    ],
                    [
                      38.054667540000025,
                      6.7176819590000605
                    ],
                    [
                      38.05390339000007,
                      6.716723234000028
                    ],
                    [
                      38.05390505300005,
                      6.715861711000059
                    ],
                    [
                      38.05457705600003,
                      6.714953619000028
                    ],
                    [
                      38.05505885000008,
                      6.713375083000074
                    ],
                    [
                      38.05542132200003,
                      6.711604867000062
                    ],
                    [
                      38.055280835000076,
                      6.709977269000035
                    ],
                    [
                      38.05509127500005,
                      6.708971790000021
                    ],
                    [
                      38.05361234800006,
                      6.706288635000021
                    ],
                    [
                      38.05332695200008,
                      6.705330834000051
                    ],
                    [
                      38.05323323600004,
                      6.70427767700005
                    ],
                    [
                      38.05213883300007,
                      6.702676735000068
                    ],
                    [
                      38.05156237500006,
                      6.701833462000025
                    ],
                    [
                      38.050718053000026,
                      6.700986066000041
                    ],
                    [
                      38.04998561000008,
                      6.700250951000044
                    ],
                    [
                      38.049316032000036,
                      6.699914618000037
                    ],
                    [
                      38.04919783300005,
                      6.69914858900006
                    ],
                    [
                      38.049438217000045,
                      6.6986225670000294
                    ],
                    [
                      38.04934376800003,
                      6.6979523090000725
                    ],
                    [
                      38.048962638000035,
                      6.696994321000034
                    ],
                    [
                      38.049683231000074,
                      6.695703427000069
                    ],
                    [
                      38.04987638700004,
                      6.694842274000052
                    ],
                    [
                      38.050212885000064,
                      6.694124986000077
                    ],
                    [
                      38.04992740700004,
                      6.693215047000024
                    ],
                    [
                      38.04911598000007,
                      6.691969053000037
                    ],
                    [
                      38.04825501800008,
                      6.691584487000057
                    ],
                    [
                      38.047537211000076,
                      6.691439510000066
                    ],
                    [
                      38.04681856900004,
                      6.691725293000047
                    ],
                    [
                      38.04614733500006,
                      6.692250480000041
                    ],
                    [
                      38.04562138800003,
                      6.691914421000035
                    ],
                    [
                      38.045528524000076,
                      6.690430504000062
                    ],
                    [
                      38.04519564900005,
                      6.689281159000075
                    ],
                    [
                      38.04448044900005,
                      6.68779603400003
                    ],
                    [
                      38.042759388000036,
                      6.686596128000076
                    ],
                    [
                      38.041850570000065,
                      6.686211461000028
                    ],
                    [
                      38.04134875600005,
                      6.685779722000063
                    ],
                    [
                      38.04101617200007,
                      6.684486788000072
                    ],
                    [
                      38.040766018000056,
                      6.684012132000021
                    ],
                    [
                      38.040364596000074,
                      6.684176477000051
                    ],
                    [
                      38.039916729000026,
                      6.6846694560000515
                    ],
                    [
                      38.039115077000076,
                      6.685655598000039
                    ],
                    [
                      38.038055652000025,
                      6.686147381000069
                    ],
                    [
                      38.037805768000055,
                      6.686200638000059
                    ],
                    [
                      38.03707820200003,
                      6.686235583000041
                    ],
                    [
                      38.03569040700006,
                      6.685415855000031
                    ],
                    [
                      38.03787564800007,
                      6.6840640270000335
                    ],
                    [
                      38.03872104800007,
                      6.683094303000075
                    ],
                    [
                      38.03829279300004,
                      6.681296706000069
                    ],
                    [
                      38.038629574000026,
                      6.68043584000003
                    ],
                    [
                      38.038393582000026,
                      6.678712333000021
                    ],
                    [
                      38.03791655500004,
                      6.677849878000075
                    ],
                    [
                      38.03786999300007,
                      6.677179714000033
                    ],
                    [
                      38.03734556400008,
                      6.676077855000074
                    ],
                    [
                      38.03710723900008,
                      6.675550903000044
                    ],
                    [
                      38.03682160500006,
                      6.674736685000028
                    ],
                    [
                      38.03648866300006,
                      6.673635199000046
                    ],
                    [
                      38.03505564100004,
                      6.672052939000025
                    ],
                    [
                      38.03256760800008,
                      6.671425855000052
                    ],
                    [
                      38.03090824900005,
                      6.671266505000062
                    ],
                    [
                      38.02996656000005,
                      6.67107173200003
                    ],
                    [
                      38.02892244000003,
                      6.670855771000049
                    ],
                    [
                      38.028333786000076,
                      6.67005345900003
                    ],
                    [
                      38.02785650100003,
                      6.669334585000058
                    ],
                    [
                      38.02690155800008,
                      6.668088283000031
                    ],
                    [
                      38.02604122400004,
                      6.66741651600006
                    ],
                    [
                      38.02513217300003,
                      6.667175409000038
                    ],
                    [
                      38.02378454600006,
                      6.667646627000067
                    ],
                    [
                      38.02360308300007,
                      6.6677100760000485
                    ],
                    [
                      38.02247207000005,
                      6.66818753900003
                    ],
                    [
                      38.02155739300008,
                      6.666421628000023
                    ],
                    [
                      38.020545722000065,
                      6.666571820000058
                    ],
                    [
                      38.01943654100006,
                      6.665643937000027
                    ],
                    [
                      38.019388640000045,
                      6.665603544000021
                    ],
                    [
                      38.01836173300006,
                      6.66150175100006
                    ],
                    [
                      38.018221836000066,
                      6.659634849000042
                    ],
                    [
                      38.017057855000076,
                      6.6552052860000686
                    ],
                    [
                      38.01658469200004,
                      6.652428340000029
                    ],
                    [
                      38.01598016300005,
                      6.64941077900005
                    ],
                    [
                      38.015778933000036,
                      6.64840631800007
                    ],
                    [
                      38.014616035000074,
                      6.643450274000031
                    ],
                    [
                      38.01461832000007,
                      6.642301587000077
                    ],
                    [
                      38.01404972500006,
                      6.639380864000032
                    ],
                    [
                      38.01362406700008,
                      6.636795462000066
                    ],
                    [
                      38.01295927100006,
                      6.634113859000024
                    ],
                    [
                      38.01212716600003,
                      6.6309125820000645
                    ],
                    [
                      38.01179546100008,
                      6.629636434000076
                    ],
                    [
                      38.011464975000024,
                      6.6273383940000485
                    ],
                    [
                      38.01089335300003,
                      6.625949254000034
                    ],
                    [
                      38.011038951000046,
                      6.624944440000036
                    ],
                    [
                      38.01056372900007,
                      6.623220457000059
                    ],
                    [
                      38.00985280900005,
                      6.619677244000059
                    ],
                    [
                      38.00971076900004,
                      6.618241214000022
                    ],
                    [
                      38.00959474900003,
                      6.617068244000052
                    ],
                    [
                      38.009739582000066,
                      6.616446325000027
                    ],
                    [
                      38.01012554700003,
                      6.614915505000056
                    ],
                    [
                      38.011088924000035,
                      6.611854243000039
                    ],
                    [
                      38.012628835000044,
                      6.607693292000022
                    ],
                    [
                      38.01265717900003,
                      6.605467757000042
                    ],
                    [
                      38.01256534200007,
                      6.603505225000049
                    ],
                    [
                      38.01256752300003,
                      6.602404399000022
                    ],
                    [
                      38.012766559000056,
                      6.5985758170000395
                    ],
                    [
                      38.01267727600003,
                      6.595321011000067
                    ],
                    [
                      38.01253615100006,
                      6.594076314000063
                    ],
                    [
                      38.01251596100008,
                      6.592185718000053
                    ],
                    [
                      38.01270892400004,
                      6.5914203030000635
                    ],
                    [
                      38.01275934200004,
                      6.590128123000056
                    ],
                    [
                      38.012718577000044,
                      6.586538376000021
                    ],
                    [
                      38.012433488000056,
                      6.585484843000074
                    ],
                    [
                      38.013199462000046,
                      6.585390633000031
                    ],
                    [
                      38.01387056400006,
                      6.584865473000036
                    ],
                    [
                      38.015642386000025,
                      6.584390345000031
                    ],
                    [
                      38.01727005500004,
                      6.584202099000038
                    ],
                    [
                      38.017737717000045,
                      6.582323908000035
                    ],
                    [
                      38.01877376500005,
                      6.578162976000044
                    ],
                    [
                      38.01884749800007,
                      6.577804913000023
                    ],
                    [
                      38.01899436000008,
                      6.577091720000055
                    ],
                    [
                      38.01646857000003,
                      6.575178275000042
                    ],
                    [
                      38.01592661500007,
                      6.5756134120000524
                    ],
                    [
                      38.00577098400004,
                      6.575365686000055
                    ],
                    [
                      37.99685384400004,
                      6.575613409000027
                    ],
                    [
                      37.983404878000044,
                      6.556940220000058
                    ],
                    [
                      37.96929754300004,
                      6.549244481000073
                    ],
                    [
                      37.96876584700004,
                      6.548954434000052
                    ],
                    [
                      37.95266291200005,
                      6.549619914000061
                    ],
                    [
                      37.93270059300005,
                      6.557206405000045
                    ],
                    [
                      37.91846080500005,
                      6.574375835000069
                    ],
                    [
                      37.91473687900003,
                      6.583653467000033
                    ],
                    [
                      37.91261203100004,
                      6.590668957000048
                    ],
                    [
                      37.89969188900005,
                      6.594187260000069
                    ],
                    [
                      37.898981664000075,
                      6.594380668000042
                    ],
                    [
                      37.89277595400006,
                      6.596070541000074
                    ],
                    [
                      37.87148281900005,
                      6.5822285140000645
                    ],
                    [
                      37.85442720800006,
                      6.557776617000059
                    ],
                    [
                      37.84373645000005,
                      6.543380561000049
                    ],
                    [
                      37.84247742100007,
                      6.541685166000036
                    ],
                    [
                      37.82339774500008,
                      6.5205332560000215
                    ],
                    [
                      37.81459475400004,
                      6.510571948000063
                    ],
                    [
                      37.81305275700004,
                      6.508329764000052
                    ],
                    [
                      37.81256822600005,
                      6.506765906000055
                    ],
                    [
                      37.81212825400007,
                      6.506985464000024
                    ],
                    [
                      37.80777488100006,
                      6.500655317000053
                    ],
                    [
                      37.79992600400004,
                      6.4781815720000395
                    ],
                    [
                      37.79628600500007,
                      6.449460269000042
                    ],
                    [
                      37.797455987000035,
                      6.429239352000025
                    ],
                    [
                      37.80783590800007,
                      6.410178477000045
                    ],
                    [
                      37.81959582800005,
                      6.393427707000058
                    ],
                    [
                      37.840085687000055,
                      6.378747021000038
                    ],
                    [
                      37.84541563200003,
                      6.351875797000048
                    ],
                    [
                      37.84820560500003,
                      6.331664878000026
                    ],
                    [
                      37.850285590000055,
                      6.326844653000023
                    ],
                    [
                      37.85215556300005,
                      6.304783647000022
                    ],
                    [
                      37.851419140000075,
                      6.299468039000033
                    ],
                    [
                      37.848045572000046,
                      6.278822470000023
                    ],
                    [
                      37.840265601000056,
                      6.248251081000035
                    ],
                    [
                      37.82556701800007,
                      6.220731572000034
                    ],
                    [
                      37.82461793900006,
                      6.219248723000021
                    ],
                    [
                      37.823360180000066,
                      6.217283589000033
                    ],
                    [
                      37.80979803400004,
                      6.196093978000022
                    ],
                    [
                      37.79053327300005,
                      6.172462230000065
                    ],
                    [
                      37.77809593500007,
                      6.149596620000068
                    ],
                    [
                      37.77469594400003,
                      6.123855449000075
                    ],
                    [
                      37.77477053100006,
                      6.123118817000034
                    ],
                    [
                      37.77573682800005,
                      6.113575488000038
                    ],
                    [
                      37.77772590400008,
                      6.098124275000032
                    ],
                    [
                      37.78513584600006,
                      6.072633105000023
                    ],
                    [
                      37.78977580000003,
                      6.049442044000045
                    ],
                    [
                      37.78636580500006,
                      6.028751099000033
                    ],
                    [
                      37.783175819000064,
                      6.0106002700000545
                    ],
                    [
                      37.79148575500005,
                      5.995909596000047
                    ],
                    [
                      37.803736092000065,
                      5.9931788300000335
                    ],
                    [
                      37.81332561500005,
                      5.997789667000063
                    ],
                    [
                      37.82709553300003,
                      6.009990222000056
                    ],
                    [
                      37.84296543800008,
                      6.010940249000043
                    ],
                    [
                      37.856545346000075,
                      5.999009700000045
                    ],
                    [
                      37.856768070000044,
                      5.998702974000025
                    ],
                    [
                      37.86553527800004,
                      5.986629124000046
                    ],
                    [
                      37.88048518100004,
                      5.985039044000075
                    ],
                    [
                      37.88250612200005,
                      5.98356995000006
                    ],
                    [
                      37.89477321600003,
                      5.974652565000042
                    ],
                    [
                      37.89498508200006,
                      5.974498552000057
                    ],
                    [
                      37.903975012000046,
                      5.9605079070000215
                    ],
                    [
                      37.922824898000044,
                      5.960077881000075
                    ],
                    [
                      37.93648182100003,
                      5.9618984710000404
                    ],
                    [
                      37.94465475700008,
                      5.962987996000038
                    ],
                    [
                      37.952694705000056,
                      5.96334801200004
                    ],
                    [
                      37.96857460200005,
                      5.956017667000026
                    ],
                    [
                      37.97758452200003,
                      5.927776367000035
                    ],
                    [
                      37.978994500000056,
                      5.907575443000042
                    ],
                    [
                      37.98224203800004,
                      5.889143715000046
                    ],
                    [
                      37.98247446700003,
                      5.887824539000064
                    ],
                    [
                      37.983563340000046,
                      5.886180512000067
                    ],
                    [
                      37.984105949000025,
                      5.885361258000046
                    ],
                    [
                      37.98932221200005,
                      5.877485525000054
                    ],
                    [
                      37.99094047300008,
                      5.875042206000046
                    ],
                    [
                      37.99630436500007,
                      5.86694357600004
                    ],
                    [
                      38.00254538000007,
                      5.85676032300006
                    ],
                    [
                      38.00713428500006,
                      5.8492727630000445
                    ],
                    [
                      38.00901426300004,
                      5.826541721000069
                    ],
                    [
                      38.01227422300008,
                      5.804270699000028
                    ],
                    [
                      38.01987416700007,
                      5.79004003700004
                    ],
                    [
                      38.03455747100003,
                      5.776639104000026
                    ],
                    [
                      38.039214033000064,
                      5.772389224000051
                    ],
                    [
                      38.054153933000066,
                      5.76414883800004
                    ],
                    [
                      38.06415437600003,
                      5.763261783000075
                    ],
                    [
                      38.07207775000006,
                      5.762558968000064
                    ],
                    [
                      38.088883692000024,
                      5.745607964000044
                    ],
                    [
                      38.08843812400005,
                      5.739580131000025
                    ],
                    [
                      38.087083696000036,
                      5.721256847000063
                    ],
                    [
                      38.08046372100006,
                      5.7010359290000565
                    ],
                    [
                      38.075163846000066,
                      5.688940437000042
                    ],
                    [
                      38.05550388300003,
                      5.68033734100004
                    ],
                    [
                      38.040814141000055,
                      5.67364673000003
                    ],
                    [
                      38.02407442900005,
                      5.660065495000026
                    ],
                    [
                      38.00801470400006,
                      5.650154599000075
                    ],
                    [
                      37.99964369300005,
                      5.649949067000023
                    ],
                    [
                      37.97746523600006,
                      5.649404522000054
                    ],
                    [
                      37.96373546900003,
                      5.645694190000029
                    ],
                    [
                      37.94351999600008,
                      5.639464151000027
                    ],
                    [
                      37.93017464400003,
                      5.616672147000031
                    ],
                    [
                      37.93710458900006,
                      5.597391257000027
                    ],
                    [
                      37.941128269000046,
                      5.585105321000071
                    ],
                    [
                      37.94153453900003,
                      5.568449926000028
                    ],
                    [
                      37.94781448700007,
                      5.537688512000045
                    ],
                    [
                      37.94925445600006,
                      5.507597133000047
                    ],
                    [
                      37.94681445500004,
                      5.47428560000003
                    ],
                    [
                      37.94021448400008,
                      5.449924484000064
                    ],
                    [
                      37.935224497000036,
                      5.423033255000064
                    ],
                    [
                      37.919273874000055,
                      5.395977250000044
                    ],
                    [
                      37.90121237500006,
                      5.373247752000054
                    ],
                    [
                      37.900519185000064,
                      5.369899366000027
                    ],
                    [
                      37.896374714000046,
                      5.349879911000073
                    ],
                    [
                      37.90103466700003,
                      5.326918851000073
                    ],
                    [
                      37.904774635000024,
                      5.303957793000052
                    ],
                    [
                      37.904384624000045,
                      5.279376659000036
                    ],
                    [
                      37.90243462300003,
                      5.259385743000053
                    ],
                    [
                      37.90205956400007,
                      5.25429742700004
                    ],
                    [
                      37.90081933500005,
                      5.2448540870000215
                    ],
                    [
                      37.886762247000036,
                      5.235433683000053
                    ],
                    [
                      37.88508552400003,
                      5.234310022000045
                    ],
                    [
                      37.883194751000076,
                      5.23432966200005
                    ],
                    [
                      37.852657442000066,
                      5.2346468540000615
                    ],
                    [
                      37.83949001900004,
                      5.242430554000066
                    ],
                    [
                      37.827127878000056,
                      5.249738226000034
                    ],
                    [
                      37.81007817200003,
                      5.268299910000053
                    ],
                    [
                      37.79260847900008,
                      5.274220446000072
                    ],
                    [
                      37.77282881700006,
                      5.28335127400004
                    ],
                    [
                      37.76198088500007,
                      5.280506019000029
                    ],
                    [
                      37.75825621300004,
                      5.279529091000029
                    ],
                    [
                      37.75428164900006,
                      5.27848662100007
                    ],
                    [
                      37.74984418500003,
                      5.277322739000056
                    ],
                    [
                      37.747129259000076,
                      5.276610653000034
                    ],
                    [
                      37.74600365400005,
                      5.277574235000031
                    ],
                    [
                      37.74464642500004,
                      5.2787361010000495
                    ],
                    [
                      37.74373683700003,
                      5.27951476100003
                    ],
                    [
                      37.74226707400004,
                      5.280772962000071
                    ],
                    [
                      37.72893957500003,
                      5.29218206500002
                    ],
                    [
                      37.70088005300005,
                      5.305883307000045
                    ],
                    [
                      37.67423051600008,
                      5.307643461000055
                    ],
                    [
                      37.664552005000075,
                      5.304707362000045
                    ],
                    [
                      37.66225788600008,
                      5.304011412000023
                    ],
                    [
                      37.655010848000074,
                      5.301812931000029
                    ],
                    [
                      37.64670603800005,
                      5.299287273000061
                    ],
                    [
                      37.64547815700007,
                      5.2971859470000595
                    ],
                    [
                      37.63728635900003,
                      5.2831669720000605
                    ],
                    [
                      37.62973481100005,
                      5.266009696000026
                    ],
                    [
                      37.62026746200007,
                      5.262555681000038
                    ],
                    [
                      37.60021180700005,
                      5.2552386870000305
                    ],
                    [
                      37.59744173000007,
                      5.2542110320000575
                    ],
                    [
                      37.57983021300004,
                      5.247677435000071
                    ],
                    [
                      37.57837181900004,
                      5.243775355000025
                    ],
                    [
                      37.57785364400007,
                      5.2423889260000465
                    ],
                    [
                      37.55135264900008,
                      5.233926748000044
                    ],
                    [
                      37.53524473900006,
                      5.227456905000054
                    ],
                    [
                      37.51786323600004,
                      5.220475515000032
                    ],
                    [
                      37.491273695000075,
                      5.202913917000046
                    ],
                    [
                      37.46558414400005,
                      5.193173024000032
                    ],
                    [
                      37.44851441600008,
                      5.183818052000049
                    ],
                    [
                      37.446959520000064,
                      5.182965900000056
                    ],
                    [
                      37.441514561000076,
                      5.179981819000034
                    ],
                    [
                      37.43265052000004,
                      5.175082355000029
                    ],
                    [
                      37.43184557200004,
                      5.1746374330000435
                    ],
                    [
                      37.42838929100003,
                      5.172727025000029
                    ],
                    [
                      37.424932940000076,
                      5.170816579000075
                    ],
                    [
                      37.42364304500006,
                      5.170103609000023
                    ],
                    [
                      37.417214982000075,
                      5.1665505950000465
                    ],
                    [
                      37.36717585100007,
                      5.155099544000052
                    ],
                    [
                      37.340736313000036,
                      5.159599950000029
                    ],
                    [
                      37.31724671300003,
                      5.173531212000057
                    ],
                    [
                      37.292357141000025,
                      5.194363099000043
                    ],
                    [
                      37.26316765000007,
                      5.197003334000044
                    ],
                    [
                      37.23810807800004,
                      5.199433549000048
                    ],
                    [
                      37.216908441000044,
                      5.212684750000051
                    ],
                    [
                      37.19715878400007,
                      5.210314530000062
                    ],
                    [
                      37.183431744000075,
                      5.1956367300000466
                    ],
                    [
                      37.181977292000056,
                      5.19408154100006
                    ],
                    [
                      37.18182905900005,
                      5.193923041000062
                    ],
                    [
                      37.17908092300007,
                      5.1935482540000635
                    ],
                    [
                      37.17397380400007,
                      5.192851751000035
                    ],
                    [
                      37.145309687000065,
                      5.1889425750000555
                    ],
                    [
                      37.11223026400006,
                      5.18627232800003
                    ],
                    [
                      37.08212078400004,
                      5.186382331000061
                    ],
                    [
                      37.05222130100003,
                      5.191772811000021
                    ],
                    [
                      37.02255181400005,
                      5.196473236000031
                    ],
                    [
                      37.00331111600008,
                      5.199082903000033
                    ],
                    [
                      37.00264836700006,
                      5.198885947000065
                    ],
                    [
                      36.99257092900007,
                      5.195891134000021
                    ],
                    [
                      36.98309996800003,
                      5.19241227200007
                    ],
                    [
                      36.968608560000064,
                      5.1933778230000485
                    ],
                    [
                      36.96648103200005,
                      5.193519578000064
                    ],
                    [
                      36.96339843900006,
                      5.193724969000073
                    ],
                    [
                      36.958714549000035,
                      5.194037053000045
                    ],
                    [
                      36.94896665400006,
                      5.19468654700006
                    ],
                    [
                      36.92122786400006,
                      5.145130641000037
                    ],
                    [
                      36.892970983000055,
                      5.109787746000052
                    ],
                    [
                      36.88218579100004,
                      5.074983650000036
                    ],
                    [
                      36.871440205000056,
                      5.029060383000058
                    ],
                    [
                      36.87060928100004,
                      5.024372074000041
                    ],
                    [
                      36.86753320300005,
                      5.007015968000076
                    ],
                    [
                      36.86070896700005,
                      4.978767301000062
                    ],
                    [
                      36.86479857100005,
                      4.9441984100000695
                    ],
                    [
                      36.860849493000046,
                      4.93506512700003
                    ],
                    [
                      36.86347565500006,
                      4.793039446000023
                    ],
                    [
                      36.85473946500008,
                      4.736059609000051
                    ],
                    [
                      36.82875072500008,
                      4.709451992000027
                    ],
                    [
                      36.82847998600005,
                      4.709174806000021
                    ],
                    [
                      36.82652322300004,
                      4.709191812000029
                    ],
                    [
                      36.64640914100005,
                      4.710757126000033
                    ],
                    [
                      36.68084120200007,
                      4.604300630000068
                    ],
                    [
                      36.657532315000026,
                      4.580373676000022
                    ],
                    [
                      36.67804527200008,
                      4.529114322000055
                    ],
                    [
                      36.69149376300004,
                      4.495508197000049
                    ],
                    [
                      36.70246245100003,
                      4.46624556200004
                    ],
                    [
                      36.71258200800003,
                      4.4392482680000285
                    ],
                    [
                      36.71425396400008,
                      4.433850543000062
                    ],
                    [
                      36.647500000000036,
                      4.44667000000004
                    ],
                    [
                      36.51177495500008,
                      4.443497223000065
                    ],
                    [
                      36.447710734000054,
                      4.44199962600004
                    ],
                    [
                      36.433610000000044,
                      4.441670000000045
                    ],
                    [
                      36.39666984300004,
                      4.441099760000043
                    ],
                    [
                      36.36411012900004,
                      4.440597140000023
                    ],
                    [
                      36.271660000000054,
                      4.439170000000047
                    ],
                    [
                      36.26365000000004,
                      4.440340000000049
                    ],
                    [
                      36.21117000000004,
                      4.448000000000036
                    ],
                    [
                      36.06868456900003,
                      4.4472097030000555
                    ],
                    [
                      36.045300000000054,
                      4.447080000000028
                    ],
                    [
                      36.03104717300005,
                      4.458281953000039
                    ],
                    [
                      35.96518000000003,
                      4.510050000000035
                    ],
                    [
                      35.95111000000003,
                      4.5211100000000215
                    ],
                    [
                      35.95031824900008,
                      4.546232119000024
                    ],
                    [
                      35.94826000000006,
                      4.611540000000048
                    ],
                    [
                      35.947700000000054,
                      4.629330000000039
                    ],
                    [
                      35.924720000000036,
                      4.640280000000075
                    ],
                    [
                      35.92145000000005,
                      4.64372000000003
                    ],
                    [
                      35.793195526000034,
                      4.7788491440000485
                    ],
                    [
                      35.77444000000003,
                      4.798610000000053
                    ],
                    [
                      35.778014133000056,
                      4.981521910000026
                    ],
                    [
                      35.77824540800003,
                      4.993357784000068
                    ],
                    [
                      35.77837669400003,
                      5.000076512000021
                    ],
                    [
                      35.779990000000055,
                      5.082640000000026
                    ],
                    [
                      35.802770000000066,
                      5.10528000000005
                    ],
                    [
                      35.82361000000003,
                      5.136670000000038
                    ],
                    [
                      35.83069000000006,
                      5.1684000000000765
                    ],
                    [
                      35.80513000000008,
                      5.206810000000075
                    ],
                    [
                      35.79624000000007,
                      5.235140000000058
                    ],
                    [
                      35.798740000000066,
                      5.265550000000076
                    ],
                    [
                      35.821660000000065,
                      5.328610000000026
                    ],
                    [
                      35.79694000000006,
                      5.331110000000024
                    ],
                    [
                      35.77499000000006,
                      5.337220000000059
                    ],
                    [
                      35.76366570500005,
                      5.342402304000075
                    ],
                    [
                      35.75704111600004,
                      5.345433896000031
                    ],
                    [
                      35.75692367600004,
                      5.359012127000028
                    ],
                    [
                      35.75678526300004,
                      5.360427840000057
                    ],
                    [
                      35.756725482000036,
                      5.361039299000026
                    ],
                    [
                      35.75665953500004,
                      5.361713805000022
                    ],
                    [
                      35.756471031000046,
                      5.363641869000048
                    ],
                    [
                      35.75609207200006,
                      5.3675179480000565
                    ],
                    [
                      35.755790269000045,
                      5.367969215000073
                    ],
                    [
                      35.75593428900004,
                      5.368298689000028
                    ],
                    [
                      35.75592936600003,
                      5.369229210000071
                    ],
                    [
                      35.755192487000045,
                      5.372016932000065
                    ],
                    [
                      35.75425913600003,
                      5.372942513000055
                    ],
                    [
                      35.75415477400003,
                      5.376285447000043
                    ],
                    [
                      35.75413488400005,
                      5.376922517000025
                    ],
                    [
                      35.754219403000036,
                      5.380438361000074
                    ],
                    [
                      35.753690438000035,
                      5.382916995000073
                    ],
                    [
                      35.75419526100006,
                      5.384987564000028
                    ],
                    [
                      35.75417604300003,
                      5.388606247000041
                    ],
                    [
                      35.754259423000065,
                      5.392328872000064
                    ],
                    [
                      35.754586016000076,
                      5.396415058000059
                    ],
                    [
                      35.754743063000035,
                      5.398379999000042
                    ],
                    [
                      35.75473095500007,
                      5.400654601000042
                    ],
                    [
                      35.75522970500003,
                      5.403862481000033
                    ],
                    [
                      35.755616469000074,
                      5.408724067000037
                    ],
                    [
                      35.75601369300006,
                      5.4116212260000225
                    ],
                    [
                      35.75578668000003,
                      5.415497285000072
                    ],
                    [
                      35.75576183900006,
                      5.420149881000043
                    ],
                    [
                      35.75594883800005,
                      5.423769674000027
                    ],
                    [
                      35.75562662400006,
                      5.426146005000021
                    ],
                    [
                      35.755287801000065,
                      5.431624062000026
                    ],
                    [
                      35.755247386000065,
                      5.434945743000071
                    ],
                    [
                      35.75510342700005,
                      5.446770271000048
                    ],
                    [
                      35.75487542800005,
                      5.450801401000035
                    ],
                    [
                      35.75506871300007,
                      5.45323219900007
                    ],
                    [
                      35.754745299000035,
                      5.455815298000061
                    ],
                    [
                      35.754616535000025,
                      5.460570715000074
                    ],
                    [
                      35.754190480000034,
                      5.463049861000059
                    ],
                    [
                      35.75451639200003,
                      5.4651933650000615
                    ],
                    [
                      35.75506441300007,
                      5.468797699000049
                    ],
                    [
                      35.75538622200003,
                      5.47091425800005
                    ],
                    [
                      35.75563241200007,
                      5.473754536000058
                    ],
                    [
                      35.75602265600003,
                      5.4782568700000525
                    ],
                    [
                      35.756260403000056,
                      5.480999896000071
                    ],
                    [
                      35.756019406000064,
                      5.487409007000053
                    ],
                    [
                      35.75600262800003,
                      5.490510732000075
                    ],
                    [
                      35.75603909200004,
                      5.493210791000024
                    ],
                    [
                      35.75610024200006,
                      5.4977398560000665
                    ],
                    [
                      35.75614991000003,
                      5.50141958100005
                    ],
                    [
                      35.756130846000076,
                      5.504934867000031
                    ],
                    [
                      35.75684301800004,
                      5.506799836000027
                    ],
                    [
                      35.756927682000025,
                      5.510212294000041
                    ],
                    [
                      35.75783021500007,
                      5.515025033000029
                    ],
                    [
                      35.75760081300007,
                      5.51926293300005
                    ],
                    [
                      35.75717177200005,
                      5.522259013000053
                    ],
                    [
                      35.757159096000066,
                      5.524588694000045
                    ],
                    [
                      35.75713800400007,
                      5.528462461000061
                    ],
                    [
                      35.75707254300005,
                      5.533482842000069
                    ],
                    [
                      35.75696067500007,
                      5.542057778000071
                    ],
                    [
                      35.756867460000024,
                      5.546005767000054
                    ],
                    [
                      35.75682642100003,
                      5.547743700000069
                    ],
                    [
                      35.75662345100005,
                      5.553981241000031
                    ],
                    [
                      35.756436559000065,
                      5.559723557000041
                    ],
                    [
                      35.75633018100007,
                      5.5629915480000705
                    ],
                    [
                      35.756205444000045,
                      5.566919822000045
                    ],
                    [
                      35.75568448100006,
                      5.570192746000032
                    ],
                    [
                      35.75509147400004,
                      5.573918155000058
                    ],
                    [
                      35.754712949000066,
                      5.576296073000037
                    ],
                    [
                      35.754388411000036,
                      5.578334791000032
                    ],
                    [
                      35.754066316000035,
                      5.580607667000038
                    ],
                    [
                      35.75393124000004,
                      5.58639695200003
                    ],
                    [
                      35.75390218300004,
                      5.591083152000067
                    ],
                    [
                      35.75388159600004,
                      5.594401092000055
                    ],
                    [
                      35.75385350600004,
                      5.598925450000024
                    ],
                    [
                      35.75384274400005,
                      5.60065798100004
                    ],
                    [
                      35.753954872000065,
                      5.600820458000044
                    ],
                    [
                      35.75655104000003,
                      5.604233640000075
                    ],
                    [
                      35.757745786000044,
                      5.605804363000061
                    ],
                    [
                      35.76000645500005,
                      5.607574586000055
                    ],
                    [
                      35.76102874600008,
                      5.609337949000064
                    ],
                    [
                      35.76213058600007,
                      5.610980770000026
                    ],
                    [
                      35.764509016000034,
                      5.614526940000076
                    ],
                    [
                      35.76758451200004,
                      5.618266178000056
                    ],
                    [
                      35.769439394000074,
                      5.62033795800005
                    ],
                    [
                      35.771584879000045,
                      5.62273430700003
                    ],
                    [
                      35.77414563600007,
                      5.626036808000038
                    ],
                    [
                      35.77722118400004,
                      5.63000317500007
                    ],
                    [
                      35.77998948800007,
                      5.633327154000028
                    ],
                    [
                      35.78418579300006,
                      5.638807038000039
                    ],
                    [
                      35.78726505000003,
                      5.642828142000042
                    ],
                    [
                      35.790444586000035,
                      5.646464602000037
                    ],
                    [
                      35.79300717600006,
                      5.649684069000045
                    ],
                    [
                      35.79556865300003,
                      5.6531103290000715
                    ],
                    [
                      35.80038744700005,
                      5.658978906000073
                    ],
                    [
                      35.80224288800008,
                      5.660947743000065
                    ],
                    [
                      35.80685235200008,
                      5.665838864000023
                    ],
                    [
                      35.81159794300004,
                      5.666278619000025
                    ],
                    [
                      35.81303954600003,
                      5.666906953000023
                    ],
                    [
                      35.81585991000003,
                      5.6671292960000414
                    ],
                    [
                      35.81726966800005,
                      5.66724042900006
                    ],
                    [
                      35.82314844000007,
                      5.668099931000029
                    ],
                    [
                      35.82614171400007,
                      5.66811635800002
                    ],
                    [
                      35.828309545000025,
                      5.668076545000076
                    ],
                    [
                      35.831523222000044,
                      5.668477663000033
                    ],
                    [
                      35.83697415200004,
                      5.669157987000062
                    ],
                    [
                      35.84213055300006,
                      5.670013372000028
                    ],
                    [
                      35.84421639000004,
                      5.670311771000058
                    ],
                    [
                      35.847390775000065,
                      5.670765882000069
                    ],
                    [
                      35.85162220600006,
                      5.67089233400003
                    ],
                    [
                      35.85483117500007,
                      5.671295806000046
                    ],
                    [
                      35.856779835000054,
                      5.671540808000032
                    ],
                    [
                      35.86429721700006,
                      5.672270253000022
                    ],
                    [
                      35.86637460900005,
                      5.672471816000041
                    ],
                    [
                      35.87039634300004,
                      5.673217430000022
                    ],
                    [
                      35.87289014700008,
                      5.673359075000064
                    ],
                    [
                      35.87442088700004,
                      5.673446013000046
                    ],
                    [
                      35.87741600600003,
                      5.673151982000036
                    ],
                    [
                      35.881345219000025,
                      5.672017320000066
                    ],
                    [
                      35.884446265000065,
                      5.671121787000061
                    ],
                    [
                      35.89523680700006,
                      5.6682393800000455
                    ],
                    [
                      35.899435496000024,
                      5.667117741000027
                    ],
                    [
                      35.90294258100005,
                      5.666012808000062
                    ],
                    [
                      35.90870551300003,
                      5.664197090000073
                    ],
                    [
                      35.91008572900006,
                      5.663762215000077
                    ],
                    [
                      35.91336331200006,
                      5.662442416000033
                    ],
                    [
                      35.91515469600006,
                      5.6617210570000225
                    ],
                    [
                      35.92311530000006,
                      5.659436671000037
                    ],
                    [
                      35.92870433400003,
                      5.658118258000059
                    ],
                    [
                      35.93469122500005,
                      5.656705918000057
                    ],
                    [
                      35.937088552000034,
                      5.6559386670000436
                    ],
                    [
                      35.94327361400008,
                      5.653959108000038
                    ],
                    [
                      35.94627421000007,
                      5.652630554000041
                    ],
                    [
                      35.94850814600005,
                      5.651956821000056
                    ],
                    [
                      35.95157315000006,
                      5.651032429000054
                    ],
                    [
                      35.953481399000054,
                      5.655024726000022
                    ],
                    [
                      35.95400138700006,
                      5.656198715000073
                    ],
                    [
                      35.95495657300006,
                      5.658521036000025
                    ],
                    [
                      35.955329059000064,
                      5.659426652000036
                    ],
                    [
                      35.95614042200003,
                      5.660777865000057
                    ],
                    [
                      35.957242241000074,
                      5.662481981000042
                    ],
                    [
                      35.95777300800006,
                      5.66259933300006
                    ],
                    [
                      35.95894003400008,
                      5.663015404000021
                    ],
                    [
                      35.961095656000055,
                      5.664432237000028
                    ],
                    [
                      35.962494692000064,
                      5.665200901000048
                    ],
                    [
                      35.96354052700008,
                      5.666436218000058
                    ],
                    [
                      35.96475286800006,
                      5.66937075200002
                    ],
                    [
                      35.96531756100006,
                      5.673180342000023
                    ],
                    [
                      35.96478222800005,
                      5.674934436000058
                    ],
                    [
                      35.96436074500008,
                      5.677274761000035
                    ],
                    [
                      35.96476138200006,
                      5.678916643000036
                    ],
                    [
                      35.965684800000076,
                      5.679675209000038
                    ],
                    [
                      35.967846620000046,
                      5.68145108300007
                    ],
                    [
                      35.96819309500006,
                      5.682272794000028
                    ],
                    [
                      35.96708202800005,
                      5.6823255210000525
                    ],
                    [
                      35.965687744000036,
                      5.681827209000062
                    ],
                    [
                      35.96375589300004,
                      5.681136768000044
                    ],
                    [
                      35.96159100600005,
                      5.68147675900002
                    ],
                    [
                      35.96055736500006,
                      5.681914088000042
                    ],
                    [
                      35.95913012900007,
                      5.682517939000036
                    ],
                    [
                      35.958245531000046,
                      5.68397735700006
                    ],
                    [
                      35.95794461200006,
                      5.685615538000036
                    ],
                    [
                      35.95834399100005,
                      5.68749166300006
                    ],
                    [
                      35.95902872100004,
                      5.6892681840000705
                    ],
                    [
                      35.959497517000045,
                      5.690484467000033
                    ],
                    [
                      35.961650132000045,
                      5.692486969000072
                    ],
                    [
                      35.963748914000064,
                      5.693610736000039
                    ],
                    [
                      35.96751995200003,
                      5.693287345000044
                    ],
                    [
                      35.969244969000044,
                      5.693522547000043
                    ],
                    [
                      35.97023453000003,
                      5.69434764500005
                    ],
                    [
                      35.970285932000024,
                      5.695694881000065
                    ],
                    [
                      35.96951916300003,
                      5.696979248000048
                    ],
                    [
                      35.96700281200003,
                      5.697434507000025
                    ],
                    [
                      35.96497720700006,
                      5.696866018000037
                    ],
                    [
                      35.964025535000076,
                      5.696598927000025
                    ],
                    [
                      35.962037818000056,
                      5.696588444000042
                    ],
                    [
                      35.960573184000054,
                      5.697166348000053
                    ],
                    [
                      35.959691012000064,
                      5.698157264000031
                    ],
                    [
                      35.959276843000055,
                      5.699092087000054
                    ],
                    [
                      35.95903466800007,
                      5.700672012000041
                    ],
                    [
                      35.95942909900003,
                      5.703485127000022
                    ],
                    [
                      35.96006139000008,
                      5.705538181000065
                    ],
                    [
                      35.96155952100003,
                      5.709704092000038
                    ],
                    [
                      35.96318323100007,
                      5.7122309000000655
                    ],
                    [
                      35.96400643900006,
                      5.714085390000037
                    ],
                    [
                      35.96451216200006,
                      5.715224660000047
                    ],
                    [
                      35.96566848500004,
                      5.717690439000023
                    ],
                    [
                      35.966830678000065,
                      5.719043545000034
                    ],
                    [
                      35.96832253700006,
                      5.72007400800004
                    ],
                    [
                      35.96936586800007,
                      5.720851703000051
                    ],
                    [
                      35.97093724300004,
                      5.722022998000057
                    ],
                    [
                      35.97278622400006,
                      5.723578751000048
                    ],
                    [
                      35.973932898000044,
                      5.72487888400002
                    ],
                    [
                      35.97578839600004,
                      5.727816879000045
                    ],
                    [
                      35.97589160000007,
                      5.730691831000058
                    ],
                    [
                      35.97599235100006,
                      5.733498662000045
                    ],
                    [
                      35.97785126100007,
                      5.735792483000068
                    ],
                    [
                      35.97831067000004,
                      5.737376141000027
                    ],
                    [
                      35.97841032500003,
                      5.740656259000048
                    ],
                    [
                      35.97772116800007,
                      5.745355165000035
                    ],
                    [
                      35.97750056900003,
                      5.746859237000024
                    ],
                    [
                      35.97737699800007,
                      5.748605310000073
                    ],
                    [
                      35.97718702900005,
                      5.7504239320000465
                    ],
                    [
                      35.97708058300003,
                      5.751442945000065
                    ],
                    [
                      35.97676461700007,
                      5.753355945000067
                    ],
                    [
                      35.97727660000004,
                      5.756052604000047
                    ],
                    [
                      35.97850010500008,
                      5.759599739000066
                    ],
                    [
                      35.97829831000007,
                      5.76056490600007
                    ],
                    [
                      35.97800825300004,
                      5.761952210000061
                    ],
                    [
                      35.97729391900003,
                      5.762828262000028
                    ],
                    [
                      35.975669785000036,
                      5.764820067000073
                    ],
                    [
                      35.97306541200004,
                      5.767333067000038
                    ],
                    [
                      35.972122744000046,
                      5.768675015000042
                    ],
                    [
                      35.97024330600004,
                      5.770246224000061
                    ],
                    [
                      35.96880413700006,
                      5.771471836000046
                    ],
                    [
                      35.96701281400004,
                      5.772981483000024
                    ],
                    [
                      35.96554357700006,
                      5.774379162000059
                    ],
                    [
                      35.96511205300004,
                      5.775232155000026
                    ],
                    [
                      35.96465716500006,
                      5.776131326000041
                    ],
                    [
                      35.96402947300004,
                      5.777692305000073
                    ],
                    [
                      35.96307109500003,
                      5.780243007000024
                    ],
                    [
                      35.96298536300003,
                      5.780520514000045
                    ],
                    [
                      35.96255316300005,
                      5.781919500000072
                    ],
                    [
                      35.962282737000066,
                      5.7827948360000505
                    ],
                    [
                      35.96218678900004,
                      5.783706549000044
                    ],
                    [
                      35.96203634700004,
                      5.785136043000023
                    ],
                    [
                      35.96209219100007,
                      5.786182292000035
                    ],
                    [
                      35.96230211200003,
                      5.790115337000032
                    ],
                    [
                      35.96328236200003,
                      5.792697373000067
                    ],
                    [
                      35.96426512000005,
                      5.794810918000053
                    ],
                    [
                      35.96509026000007,
                      5.796282517000066
                    ],
                    [
                      35.96580028300008,
                      5.797871455000063
                    ],
                    [
                      35.966925125000046,
                      5.800388698000063
                    ],
                    [
                      35.96656739900004,
                      5.8016751740000245
                    ],
                    [
                      35.96608990200008,
                      5.803488077000054
                    ],
                    [
                      35.96580245500007,
                      5.804949024000052
                    ],
                    [
                      35.96546428500005,
                      5.806214976000035
                    ],
                    [
                      35.96477696100004,
                      5.80878795600006
                    ],
                    [
                      35.963908384000035,
                      5.810383642000033
                    ],
                    [
                      35.96325252500003,
                      5.811588525000047
                    ],
                    [
                      35.96241276100005,
                      5.813131252000062
                    ],
                    [
                      35.96240521800007,
                      5.814536728000064
                    ],
                    [
                      35.96367719800003,
                      5.817237481000063
                    ],
                    [
                      35.96582316700005,
                      5.820528574000036
                    ],
                    [
                      35.965436846000046,
                      5.821646736000048
                    ],
                    [
                      35.96481336900007,
                      5.823451301000034
                    ],
                    [
                      35.96322572400004,
                      5.8250825150000765
                    ],
                    [
                      35.96269875400003,
                      5.825888573000043
                    ],
                    [
                      35.961199290000025,
                      5.827616808000073
                    ],
                    [
                      35.96085960700003,
                      5.830106176000072
                    ],
                    [
                      35.960965206000026,
                      5.832215016000021
                    ],
                    [
                      35.960959212000034,
                      5.833327680000025
                    ],
                    [
                      35.96089379600005,
                      5.834615714000051
                    ],
                    [
                      35.961931855000046,
                      5.837315225000054
                    ],
                    [
                      35.96280111600004,
                      5.838784000000032
                    ],
                    [
                      35.964259567000056,
                      5.839436076000027
                    ],
                    [
                      35.96589330200004,
                      5.839381983000067
                    ],
                    [
                      35.968821723000076,
                      5.839285013000051
                    ],
                    [
                      35.97203576900006,
                      5.8397122850000756
                    ],
                    [
                      35.97343576700007,
                      5.840364029000057
                    ],
                    [
                      35.974128377000056,
                      5.842066107000051
                    ],
                    [
                      35.97417349700004,
                      5.84429663100002
                    ],
                    [
                      35.97381143900003,
                      5.846632369000076
                    ],
                    [
                      35.97255472100005,
                      5.85195488100004
                    ],
                    [
                      35.97124484200003,
                      5.85628151100002
                    ],
                    [
                      35.97036454600004,
                      5.8589402460000315
                    ],
                    [
                      35.969580257000075,
                      5.861308969000049
                    ],
                    [
                      35.96927489500007,
                      5.863708417000055
                    ],
                    [
                      35.968796618000056,
                      5.86563841800006
                    ],
                    [
                      35.96825985400005,
                      5.867568101000074
                    ],
                    [
                      35.96842326400008,
                      5.869794396000032
                    ],
                    [
                      35.969991470000025,
                      5.871794055000066
                    ],
                    [
                      35.971101969000074,
                      5.871917201000031
                    ],
                    [
                      35.974266886000066,
                      5.870645944000046
                    ],
                    [
                      35.97607189100006,
                      5.8721198060000575
                    ],
                    [
                      35.97769388000006,
                      5.874998210000058
                    ],
                    [
                      35.97756933200003,
                      5.876403069000048
                    ],
                    [
                      35.97700863600005,
                      5.878503407000039
                    ],
                    [
                      35.976554588000056,
                      5.880204223000021
                    ],
                    [
                      35.97641863500007,
                      5.883717314000023
                    ],
                    [
                      35.97710522600005,
                      5.886532098000032
                    ],
                    [
                      35.98077602800004,
                      5.889070243000049
                    ],
                    [
                      35.98223652300004,
                      5.88937097400003
                    ],
                    [
                      35.98485783600006,
                      5.891317783000034
                    ],
                    [
                      35.98568892700007,
                      5.892488055000058
                    ],
                    [
                      35.987237650000054,
                      5.894668827000032
                    ],
                    [
                      35.98769667300007,
                      5.896311113000024
                    ],
                    [
                      35.98716588900004,
                      5.8971281400000635
                    ],
                    [
                      35.985639923000065,
                      5.89811547000005
                    ],
                    [
                      35.98352625900003,
                      5.899626683000065
                    ],
                    [
                      35.98316965300006,
                      5.900678903000028
                    ],
                    [
                      35.98356763800007,
                      5.90278937100004
                    ],
                    [
                      35.984666806000064,
                      5.905020771000068
                    ],
                    [
                      35.98588358400008,
                      5.907135685000071
                    ],
                    [
                      35.98667902500006,
                      5.90843987300002
                    ],
                    [
                      35.986787493000065,
                      5.9086177160000375
                    ],
                    [
                      35.98785466100003,
                      5.910367415000053
                    ],
                    [
                      35.98852522100003,
                      5.9124187190000725
                    ],
                    [
                      35.98946564800008,
                      5.915295563000029
                    ],
                    [
                      35.98974064500004,
                      5.918518099000039
                    ],
                    [
                      35.989431083000056,
                      5.921678897000049
                    ],
                    [
                      35.98982811700006,
                      5.923965066000051
                    ],
                    [
                      35.98964154500004,
                      5.92601380800005
                    ],
                    [
                      35.989048414000024,
                      5.9275332580000395
                    ],
                    [
                      35.98887081100003,
                      5.929274583000051
                    ],
                    [
                      35.98839748600005,
                      5.932291731000021
                    ],
                    [
                      35.98720249000007,
                      5.933566319000022
                    ],
                    [
                      35.985551050000026,
                      5.934746907000033
                    ],
                    [
                      35.98481596800008,
                      5.93547495100006
                    ],
                    [
                      35.983755882000025,
                      5.93634972600006
                    ],
                    [
                      35.982612704000076,
                      5.937293059000069
                    ],
                    [
                      35.98068309200005,
                      5.939204153000048
                    ],
                    [
                      35.979597574000024,
                      5.940471046000027
                    ],
                    [
                      35.97810776000006,
                      5.942209771000023
                    ],
                    [
                      35.97736416600003,
                      5.944493349000027
                    ],
                    [
                      35.97735517000007,
                      5.946140405000051
                    ],
                    [
                      35.977710228000035,
                      5.948063972000057
                    ],
                    [
                      35.980611203000024,
                      5.952380640000058
                    ],
                    [
                      35.982978856000045,
                      5.953949206000061
                    ],
                    [
                      35.98507185400007,
                      5.955607773000054
                    ],
                    [
                      35.98662001100007,
                      5.956622812000035
                    ],
                    [
                      35.98817516100007,
                      5.956356794000044
                    ],
                    [
                      35.98872550500005,
                      5.955993774000035
                    ],
                    [
                      35.98964041500005,
                      5.955815760000064
                    ],
                    [
                      35.990095877000044,
                      5.956092768000076
                    ],
                    [
                      35.98890230200004,
                      5.95709282200005
                    ],
                    [
                      35.98779761900005,
                      5.958550891000073
                    ],
                    [
                      35.987875032000034,
                      5.961113501000057
                    ],
                    [
                      35.98850828700006,
                      5.962306553000076
                    ],
                    [
                      35.988864368000065,
                      5.964047128000061
                    ],
                    [
                      35.98994809900006,
                      5.966432234000024
                    ],
                    [
                      35.991674587000034,
                      5.968271818000062
                    ],
                    [
                      35.99331867500007,
                      5.968463823000036
                    ],
                    [
                      35.99486688300004,
                      5.9694788640000525
                    ],
                    [
                      35.99714874800003,
                      5.970040375000053
                    ],
                    [
                      36.00033908900008,
                      5.97161342000004
                    ],
                    [
                      36.00315740100007,
                      5.974374030000035
                    ],
                    [
                      36.00442001400006,
                      5.977492188000042
                    ],
                    [
                      36.00484557000004,
                      5.978849060000073
                    ],
                    [
                      36.005857459000026,
                      5.982075433000034
                    ],
                    [
                      36.00643247800008,
                      5.98282400100004
                    ],
                    [
                      36.006244957000035,
                      5.9829864780000435
                    ],
                    [
                      36.00664939200004,
                      5.984559946000047
                    ],
                    [
                      36.00716148300006,
                      5.986552246000031
                    ],
                    [
                      36.00725661000007,
                      5.988690759000065
                    ],
                    [
                      36.007328252000036,
                      5.990301333000048
                    ],
                    [
                      36.00833657900006,
                      5.994195575000049
                    ],
                    [
                      36.00855345000008,
                      5.997335860000021
                    ],
                    [
                      36.00783923200004,
                      5.999580863000062
                    ],
                    [
                      36.00750296100006,
                      6.001171998000075
                    ],
                    [
                      36.005518290000055,
                      6.004675046000045
                    ],
                    [
                      36.003960146000054,
                      6.007196519000047
                    ],
                    [
                      36.00170181800007,
                      6.009386174000042
                    ],
                    [
                      36.00054198300006,
                      6.011170812000046
                    ],
                    [
                      36.00000273100005,
                      6.012000551000028
                    ],
                    [
                      35.999566652000055,
                      6.014715562000049
                    ],
                    [
                      35.99922364300005,
                      6.017524786000024
                    ],
                    [
                      35.99926581200003,
                      6.019354498000041
                    ],
                    [
                      35.999299235000024,
                      6.020804829000042
                    ],
                    [
                      35.99952576600003,
                      6.022164779000036
                    ],
                    [
                      35.99885771800007,
                      6.024503692000053
                    ],
                    [
                      35.99678569500003,
                      6.026834863000033
                    ],
                    [
                      35.996455473000026,
                      6.027270620000024
                    ],
                    [
                      35.99537141700006,
                      6.028701130000059
                    ],
                    [
                      35.99516278300007,
                      6.0298346240000456
                    ],
                    [
                      35.994647755000074,
                      6.032632671000044
                    ],
                    [
                      35.99449212800005,
                      6.034125843000027
                    ],
                    [
                      35.99425244200006,
                      6.036425467000072
                    ],
                    [
                      35.99180257800003,
                      6.03936356600002
                    ],
                    [
                      35.99019123000005,
                      6.041128020000031
                    ],
                    [
                      35.98869489700007,
                      6.042766509000046
                    ],
                    [
                      35.98700258700006,
                      6.044115813000076
                    ],
                    [
                      35.986197391000076,
                      6.045844842000065
                    ],
                    [
                      35.98502012600005,
                      6.047150140000042
                    ],
                    [
                      35.98327865500005,
                      6.048920808000048
                    ],
                    [
                      35.98250698700008,
                      6.051008955000043
                    ],
                    [
                      35.98213829200006,
                      6.052006639000069
                    ],
                    [
                      35.98212970800006,
                      6.053552676000038
                    ],
                    [
                      35.98324199500007,
                      6.055526610000072
                    ],
                    [
                      35.98383921800007,
                      6.057544532000065
                    ],
                    [
                      35.98396452700007,
                      6.06026259500004
                    ],
                    [
                      35.984846461000075,
                      6.061579337000069
                    ],
                    [
                      35.98454977200004,
                      6.064435605000028
                    ],
                    [
                      35.985105662000024,
                      6.0654694280000285
                    ],
                    [
                      35.985804561000066,
                      6.066035533000047
                    ],
                    [
                      35.98649825600006,
                      6.067538635000062
                    ],
                    [
                      35.98780246000007,
                      6.068670328000053
                    ],
                    [
                      35.98864047100005,
                      6.069471466000039
                    ],
                    [
                      35.98928945400007,
                      6.070599510000022
                    ],
                    [
                      35.99049746600008,
                      6.07219918100003
                    ],
                    [
                      35.99198473700005,
                      6.074081515000046
                    ],
                    [
                      35.99379417500006,
                      6.076949525000032
                    ],
                    [
                      35.994206220000024,
                      6.077985055000056
                    ],
                    [
                      35.99498790000007,
                      6.081125955000061
                    ],
                    [
                      35.994929643000035,
                      6.083187100000032
                    ],
                    [
                      35.99482104100008,
                      6.084648611000034
                    ],
                    [
                      35.99327756200006,
                      6.086030916000027
                    ],
                    [
                      35.992346155000064,
                      6.086451967000073
                    ],
                    [
                      35.98975832000008,
                      6.087621807000062
                    ],
                    [
                      35.98719466600005,
                      6.088339543000075
                    ],
                    [
                      35.984994620000066,
                      6.0894253210000215
                    ],
                    [
                      35.98169310900005,
                      6.091310171000032
                    ],
                    [
                      35.97985706500003,
                      6.092690773000072
                    ],
                    [
                      35.97809537300003,
                      6.093852169000058
                    ],
                    [
                      35.97677163900005,
                      6.095162421000055
                    ],
                    [
                      35.97618126000003,
                      6.096110762000023
                    ],
                    [
                      35.973319711000045,
                      6.0977783850000264
                    ],
                    [
                      35.97163564400006,
                      6.098134936000065
                    ],
                    [
                      35.96981353900003,
                      6.0970266260000585
                    ],
                    [
                      35.96908223300005,
                      6.097022511000034
                    ],
                    [
                      35.967394039000055,
                      6.097013007000044
                    ],
                    [
                      35.965937620000034,
                      6.097004803000061
                    ],
                    [
                      35.964697286000046,
                      6.096485389000065
                    ],
                    [
                      35.96104201600008,
                      6.096245166000074
                    ],
                    [
                      35.95936002800005,
                      6.096235673000024
                    ],
                    [
                      35.957090116000074,
                      6.096735274000025
                    ],
                    [
                      35.955187917000046,
                      6.096870929000033
                    ],
                    [
                      35.95253353500004,
                      6.097788942000022
                    ],
                    [
                      35.95123106400007,
                      6.0982393930000285
                    ],
                    [
                      35.94925284100003,
                      6.098887010000055
                    ],
                    [
                      35.94770842200006,
                      6.100415506000047
                    ],
                    [
                      35.94508996700006,
                      6.102142611000033
                    ],
                    [
                      35.94514706500007,
                      6.10411459900007
                    ],
                    [
                      35.945192149000036,
                      6.105671790000031
                    ],
                    [
                      35.94554285700008,
                      6.108309062000046
                    ],
                    [
                      35.948515074000056,
                      6.112937696000074
                    ],
                    [
                      35.94941143800003,
                      6.114109049000035
                    ],
                    [
                      35.95076555500003,
                      6.1158785800000715
                    ],
                    [
                      35.95104023700003,
                      6.119027851000055
                    ],
                    [
                      35.95036293900006,
                      6.122391318000041
                    ],
                    [
                      35.94944460700003,
                      6.123460331000047
                    ],
                    [
                      35.94911136800005,
                      6.123848249000048
                    ],
                    [
                      35.947054912000056,
                      6.125373792000062
                    ],
                    [
                      35.944243191000055,
                      6.12592952600005
                    ],
                    [
                      35.94273507500003,
                      6.126227596000035
                    ],
                    [
                      35.94128115800004,
                      6.126559448000023
                    ],
                    [
                      35.93929324900006,
                      6.127013173000023
                    ],
                    [
                      35.937023605000036,
                      6.12864156400002
                    ],
                    [
                      35.93554802700004,
                      6.129700226000068
                    ],
                    [
                      35.934593121000034,
                      6.130426777000025
                    ],
                    [
                      35.933929069000044,
                      6.131447797000021
                    ],
                    [
                      35.93332852200007,
                      6.134152808000067
                    ],
                    [
                      35.93375141300004,
                      6.136936883000033
                    ],
                    [
                      35.934395798000025,
                      6.13935622300005
                    ],
                    [
                      35.934607662000076,
                      6.14067506300006
                    ],
                    [
                      35.936572127000034,
                      6.143626088000076
                    ],
                    [
                      35.93848680100007,
                      6.147083166000073
                    ],
                    [
                      35.939080786000034,
                      6.148286600000063
                    ],
                    [
                      35.93959922500005,
                      6.149336970000036
                    ],
                    [
                      35.94074628100003,
                      6.151660934000063
                    ],
                    [
                      35.94225484000003,
                      6.154717291000054
                    ],
                    [
                      35.94247283400006,
                      6.156915580000032
                    ],
                    [
                      35.943739176000065,
                      6.159078308000062
                    ],
                    [
                      35.94546874200006,
                      6.159842973000025
                    ],
                    [
                      35.94714002500007,
                      6.161755804000052
                    ],
                    [
                      35.94910512900003,
                      6.163450711000053
                    ],
                    [
                      35.950415763000024,
                      6.164483049000069
                    ],
                    [
                      35.952889097000025,
                      6.16683968600006
                    ],
                    [
                      35.95617283900003,
                      6.16817611700003
                    ],
                    [
                      35.959534338000026,
                      6.168707746000052
                    ],
                    [
                      35.96129177900008,
                      6.168351764000022
                    ],
                    [
                      35.96606045000004,
                      6.165816838000069
                    ],
                    [
                      35.968334026000036,
                      6.164731730000028
                    ],
                    [
                      35.97140797900005,
                      6.164383197000063
                    ],
                    [
                      35.97426044100007,
                      6.16439940600003
                    ],
                    [
                      35.97666992200004,
                      6.165145128000063
                    ],
                    [
                      35.977742533000026,
                      6.1662211350000575
                    ],
                    [
                      35.97713319400003,
                      6.167922023000074
                    ],
                    [
                      35.97636498300005,
                      6.170066357000053
                    ],
                    [
                      35.97544146000007,
                      6.170830064000029
                    ],
                    [
                      35.97053521700008,
                      6.17453647800005
                    ],
                    [
                      35.96614775000006,
                      6.176892604000045
                    ],
                    [
                      35.96509706100005,
                      6.177456828000061
                    ],
                    [
                      35.96366694400007,
                      6.178904150000051
                    ],
                    [
                      35.962271506000036,
                      6.1807111160000545
                    ],
                    [
                      35.96169665000008,
                      6.183135045000029
                    ],
                    [
                      35.962050447000024,
                      6.184255120000046
                    ],
                    [
                      35.962069376000045,
                      6.1843150460000516
                    ],
                    [
                      35.96292830900006,
                      6.187034306000044
                    ],
                    [
                      35.96375959300008,
                      6.189666026000054
                    ],
                    [
                      35.964602126000045,
                      6.191547119000063
                    ],
                    [
                      35.966010331000064,
                      6.194691154000054
                    ],
                    [
                      35.966317039000046,
                      6.195884627000055
                    ],
                    [
                      35.96771443400007,
                      6.20132221700004
                    ],
                    [
                      35.96779188700003,
                      6.203480796000065
                    ],
                    [
                      35.967690548000064,
                      6.205637952000075
                    ],
                    [
                      35.96761664600007,
                      6.20721098100006
                    ],
                    [
                      35.96724581500007,
                      6.20824325500007
                    ],
                    [
                      35.965150202000075,
                      6.209953293000069
                    ],
                    [
                      35.961335707000046,
                      6.2118346710000765
                    ],
                    [
                      35.95831081600005,
                      6.213990713000044
                    ],
                    [
                      35.958021418000044,
                      6.215737268000055
                    ],
                    [
                      35.95672525900005,
                      6.217772704000026
                    ],
                    [
                      35.95608101600004,
                      6.2194773670000245
                    ],
                    [
                      35.956043684000065,
                      6.219650042000069
                    ],
                    [
                      35.95557118000005,
                      6.2218355310000675
                    ],
                    [
                      35.95679270100004,
                      6.223987722000061
                    ],
                    [
                      35.956721498000036,
                      6.225570251000022
                    ],
                    [
                      35.95781027800007,
                      6.227040587000033
                    ],
                    [
                      35.95919460600004,
                      6.228000208000026
                    ],
                    [
                      35.961241064000035,
                      6.228304816000048
                    ],
                    [
                      35.96444712400006,
                      6.23074895600007
                    ],
                    [
                      35.96728503700007,
                      6.233097832000055
                    ],
                    [
                      35.96815091900004,
                      6.233834229000024
                    ],
                    [
                      35.96841178100004,
                      6.2340560810000625
                    ],
                    [
                      35.969104936000065,
                      6.2346455770000375
                    ],
                    [
                      35.96931226300006,
                      6.23604722500005
                    ],
                    [
                      35.97039977500003,
                      6.237449637000054
                    ],
                    [
                      35.97224859900007,
                      6.239833789000045
                    ],
                    [
                      35.97366893000003,
                      6.241665369000032
                    ],
                    [
                      35.97570099700005,
                      6.243433859000049
                    ],
                    [
                      35.97676491200008,
                      6.2453401970000755
                    ],
                    [
                      35.97776335000003,
                      6.246170561000042
                    ],
                    [
                      35.97980719100008,
                      6.249014718000069
                    ],
                    [
                      35.981414717000064,
                      6.249848580000048
                    ],
                    [
                      35.98553044700003,
                      6.25333379500006
                    ],
                    [
                      35.988885441000036,
                      6.255109954000034
                    ],
                    [
                      35.992205013000046,
                      6.25771196200003
                    ],
                    [
                      35.994957545000034,
                      6.259064223000053
                    ],
                    [
                      35.99708733500006,
                      6.26032381400006
                    ],
                    [
                      35.99814380300006,
                      6.260799779000024
                    ],
                    [
                      36.000017472000025,
                      6.261766178000073
                    ],
                    [
                      36.00179520200004,
                      6.262310943000045
                    ],
                    [
                      36.003037178000056,
                      6.263119943000049
                    ],
                    [
                      36.00419863800005,
                      6.26306570600002
                    ],
                    [
                      36.00644977500008,
                      6.264154185000052
                    ],
                    [
                      36.00756824200005,
                      6.26450555200006
                    ],
                    [
                      36.00801469900006,
                      6.264645806000033
                    ],
                    [
                      36.01016954500005,
                      6.265322745000049
                    ],
                    [
                      36.01497240400005,
                      6.265063276000035
                    ],
                    [
                      36.018856518000064,
                      6.265694902000064
                    ],
                    [
                      36.020418531000075,
                      6.267588577000026
                    ],
                    [
                      36.02244617000008,
                      6.271260450000057
                    ],
                    [
                      36.025064916000076,
                      6.273910788000023
                    ],
                    [
                      36.02703356000006,
                      6.275093286000072
                    ],
                    [
                      36.029007610000065,
                      6.275324115000046
                    ],
                    [
                      36.03193937000003,
                      6.2743890470000565
                    ],
                    [
                      36.034659100000056,
                      6.272135018000029
                    ],
                    [
                      36.03505364500006,
                      6.271068161000073
                    ],
                    [
                      36.03642981000007,
                      6.2695095560000595
                    ],
                    [
                      36.03939214500008,
                      6.271332981000057
                    ],
                    [
                      36.04042628700006,
                      6.274363884000024
                    ],
                    [
                      36.04085326000006,
                      6.276489334000075
                    ],
                    [
                      36.04193371700006,
                      6.2794969810000225
                    ],
                    [
                      36.04198495800006,
                      6.283377307000023
                    ],
                    [
                      36.04356762000003,
                      6.288144801000044
                    ],
                    [
                      36.04458985500003,
                      6.293041782000046
                    ],
                    [
                      36.04588901300008,
                      6.295157540000048
                    ],
                    [
                      36.04700511800007,
                      6.296522607000043
                    ],
                    [
                      36.048821746000044,
                      6.298219612000025
                    ],
                    [
                      36.05111007600004,
                      6.2993101880000495
                    ],
                    [
                      36.05246482600006,
                      6.299880091000034
                    ],
                    [
                      36.05465846900006,
                      6.301157538000041
                    ],
                    [
                      36.056800543000065,
                      6.303278058000046
                    ],
                    [
                      36.05814791700004,
                      6.305159821000075
                    ],
                    [
                      36.05847173500007,
                      6.3058644580000305
                    ],
                    [
                      36.05907175200008,
                      6.30741402600006
                    ],
                    [
                      36.05868154900003,
                      6.310176205000062
                    ],
                    [
                      36.05703072500006,
                      6.312275300000067
                    ],
                    [
                      36.05561772600004,
                      6.313719776000028
                    ],
                    [
                      36.05298776200004,
                      6.315063644000077
                    ],
                    [
                      36.05129750100008,
                      6.315850578000038
                    ],
                    [
                      36.048572275000026,
                      6.317474996000044
                    ],
                    [
                      36.04702115500004,
                      6.318496966000055
                    ],
                    [
                      36.04570150300003,
                      6.319988778000038
                    ],
                    [
                      36.044620235000025,
                      6.3207322850000764
                    ],
                    [
                      36.04268623100006,
                      6.323204507000071
                    ],
                    [
                      36.041744633000064,
                      6.3240893580000375
                    ],
                    [
                      36.040992473000074,
                      6.324600459000067
                    ],
                    [
                      36.03949028200003,
                      6.325247844000046
                    ],
                    [
                      36.038078272000064,
                      6.326504827000065
                    ],
                    [
                      36.03661088000007,
                      6.329260782000063
                    ],
                    [
                      36.035333184000024,
                      6.331596133000062
                    ],
                    [
                      36.03471426500005,
                      6.333373007000034
                    ],
                    [
                      36.03512019400006,
                      6.336092797000049
                    ],
                    [
                      36.03567088500006,
                      6.33806376900003
                    ],
                    [
                      36.03682391900003,
                      6.34116265800003
                    ],
                    [
                      36.03806954400005,
                      6.344449492000024
                    ],
                    [
                      36.039131342000076,
                      6.3471261890000505
                    ],
                    [
                      36.03992100700003,
                      6.348255180000024
                    ],
                    [
                      36.04085249900004,
                      6.349150716000054
                    ],
                    [
                      36.04304624400004,
                      6.35042829300005
                    ],
                    [
                      36.044284108000056,
                      6.350483946000054
                    ],
                    [
                      36.04543400100005,
                      6.350535641000022
                    ],
                    [
                      36.048198537000076,
                      6.350270300000034
                    ],
                    [
                      36.050265704000026,
                      6.349110750000023
                    ],
                    [
                      36.052708832000064,
                      6.347719062000067
                    ],
                    [
                      36.05472329600008,
                      6.347589967000033
                    ],
                    [
                      36.056312038000044,
                      6.348208104000037
                    ],
                    [
                      36.05855134700005,
                      6.349720159000071
                    ],
                    [
                      36.06079146800005,
                      6.351091653000026
                    ],
                    [
                      36.06219477500008,
                      6.351380748000054
                    ],
                    [
                      36.063925631000075,
                      6.351718553000069
                    ],
                    [
                      36.06523315900006,
                      6.352381931000025
                    ],
                    [
                      36.066492535000066,
                      6.353279304000068
                    ],
                    [
                      36.06756538900004,
                      6.354035057000033
                    ],
                    [
                      36.06887160400004,
                      6.35493269400007
                    ],
                    [
                      36.06989392100007,
                      6.356344119000028
                    ],
                    [
                      36.070778404000066,
                      6.35728621800007
                    ],
                    [
                      36.071517089000054,
                      6.3591645800000265
                    ],
                    [
                      36.072158665000075,
                      6.36165150000005
                    ],
                    [
                      36.072620613000026,
                      6.362778626000022
                    ],
                    [
                      36.07308123400003,
                      6.364140015000032
                    ],
                    [
                      36.073678105000056,
                      6.366251850000026
                    ],
                    [
                      36.07464751200007,
                      6.368740634000062
                    ],
                    [
                      36.07494286700006,
                      6.369731647000037
                    ],
                    [
                      36.07561267600005,
                      6.371979069000076
                    ],
                    [
                      36.076120667000055,
                      6.373247023000033
                    ],
                    [
                      36.07746474800007,
                      6.375737938000043
                    ],
                    [
                      36.07894960400006,
                      6.378182799000058
                    ],
                    [
                      36.08039002700008,
                      6.38020571800007
                    ],
                    [
                      36.081274026000074,
                      6.381241533000036
                    ],
                    [
                      36.08234722100008,
                      6.381950437000057
                    ],
                    [
                      36.082813171000055,
                      6.3823747700000695
                    ],
                    [
                      36.08407503300003,
                      6.382850467000026
                    ],
                    [
                      36.08548530200005,
                      6.383622676000073
                    ],
                    [
                      36.08640957500006,
                      6.384128769000029
                    ],
                    [
                      36.08767065300003,
                      6.384745021000072
                    ],
                    [
                      36.08930561500006,
                      6.385503951000032
                    ],
                    [
                      36.09098874100005,
                      6.386028875000022
                    ],
                    [
                      36.092294286000026,
                      6.387067070000057
                    ],
                    [
                      36.093363812000064,
                      6.388431915000069
                    ],
                    [
                      36.09424562100003,
                      6.390155212000025
                    ],
                    [
                      36.09511927600005,
                      6.391980870000054
                    ],
                    [
                      36.09557377400006,
                      6.397182686000065
                    ],
                    [
                      36.09559372000007,
                      6.400300802000061
                    ],
                    [
                      36.09714583400006,
                      6.402051497000059
                    ],
                    [
                      36.100221153000064,
                      6.404880209000055
                    ],
                    [
                      36.10009261300007,
                      6.406244185000048
                    ],
                    [
                      36.102553003000025,
                      6.408517085000028
                    ],
                    [
                      36.10410473700006,
                      6.410303302000045
                    ],
                    [
                      36.106951192000054,
                      6.413579856000069
                    ],
                    [
                      36.10923415000008,
                      6.415546964000043
                    ],
                    [
                      36.111404476000075,
                      6.415157890000046
                    ],
                    [
                      36.11304301400003,
                      6.415307694000035
                    ],
                    [
                      36.11386422600003,
                      6.415555451000046
                    ],
                    [
                      36.11510046200004,
                      6.415928415000053
                    ],
                    [
                      36.11753236100003,
                      6.416598092000072
                    ],
                    [
                      36.11841807600007,
                      6.41735277600003
                    ],
                    [
                      36.120020847000035,
                      6.419166758000074
                    ],
                    [
                      36.12116417100003,
                      6.420460739000021
                    ],
                    [
                      36.12320955200005,
                      6.4232367670000485
                    ],
                    [
                      36.125347317000035,
                      6.426247597000042
                    ],
                    [
                      36.125980765000065,
                      6.427163735000022
                    ],
                    [
                      36.12591445900006,
                      6.429302645000064
                    ],
                    [
                      36.128100404000065,
                      6.432613854000067
                    ],
                    [
                      36.12980606100007,
                      6.433020001000045
                    ],
                    [
                      36.13227335500005,
                      6.435751549000031
                    ],
                    [
                      36.13376884100006,
                      6.436369083000045
                    ],
                    [
                      36.135096272000055,
                      6.437209381000059
                    ],
                    [
                      36.136382738000066,
                      6.438023742000041
                    ],
                    [
                      36.137103024000055,
                      6.4381720480000695
                    ],
                    [
                      36.137645347000046,
                      6.4382837130000325
                    ],
                    [
                      36.13848822700004,
                      6.438457261000053
                    ],
                    [
                      36.141534483000044,
                      6.438193185000046
                    ],
                    [
                      36.142853864000074,
                      6.4377117530000305
                    ],
                    [
                      36.14612316600005,
                      6.437704927000027
                    ],
                    [
                      36.146873619000075,
                      6.437703356000043
                    ],
                    [
                      36.14861382000004,
                      6.437108199000022
                    ],
                    [
                      36.15184118700006,
                      6.437969649000024
                    ],
                    [
                      36.152927685000066,
                      6.43769480900005
                    ],
                    [
                      36.155828479000036,
                      6.436961010000061
                    ],
                    [
                      36.157597907000024,
                      6.43619990600007
                    ],
                    [
                      36.15916232700005,
                      6.435526977000052
                    ],
                    [
                      36.161922393000054,
                      6.435779140000022
                    ],
                    [
                      36.16486202100003,
                      6.435759609000058
                    ],
                    [
                      36.16911288000006,
                      6.436503695000056
                    ],
                    [
                      36.17057422500005,
                      6.436759487000074
                    ],
                    [
                      36.17229230100003,
                      6.437235174000023
                    ],
                    [
                      36.18014492000003,
                      6.440147359000036
                    ],
                    [
                      36.182684160000065,
                      6.441237169000033
                    ],
                    [
                      36.186975018000055,
                      6.443233122000038
                    ],
                    [
                      36.19163724400005,
                      6.441845138000076
                    ],
                    [
                      36.193893470000035,
                      6.440451775000042
                    ],
                    [
                      36.19433116600004,
                      6.4386835730000485
                    ],
                    [
                      36.196787906000054,
                      6.435218656000075
                    ],
                    [
                      36.20135660200003,
                      6.429039918000058
                    ],
                    [
                      36.202668233000054,
                      6.429206797000063
                    ],
                    [
                      36.20323777700003,
                      6.4278509850000205
                    ],
                    [
                      36.20479127200008,
                      6.426453691000063
                    ],
                    [
                      36.20794252600007,
                      6.424127916000032
                    ],
                    [
                      36.21090944500003,
                      6.42123878600006
                    ],
                    [
                      36.21204273800004,
                      6.420242070000029
                    ],
                    [
                      36.21284139100004,
                      6.416730812000026
                    ],
                    [
                      36.21443501400006,
                      6.410428035000052
                    ],
                    [
                      36.21519868900003,
                      6.408423994000032
                    ],
                    [
                      36.21610360100004,
                      6.406815182000059
                    ],
                    [
                      36.21971595400004,
                      6.4052632700000345
                    ],
                    [
                      36.21995115500005,
                      6.403809099000057
                    ],
                    [
                      36.220987243000025,
                      6.402783784000064
                    ],
                    [
                      36.22262897000007,
                      6.40237092600006
                    ],
                    [
                      36.22516852700005,
                      6.400510242000053
                    ],
                    [
                      36.22712461800006,
                      6.39901053400007
                    ],
                    [
                      36.228931498000065,
                      6.397625205000054
                    ],
                    [
                      36.23044253100005,
                      6.395384040000067
                    ],
                    [
                      36.23349652500008,
                      6.393666642000028
                    ],
                    [
                      36.235055877000036,
                      6.391144544000042
                    ],
                    [
                      36.23717402700004,
                      6.389234630000033
                    ],
                    [
                      36.239334230000054,
                      6.388215285000058
                    ],
                    [
                      36.24035148400003,
                      6.387858376000054
                    ],
                    [
                      36.242583007000064,
                      6.386640236000062
                    ],
                    [
                      36.24434329500008,
                      6.385946747000048
                    ],
                    [
                      36.24443910300005,
                      6.385933622000039
                    ],
                    [
                      36.24469087700004,
                      6.385899131000031
                    ],
                    [
                      36.246943239000075,
                      6.3851614030000405
                    ],
                    [
                      36.248802682000075,
                      6.385021390000077
                    ],
                    [
                      36.251318285000025,
                      6.385514692000072
                    ],
                    [
                      36.25248539100005,
                      6.386146193000059
                    ],
                    [
                      36.25439724900008,
                      6.3871806570000444
                    ],
                    [
                      36.256638759000055,
                      6.388482248000059
                    ],
                    [
                      36.258637167000074,
                      6.389212464000025
                    ],
                    [
                      36.259733238000024,
                      6.389573662000032
                    ],
                    [
                      36.25972064200005,
                      6.389608362000047
                    ],
                    [
                      36.26005726000005,
                      6.3899012850000645
                    ],
                    [
                      36.261403907000044,
                      6.390358331000073
                    ],
                    [
                      36.262789627000075,
                      6.390515666000056
                    ],
                    [
                      36.263948913000036,
                      6.39097171100002
                    ],
                    [
                      36.26611879600006,
                      6.391658065000058
                    ],
                    [
                      36.266790136000054,
                      6.392261470000051
                    ],
                    [
                      36.26771881600007,
                      6.3938034840000455
                    ],
                    [
                      36.268936143000076,
                      6.397446458000047
                    ],
                    [
                      36.26997881900007,
                      6.399323982000055
                    ],
                    [
                      36.27118777800007,
                      6.401017449000051
                    ],
                    [
                      36.27207132900003,
                      6.402240563000021
                    ],
                    [
                      36.27309642100005,
                      6.403184906000035
                    ],
                    [
                      36.27416908200007,
                      6.4041730640000765
                    ],
                    [
                      36.27510222300003,
                      6.404880956000056
                    ],
                    [
                      36.27673280300007,
                      6.406576660000042
                    ],
                    [
                      36.27887644300006,
                      6.408696850000069
                    ],
                    [
                      36.28088081000004,
                      6.410581986000068
                    ],
                    [
                      36.28321235800007,
                      6.412609442000075
                    ],
                    [
                      36.285781873000076,
                      6.413935215000038
                    ],
                    [
                      36.28797614800004,
                      6.4153527190000545
                    ],
                    [
                      36.28998602900003,
                      6.416206888000033
                    ],
                    [
                      36.29087262200005,
                      6.416867660000037
                    ],
                    [
                      36.29283567300007,
                      6.417721574000041
                    ],
                    [
                      36.294657947000076,
                      6.4186216030000764
                    ],
                    [
                      36.29662423000008,
                      6.418866304000062
                    ],
                    [
                      36.298915227000066,
                      6.419721933000062
                    ],
                    [
                      36.300922196000045,
                      6.421138418000055
                    ],
                    [
                      36.30422952600003,
                      6.424717472000054
                    ],
                    [
                      36.306703766000055,
                      6.426370729000041
                    ],
                    [
                      36.30744789100004,
                      6.427405646000068
                    ],
                    [
                      36.30889004200003,
                      6.429334647000076
                    ],
                    [
                      36.310046433000025,
                      6.432152555000073
                    ],
                    [
                      36.31283831600007,
                      6.435775756000055
                    ],
                    [
                      36.314227249000055,
                      6.438922939000065
                    ],
                    [
                      36.31500355900005,
                      6.4416288460000715
                    ],
                    [
                      36.31533140500005,
                      6.4427715850000595
                    ],
                    [
                      36.315964364000024,
                      6.4471332570000754
                    ],
                    [
                      36.31657651800003,
                      6.448687758000062
                    ],
                    [
                      36.31725888300008,
                      6.450420546000032
                    ],
                    [
                      36.31848967800005,
                      6.452345349000041
                    ],
                    [
                      36.319303502000025,
                      6.453618059000064
                    ],
                    [
                      36.32034691800004,
                      6.454243991000055
                    ],
                    [
                      36.323086525000065,
                      6.455887434000033
                    ],
                    [
                      36.32335072600006,
                      6.458356873000071
                    ],
                    [
                      36.32543914200005,
                      6.458933085000069
                    ],
                    [
                      36.32589692200003,
                      6.458836330000054
                    ],
                    [
                      36.32725691200005,
                      6.458548886000074
                    ],
                    [
                      36.32845051500004,
                      6.45884206300002
                    ],
                    [
                      36.32945415800003,
                      6.458895149000057
                    ],
                    [
                      36.330409745000054,
                      6.458995800000025
                    ],
                    [
                      36.33127122800005,
                      6.45880904400002
                    ],
                    [
                      36.33227437200003,
                      6.458957758000054
                    ],
                    [
                      36.33351653900007,
                      6.4591077240000345
                    ],
                    [
                      36.334996982000064,
                      6.459402390000037
                    ],
                    [
                      36.33654926000003,
                      6.459673520000024
                    ],
                    [
                      36.33807701400008,
                      6.460064064000051
                    ],
                    [
                      36.33936874600005,
                      6.459879545000035
                    ],
                    [
                      36.340466261000074,
                      6.460267832000056
                    ],
                    [
                      36.341613332000065,
                      6.460321646000068
                    ],
                    [
                      36.34199802000006,
                      6.459893285000021
                    ],
                    [
                      36.343051229000025,
                      6.459611872000039
                    ],
                    [
                      36.343817356000045,
                      6.459376776000056
                    ],
                    [
                      36.34501198500004,
                      6.459478648000072
                    ],
                    [
                      36.345919035000065,
                      6.459722475000035
                    ],
                    [
                      36.34682733400007,
                      6.459727212000075
                    ],
                    [
                      36.34859587900007,
                      6.459784249000052
                    ],
                    [
                      36.34969092000006,
                      6.460650698000052
                    ],
                    [
                      36.350788204000025,
                      6.461086786000067
                    ],
                    [
                      36.35198035700006,
                      6.461666824000076
                    ],
                    [
                      36.354221504000066,
                      6.462778330000049
                    ],
                    [
                      36.35555984700005,
                      6.462236801000074
                    ],
                    [
                      36.356189527000026,
                      6.462962394000044
                    ],
                    [
                      36.35687291600004,
                      6.463749872000051
                    ],
                    [
                      36.35785748300003,
                      6.464744976000077
                    ],
                    [
                      36.359063536000065,
                      6.4659639300000435
                    ],
                    [
                      36.359529149000025,
                      6.467181400000072
                    ],
                    [
                      36.36038395500003,
                      6.468285690000073
                    ],
                    [
                      36.36114439200003,
                      6.469150391000028
                    ],
                    [
                      36.36219638700004,
                      6.469108034000044
                    ],
                    [
                      36.363057155000035,
                      6.469064682000067
                    ],
                    [
                      36.36463800000007,
                      6.46845122700006
                    ],
                    [
                      36.36578734300008,
                      6.468074627000021
                    ],
                    [
                      36.366364986000065,
                      6.467312504000063
                    ],
                    [
                      36.36742168400008,
                      6.466361581000058
                    ],
                    [
                      36.36773733500007,
                      6.464837269000043
                    ],
                    [
                      36.36900672000007,
                      6.4640002530000515
                    ],
                    [
                      36.36929486300005,
                      6.462642634000076
                    ],
                    [
                      36.37033603000003,
                      6.46063278400004
                    ],
                    [
                      36.37127512200004,
                      6.460786582000026
                    ],
                    [
                      36.371707601000026,
                      6.460358437000025
                    ],
                    [
                      36.37223445700005,
                      6.460169877000055
                    ],
                    [
                      36.373050370000044,
                      6.459552430000031
                    ],
                    [
                      36.374055534000036,
                      6.4593185170000424
                    ],
                    [
                      36.37465397500006,
                      6.459154234000039
                    ],
                    [
                      36.375468160000025,
                      6.45887151200003
                    ],
                    [
                      36.37618648500006,
                      6.458636115000047
                    ],
                    [
                      36.37657016700007,
                      6.45839899300006
                    ],
                    [
                      36.37714458000005,
                      6.458258492000027
                    ],
                    [
                      36.37824363100003,
                      6.458359795000035
                    ],
                    [
                      36.38049102100007,
                      6.458275726000068
                    ],
                    [
                      36.38216449000004,
                      6.458236514000021
                    ],
                    [
                      36.38412136200003,
                      6.4588682410000615
                    ],
                    [
                      36.385217967000074,
                      6.459447723000039
                    ],
                    [
                      36.38602847100003,
                      6.459882272000073
                    ],
                    [
                      36.38655139900004,
                      6.46045880500003
                    ],
                    [
                      36.38722020400007,
                      6.460557881000057
                    ],
                    [
                      36.388507842000024,
                      6.461405669000044
                    ],
                    [
                      36.38980474300007,
                      6.462809943000025
                    ],
                    [
                      36.39342320600008,
                      6.4656237410000585
                    ],
                    [
                      36.40038986400003,
                      6.469479596000042
                    ],
                    [
                      36.40419950900008,
                      6.47136258200004
                    ],
                    [
                      36.40519285100004,
                      6.4719518640000615
                    ],
                    [
                      36.406892801000026,
                      6.472960325000031
                    ],
                    [
                      36.40922018400005,
                      6.473950552000076
                    ],
                    [
                      36.40924162400006,
                      6.47395967500006
                    ],
                    [
                      36.409257000000025,
                      6.473966216000065
                    ],
                    [
                      36.41121508300006,
                      6.474799308000058
                    ],
                    [
                      36.41372971200008,
                      6.474905300000046
                    ],
                    [
                      36.41624340000004,
                      6.475197627000057
                    ],
                    [
                      36.41772768000004,
                      6.476416473000029
                    ],
                    [
                      36.41845584500004,
                      6.479774532000022
                    ],
                    [
                      36.419925928000055,
                      6.483788605000029
                    ],
                    [
                      36.42279855900006,
                      6.486784873000033
                    ],
                    [
                      36.42369658000007,
                      6.487976286000048
                    ],
                    [
                      36.424393218000034,
                      6.488900519000026
                    ],
                    [
                      36.424791302000074,
                      6.489428657000076
                    ],
                    [
                      36.42724020500003,
                      6.492677598000057
                    ],
                    [
                      36.42982967000006,
                      6.496417841000039
                    ],
                    [
                      36.43161567800007,
                      6.497951922000027
                    ],
                    [
                      36.43213416100008,
                      6.49839726600004
                    ],
                    [
                      36.43234991600008,
                      6.498582587000044
                    ],
                    [
                      36.433539901000074,
                      6.49960470700006
                    ],
                    [
                      36.436134165000055,
                      6.50241319600002
                    ],
                    [
                      36.43807964400003,
                      6.504566148000038
                    ],
                    [
                      36.44050885300004,
                      6.507032825000067
                    ],
                    [
                      36.44025943200006,
                      6.508457182000029
                    ],
                    [
                      36.44306765500005,
                      6.511955103000048
                    ],
                    [
                      36.44424034100007,
                      6.513415788000032
                    ],
                    [
                      36.44563296000007,
                      6.514226074000021
                    ],
                    [
                      36.447955971000056,
                      6.515577693000068
                    ],
                    [
                      36.44881545100003,
                      6.516340845000059
                    ],
                    [
                      36.450503034000064,
                      6.5178392750000285
                    ],
                    [
                      36.45101667500006,
                      6.518295346000059
                    ],
                    [
                      36.454441132000056,
                      6.522785231000057
                    ],
                    [
                      36.45852813600004,
                      6.5252285150000375
                    ],
                    [
                      36.46177106700003,
                      6.528785681000045
                    ],
                    [
                      36.46483896800004,
                      6.530105650000053
                    ],
                    [
                      36.46921777700004,
                      6.530127678000042
                    ],
                    [
                      36.471084380000036,
                      6.52948479500003
                    ],
                    [
                      36.47852698000003,
                      6.531665273000044
                    ],
                    [
                      36.480812419000074,
                      6.532300565000071
                    ],
                    [
                      36.48323469700006,
                      6.532997433000048
                    ],
                    [
                      36.485935848000054,
                      6.533010933000071
                    ],
                    [
                      36.48993307500007,
                      6.53393139800005
                    ],
                    [
                      36.49222160700003,
                      6.536444240000037
                    ],
                    [
                      36.49281040100004,
                      6.538748493000071
                    ],
                    [
                      36.49328684200003,
                      6.539551692000032
                    ],
                    [
                      36.49365086800003,
                      6.540165377000051
                    ],
                    [
                      36.49460905500007,
                      6.541780710000069
                    ],
                    [
                      36.49623328700005,
                      6.544518857000071
                    ],
                    [
                      36.49808077300003,
                      6.545707610000022
                    ],
                    [
                      36.50062137500004,
                      6.5473423260000345
                    ],
                    [
                      36.50164827200007,
                      6.54805815800006
                    ],
                    [
                      36.503512786000044,
                      6.549357869000062
                    ],
                    [
                      36.50627519000005,
                      6.550389623000058
                    ],
                    [
                      36.507626893000065,
                      6.550894477000043
                    ],
                    [
                      36.509823839000035,
                      6.55171501500007
                    ],
                    [
                      36.51220106900007,
                      6.552602875000048
                    ],
                    [
                      36.51469543300004,
                      6.553716456000075
                    ],
                    [
                      36.517128875000026,
                      6.554802825000024
                    ],
                    [
                      36.518609404000074,
                      6.555463775000021
                    ],
                    [
                      36.51965986000005,
                      6.555932725000048
                    ],
                    [
                      36.52058689000006,
                      6.556346573000042
                    ],
                    [
                      36.52154258500008,
                      6.557091436000064
                    ],
                    [
                      36.52274233000003,
                      6.558026507000022
                    ],
                    [
                      36.52407531000006,
                      6.559065414000031
                    ],
                    [
                      36.52504183700006,
                      6.559803249000026
                    ],
                    [
                      36.526327122000055,
                      6.560784417000036
                    ],
                    [
                      36.52731518400003,
                      6.561538684000027
                    ],
                    [
                      36.528560834000075,
                      6.562489583000058
                    ],
                    [
                      36.52939987700006,
                      6.562830029000054
                    ],
                    [
                      36.530094097000074,
                      6.563828224000076
                    ],
                    [
                      36.53031428000003,
                      6.5639304630000765
                    ],
                    [
                      36.53207992400007,
                      6.564704375000076
                    ],
                    [
                      36.53461096600006,
                      6.565434226000036
                    ],
                    [
                      36.536949555000035,
                      6.566402248000031
                    ],
                    [
                      36.53869025700004,
                      6.567391238000027
                    ],
                    [
                      36.54031105700005,
                      6.568451375000052
                    ],
                    [
                      36.54221833400004,
                      6.569608566000056
                    ],
                    [
                      36.543359278000025,
                      6.571001124000077
                    ],
                    [
                      36.54488117000005,
                      6.572730334000028
                    ],
                    [
                      36.54664195700008,
                      6.574508539000021
                    ],
                    [
                      36.547669093000025,
                      6.575603477000072
                    ],
                    [
                      36.548354697000036,
                      6.57633433500007
                    ],
                    [
                      36.55009030700006,
                      6.578375460000075
                    ],
                    [
                      36.551701964000074,
                      6.579101244000071
                    ],
                    [
                      36.55309667100005,
                      6.579729324000027
                    ],
                    [
                      36.55491118700007,
                      6.580312122000066
                    ],
                    [
                      36.55735000000004,
                      6.580371874000036
                    ],
                    [
                      36.56045649500004,
                      6.5808174880000365
                    ],
                    [
                      36.56203237600005,
                      6.5813034460000495
                    ],
                    [
                      36.56432656700008,
                      6.581601595000052
                    ],
                    [
                      36.566142101000025,
                      6.580934961000025
                    ],
                    [
                      36.56958690500005,
                      6.5821787200000585
                    ],
                    [
                      36.570636953000076,
                      6.58255783900006
                    ],
                    [
                      36.57302767700003,
                      6.5847708470000725
                    ],
                    [
                      36.57342931900007,
                      6.585720741000046
                    ],
                    [
                      36.57391800700003,
                      6.586876498000038
                    ],
                    [
                      36.57482581000005,
                      6.5881799520000754
                    ],
                    [
                      36.575806030000024,
                      6.5895873770000435
                    ],
                    [
                      36.57718548300005,
                      6.5920192890000635
                    ],
                    [
                      36.578389412000035,
                      6.594141749000073
                    ],
                    [
                      36.57897447100004,
                      6.5965071380000495
                    ],
                    [
                      36.57958191200004,
                      6.5985682210000505
                    ],
                    [
                      36.58015578900006,
                      6.600515415000075
                    ],
                    [
                      36.58135368000006,
                      6.601967128000069
                    ],
                    [
                      36.58250478800005,
                      6.603362136000044
                    ],
                    [
                      36.58413503300005,
                      6.605337788000043
                    ],
                    [
                      36.58632772400006,
                      6.607149573000072
                    ],
                    [
                      36.588168506000045,
                      6.608865296000033
                    ],
                    [
                      36.58938289100007,
                      6.609997169000053
                    ],
                    [
                      36.59021282600003,
                      6.610770710000054
                    ],
                    [
                      36.59150654300004,
                      6.612600507000025
                    ],
                    [
                      36.59276145500007,
                      6.614375406000022
                    ],
                    [
                      36.593691421000074,
                      6.615690707000056
                    ],
                    [
                      36.594455663000076,
                      6.6184512210000435
                    ],
                    [
                      36.59477327500008,
                      6.619598459000031
                    ],
                    [
                      36.59645991000008,
                      6.62260856100005
                    ],
                    [
                      36.597549049000065,
                      6.625015384000051
                    ],
                    [
                      36.60023980200003,
                      6.6273298900000555
                    ],
                    [
                      36.60158820800007,
                      6.627936958000021
                    ],
                    [
                      36.60293590100008,
                      6.628543701000069
                    ],
                    [
                      36.60493441800003,
                      6.629153743000074
                    ],
                    [
                      36.606295130000035,
                      6.629500879000034
                    ],
                    [
                      36.60733322700003,
                      6.629765709000026
                    ],
                    [
                      36.60915000700004,
                      6.630178606000072
                    ],
                    [
                      36.61003226100007,
                      6.630379112000071
                    ],
                    [
                      36.61259082000004,
                      6.629872264000028
                    ],
                    [
                      36.61468375100003,
                      6.62945764400007
                    ],
                    [
                      36.616443109000045,
                      6.629109099000061
                    ],
                    [
                      36.61964445000007,
                      6.629324600000075
                    ],
                    [
                      36.62157701000007,
                      6.630277523000075
                    ],
                    [
                      36.62353815700004,
                      6.63124453100005
                    ],
                    [
                      36.62466257600005,
                      6.632133152000051
                    ],
                    [
                      36.62583120900007,
                      6.63305671300003
                    ],
                    [
                      36.62832442600006,
                      6.634869847000061
                    ],
                    [
                      36.63042023600008,
                      6.636080674000027
                    ],
                    [
                      36.631721414000026,
                      6.636969876000023
                    ],
                    [
                      36.632093456000064,
                      6.6372241220000205
                    ],
                    [
                      36.63328969600008,
                      6.638041604000023
                    ],
                    [
                      36.63451427100006,
                      6.639327184000024
                    ],
                    [
                      36.63555787700005,
                      6.640422772000022
                    ],
                    [
                      36.63654927300007,
                      6.641463545000022
                    ],
                    [
                      36.637408669000024,
                      6.642331091000074
                    ],
                    [
                      36.637914428000045,
                      6.642841645000033
                    ],
                    [
                      36.639537234000045,
                      6.64447982400003
                    ],
                    [
                      36.64065263900005,
                      6.645115985000075
                    ],
                    [
                      36.64342974300007,
                      6.646699864000027
                    ],
                    [
                      36.64549948600006,
                      6.647242537000068
                    ],
                    [
                      36.64702476700006,
                      6.647642451000024
                    ],
                    [
                      36.64861912200007,
                      6.648060469000029
                    ],
                    [
                      36.65042661800004,
                      6.6485343640000565
                    ],
                    [
                      36.65284763000005,
                      6.649392609000074
                    ],
                    [
                      36.65587811300003,
                      6.6504668930000435
                    ],
                    [
                      36.657953871000075,
                      6.6512027220000505
                    ],
                    [
                      36.65998345000003,
                      6.651922171000024
                    ],
                    [
                      36.661554410000065,
                      6.652479042000039
                    ],
                    [
                      36.66301571900004,
                      6.65299703900007
                    ],
                    [
                      36.663990788000035,
                      6.653286404000028
                    ],
                    [
                      36.66505448300006,
                      6.653602068000055
                    ],
                    [
                      36.66658437800004,
                      6.654056077000064
                    ],
                    [
                      36.667812956000034,
                      6.6544206640000425
                    ],
                    [
                      36.66954567600004,
                      6.655514868000068
                    ],
                    [
                      36.670862826000075,
                      6.656346636000023
                    ],
                    [
                      36.67180439900005,
                      6.656941226000072
                    ],
                    [
                      36.67452804800007,
                      6.659690269000066
                    ],
                    [
                      36.67588843500005,
                      6.661063328000068
                    ],
                    [
                      36.677081592000036,
                      6.662528249000047
                    ],
                    [
                      36.67832879200006,
                      6.66405951400003
                    ],
                    [
                      36.679570322000075,
                      6.665583809000054
                    ],
                    [
                      36.67968164800004,
                      6.66687554300006
                    ],
                    [
                      36.679886071000055,
                      6.669247539000025
                    ],
                    [
                      36.68018720500004,
                      6.672741742000028
                    ],
                    [
                      36.68018070100004,
                      6.6741233840000405
                    ],
                    [
                      36.68017406700005,
                      6.675532117000046
                    ],
                    [
                      36.68016566400007,
                      6.677316511000072
                    ],
                    [
                      36.68015657300003,
                      6.679246172000035
                    ],
                    [
                      36.67982154600003,
                      6.680158782000035
                    ],
                    [
                      36.67924440400003,
                      6.681730906000041
                    ],
                    [
                      36.678432917000066,
                      6.683941351000044
                    ],
                    [
                      36.67876102900004,
                      6.684803535000071
                    ],
                    [
                      36.67926750200007,
                      6.686134400000071
                    ],
                    [
                      36.67990983300007,
                      6.687375985000074
                    ],
                    [
                      36.68077490200005,
                      6.6890481030000615
                    ],
                    [
                      36.68122694700003,
                      6.68992187300006
                    ],
                    [
                      36.682050495000055,
                      6.691513721000035
                    ],
                    [
                      36.683122824000066,
                      6.69300800000002
                    ],
                    [
                      36.68419076600003,
                      6.694496160000028
                    ],
                    [
                      36.68539147900003,
                      6.696169323000049
                    ],
                    [
                      36.686103176000074,
                      6.697161051000023
                    ],
                    [
                      36.68702244900004,
                      6.698442022000052
                    ],
                    [
                      36.68778537800006,
                      6.699501266000027
                    ],
                    [
                      36.68824415100005,
                      6.7001382210000315
                    ],
                    [
                      36.688792600000056,
                      6.700899679000031
                    ],
                    [
                      36.68930244300003,
                      6.70160753600004
                    ],
                    [
                      36.69020463900006,
                      6.702860122000061
                    ],
                    [
                      36.69235286300005,
                      6.704699881000067
                    ],
                    [
                      36.69349450500005,
                      6.705677586000036
                    ],
                    [
                      36.69499636900008,
                      6.705584573000067
                    ],
                    [
                      36.69726159900006,
                      6.7065990070000225
                    ],
                    [
                      36.699080880000054,
                      6.707413723000059
                    ],
                    [
                      36.700190417000044,
                      6.707910595000044
                    ],
                    [
                      36.70202693300007,
                      6.708493830000066
                    ],
                    [
                      36.70369783500007,
                      6.709024463000048
                    ],
                    [
                      36.70498790000005,
                      6.709434148000071
                    ],
                    [
                      36.70634328700004,
                      6.709869044000072
                    ],
                    [
                      36.70878588000005,
                      6.7106527760000745
                    ],
                    [
                      36.70978070900003,
                      6.710708442000055
                    ],
                    [
                      36.711042993000035,
                      6.710779070000058
                    ],
                    [
                      36.71268865500008,
                      6.7108711450000555
                    ],
                    [
                      36.714654015000065,
                      6.71088031000005
                    ],
                    [
                      36.71569151700004,
                      6.7108851460000665
                    ],
                    [
                      36.718390370000066,
                      6.711698297000055
                    ],
                    [
                      36.72018837100006,
                      6.71250724600003
                    ],
                    [
                      36.72206249100003,
                      6.712703416000068
                    ],
                    [
                      36.72419036300005,
                      6.712926138000057
                    ],
                    [
                      36.72537818200004,
                      6.713228883000056
                    ],
                    [
                      36.72676508100005,
                      6.713582365000036
                    ],
                    [
                      36.727789665000046,
                      6.713843500000053
                    ],
                    [
                      36.729563162000034,
                      6.71362670000002
                    ],
                    [
                      36.73188645100004,
                      6.71334267900005
                    ],
                    [
                      36.73409949100005,
                      6.713072126000043
                    ],
                    [
                      36.73640172800003,
                      6.713082764000035
                    ],
                    [
                      36.73837545600003,
                      6.712435131000063
                    ],
                    [
                      36.74061228800008,
                      6.7117011530000354
                    ],
                    [
                      36.74293695400007,
                      6.7115710440000385
                    ],
                    [
                      36.743916427000045,
                      6.711516222000057
                    ],
                    [
                      36.745571674000075,
                      6.711724538000055
                    ],
                    [
                      36.74721781100004,
                      6.711931703000062
                    ],
                    [
                      36.74918753600008,
                      6.711715810000044
                    ],
                    [
                      36.75072308000006,
                      6.711547501000041
                    ],
                    [
                      36.75339849900007,
                      6.711422632000051
                    ],
                    [
                      36.754627828000025,
                      6.711365251000075
                    ],
                    [
                      36.75656580900005,
                      6.711193364000053
                    ],
                    [
                      36.758383122000055,
                      6.711032173000035
                    ],
                    [
                      36.76008479700005,
                      6.711039951000032
                    ],
                    [
                      36.76099055700007,
                      6.711124022000035
                    ],
                    [
                      36.763486784000065,
                      6.711355710000021
                    ],
                    [
                      36.76555137100007,
                      6.71142246900007
                    ],
                    [
                      36.76708989400004,
                      6.711472211000057
                    ],
                    [
                      36.76989039600005,
                      6.711985341000059
                    ],
                    [
                      36.771992486000045,
                      6.7119949010000255
                    ],
                    [
                      36.773177514000054,
                      6.711434893000046
                    ],
                    [
                      36.774299780000035,
                      6.710904540000058
                    ],
                    [
                      36.77670217200006,
                      6.710915440000065
                    ],
                    [
                      36.77740468600007,
                      6.710518318000027
                    ],
                    [
                      36.77980662700003,
                      6.710629277000066
                    ],
                    [
                      36.78080416000006,
                      6.710289266000075
                    ],
                    [
                      36.78244838300003,
                      6.709728821000056
                    ],
                    [
                      36.784778922000044,
                      6.708934427000031
                    ],
                    [
                      36.789182408000045,
                      6.705416501000059
                    ],
                    [
                      36.790855392000026,
                      6.7040799330000596
                    ],
                    [
                      36.793363369000076,
                      6.702076249000072
                    ],
                    [
                      36.79357998200004,
                      6.701903189000063
                    ],
                    [
                      36.79521325700006,
                      6.7005983060000744
                    ],
                    [
                      36.796716167000056,
                      6.699357164000048
                    ],
                    [
                      36.79905906500005,
                      6.697422310000036
                    ],
                    [
                      36.800176699000076,
                      6.69646263900006
                    ],
                    [
                      36.80091678100007,
                      6.695827154000028
                    ],
                    [
                      36.80159429300005,
                      6.695055191000051
                    ],
                    [
                      36.80270572300003,
                      6.693788805000054
                    ],
                    [
                      36.80339684100005,
                      6.693001327000047
                    ],
                    [
                      36.805626834000066,
                      6.690914429000031
                    ],
                    [
                      36.80741992700007,
                      6.689493321000043
                    ],
                    [
                      36.80968580100006,
                      6.6888400990000605
                    ],
                    [
                      36.809715561000075,
                      6.686985621000076
                    ],
                    [
                      36.813301988000035,
                      6.685028050000028
                    ],
                    [
                      36.816638374000036,
                      6.683809408000059
                    ],
                    [
                      36.818742291000035,
                      6.682312423000042
                    ],
                    [
                      36.82028781100007,
                      6.681543685000065
                    ],
                    [
                      36.82221689900007,
                      6.68110413200003
                    ],
                    [
                      36.823489220000056,
                      6.680814222000038
                    ],
                    [
                      36.82559803700008,
                      6.680333701000052
                    ],
                    [
                      36.82729164400007,
                      6.679586073000053
                    ],
                    [
                      36.82889789800004,
                      6.678876997000032
                    ],
                    [
                      36.83021653900005,
                      6.678294881000056
                    ],
                    [
                      36.83140769800008,
                      6.677769036000029
                    ],
                    [
                      36.832365002000074,
                      6.67734338300005
                    ],
                    [
                      36.83358941500006,
                      6.6767989590000525
                    ],
                    [
                      36.836352125000076,
                      6.675570528000037
                    ],
                    [
                      36.83816917100006,
                      6.674155950000056
                    ],
                    [
                      36.83981828900005,
                      6.672872090000055
                    ],
                    [
                      36.84352467400004,
                      6.671654838000052
                    ],
                    [
                      36.846838269000045,
                      6.67129301600005
                    ],
                    [
                      36.848955484000044,
                      6.671061818000055
                    ],
                    [
                      36.84986752000003,
                      6.670868393000035
                    ],
                    [
                      36.85241832400004,
                      6.6703274060000695
                    ],
                    [
                      36.85490197200005,
                      6.670135771000048
                    ],
                    [
                      36.858878600000025,
                      6.6698289310000405
                    ],
                    [
                      36.860323624000046,
                      6.669717429000059
                    ],
                    [
                      36.86174395100005,
                      6.669447684000033
                    ],
                    [
                      36.86387959000007,
                      6.669042085000058
                    ],
                    [
                      36.866842965000046,
                      6.668462831000056
                    ],
                    [
                      36.86816503000006,
                      6.669088468000041
                    ],
                    [
                      36.87004758100005,
                      6.669979340000054
                    ],
                    [
                      36.87188695300006,
                      6.6705442400000265
                    ],
                    [
                      36.87339526300008,
                      6.671007461000045
                    ],
                    [
                      36.87524035300004,
                      6.6730078230000345
                    ],
                    [
                      36.87732478100003,
                      6.675267643000041
                    ],
                    [
                      36.87834051800007,
                      6.676332968000054
                    ],
                    [
                      36.87978113500003,
                      6.677843908000057
                    ],
                    [
                      36.88194821500008,
                      6.678840036000054
                    ],
                    [
                      36.88357141200004,
                      6.680080521000036
                    ],
                    [
                      36.884764559000075,
                      6.68205942000003
                    ],
                    [
                      36.88547231700005,
                      6.683233271000063
                    ],
                    [
                      36.88631544000003,
                      6.684631624000076
                    ],
                    [
                      36.88803289200007,
                      6.686155817000042
                    ],
                    [
                      36.888773581000066,
                      6.686813156000028
                    ],
                    [
                      36.89110542000003,
                      6.687527893000038
                    ],
                    [
                      36.892352509000034,
                      6.687910136000028
                    ],
                    [
                      36.89399786800004,
                      6.688414446000024
                    ],
                    [
                      36.895179306000045,
                      6.68911027300004
                    ],
                    [
                      36.89673533100006,
                      6.689958149000063
                    ],
                    [
                      36.89788643000003,
                      6.690585377000048
                    ],
                    [
                      36.898979894000036,
                      6.6911811970000485
                    ],
                    [
                      36.90070104700004,
                      6.6921190320000505
                    ],
                    [
                      36.90266324000004,
                      6.69318819700004
                    ],
                    [
                      36.90368368400004,
                      6.693218713000022
                    ],
                    [
                      36.90465130600006,
                      6.693247647000021
                    ],
                    [
                      36.90651216400005,
                      6.693303286000059
                    ],
                    [
                      36.90887805700004,
                      6.694004132000032
                    ],
                    [
                      36.91011155600006,
                      6.694953060000046
                    ],
                    [
                      36.91055701800008,
                      6.69529575100006
                    ],
                    [
                      36.91178031800007,
                      6.696236825000028
                    ],
                    [
                      36.91339085800007,
                      6.697050490000038
                    ],
                    [
                      36.91512112700008,
                      6.697924635000049
                    ],
                    [
                      36.91631099500006,
                      6.698525760000052
                    ],
                    [
                      36.91791243600005,
                      6.6992617360000395
                    ],
                    [
                      36.91956192300006,
                      6.700019784000062
                    ],
                    [
                      36.92067881500003,
                      6.700303975000054
                    ],
                    [
                      36.92161038200004,
                      6.700541008000073
                    ],
                    [
                      36.92271709600004,
                      6.700822605000042
                    ],
                    [
                      36.924096864000035,
                      6.70132185500006
                    ],
                    [
                      36.92547872100005,
                      6.701327696000021
                    ],
                    [
                      36.92735243200008,
                      6.701730343000065
                    ],
                    [
                      36.92922448300004,
                      6.702527710000027
                    ],
                    [
                      36.931491778000066,
                      6.703228053000032
                    ],
                    [
                      36.93229442000006,
                      6.7038835150000295
                    ],
                    [
                      36.932437966000066,
                      6.703884120000055
                    ],
                    [
                      36.93329924600005,
                      6.703887747000067
                    ],
                    [
                      36.934495871000024,
                      6.703797107000071
                    ],
                    [
                      36.93717661800008,
                      6.703521350000074
                    ],
                    [
                      36.93914043500007,
                      6.7030512130000375
                    ],
                    [
                      36.940982621000046,
                      6.703058945000066
                    ],
                    [
                      36.943188691000046,
                      6.701872224000056
                    ],
                    [
                      36.94458106600007,
                      6.701271709000025
                    ],
                    [
                      36.94582519200003,
                      6.7007351310000445
                    ],
                    [
                      36.94678257100003,
                      6.700643457000069
                    ],
                    [
                      36.95052198500008,
                      6.698936876000062
                    ],
                    [
                      36.952533036000034,
                      6.698610390000056
                    ],
                    [
                      36.953540057000055,
                      6.698088357000074
                    ],
                    [
                      36.956836604000046,
                      6.697055542000044
                    ],
                    [
                      36.95821149900007,
                      6.6966247810000255
                    ],
                    [
                      36.96157521600003,
                      6.695621854000024
                    ],
                    [
                      36.96343358400003,
                      6.695067756000071
                    ],
                    [
                      36.96646276100006,
                      6.6939571210000395
                    ],
                    [
                      36.96846544300007,
                      6.693222842000068
                    ],
                    [
                      36.97094491800004,
                      6.692045513000039
                    ],
                    [
                      36.97325980800008,
                      6.690946329000042
                    ],
                    [
                      36.975622325000074,
                      6.690048156000046
                    ],
                    [
                      36.97755064900008,
                      6.689315048000026
                    ],
                    [
                      36.97836378000005,
                      6.68900590800007
                    ],
                    [
                      36.98066582700005,
                      6.687723687000073
                    ],
                    [
                      36.98188915000003,
                      6.6870169360000205
                    ],
                    [
                      36.982968060000076,
                      6.686393613000064
                    ],
                    [
                      36.98488690600004,
                      6.685205475000032
                    ],
                    [
                      36.98620842100007,
                      6.683823522000068
                    ],
                    [
                      36.98693045500005,
                      6.682773994000058
                    ],
                    [
                      36.98913427100007,
                      6.67988138100003
                    ],
                    [
                      36.989640681000026,
                      6.676725460000057
                    ],
                    [
                      36.99004153300007,
                      6.675246788000038
                    ],
                    [
                      36.99056152600008,
                      6.67226892900004
                    ],
                    [
                      36.99149334300006,
                      6.67049496900006
                    ],
                    [
                      36.991061939000076,
                      6.667059907000066
                    ],
                    [
                      36.99187042400007,
                      6.662424894000026
                    ],
                    [
                      36.99147547600006,
                      6.65944653400004
                    ],
                    [
                      36.99342774400003,
                      6.655671136000024
                    ],
                    [
                      36.99364196500005,
                      6.651527133000059
                    ],
                    [
                      36.99295828600003,
                      6.649747985000033
                    ],
                    [
                      36.99168963500006,
                      6.64619009200004
                    ],
                    [
                      36.99051328300004,
                      6.644211572000074
                    ],
                    [
                      36.98951410900003,
                      6.6423612900000535
                    ],
                    [
                      36.988966262000076,
                      6.641346780000049
                    ],
                    [
                      36.98791307500005,
                      6.637534168000059
                    ],
                    [
                      36.988386742000046,
                      6.635671841000033
                    ],
                    [
                      36.98906171300007,
                      6.6335425020000685
                    ],
                    [
                      36.98956710700003,
                      6.631948126000054
                    ],
                    [
                      36.99108616500007,
                      6.630905638000058
                    ],
                    [
                      36.991355989000056,
                      6.621818494000024
                    ],
                    [
                      36.99081341200008,
                      6.61191245200007
                    ],
                    [
                      36.98978356400005,
                      6.607247659000052
                    ],
                    [
                      36.989072803000056,
                      6.605570599000032
                    ],
                    [
                      36.988052270000026,
                      6.603162615000031
                    ],
                    [
                      36.988549515000045,
                      6.60169075400006
                    ],
                    [
                      36.98911362100006,
                      6.600020974000074
                    ],
                    [
                      36.98942140100007,
                      6.599590056000068
                    ],
                    [
                      36.99074337800005,
                      6.598016656000027
                    ],
                    [
                      36.99247372100007,
                      6.596014332000038
                    ],
                    [
                      36.99405745100006,
                      6.594776854000031
                    ],
                    [
                      36.995736855000075,
                      6.593539753000073
                    ],
                    [
                      36.99765679400008,
                      6.591968725000072
                    ],
                    [
                      36.999862035000035,
                      6.590829396000061
                    ],
                    [
                      37.00115620400004,
                      6.590212653000037
                    ],
                    [
                      37.00350284900003,
                      6.589600115000053
                    ],
                    [
                      37.00455494500005,
                      6.589700004000065
                    ],
                    [
                      37.00723474800003,
                      6.589519346000031
                    ],
                    [
                      37.00919523600004,
                      6.589766373000032
                    ],
                    [
                      37.010126211000056,
                      6.590248494000036
                    ],
                    [
                      37.012501401000065,
                      6.591470439000034
                    ],
                    [
                      37.012656598000035,
                      6.591550282000071
                    ],
                    [
                      37.01409085800003,
                      6.591795197000067
                    ],
                    [
                      37.01557201000003,
                      6.592279499000028
                    ],
                    [
                      37.01681301100007,
                      6.593002049000063
                    ],
                    [
                      37.018102998000074,
                      6.593437745000074
                    ],
                    [
                      37.01910689300007,
                      6.593633097000065
                    ],
                    [
                      37.02139983600006,
                      6.594503338000038
                    ],
                    [
                      37.02412601100008,
                      6.59470551000004
                    ],
                    [
                      37.025752606000026,
                      6.594711950000033
                    ],
                    [
                      37.02766133000006,
                      6.595963376000043
                    ],
                    [
                      37.02925985200005,
                      6.597022207000066
                    ],
                    [
                      37.03121568200004,
                      6.598465178000026
                    ],
                    [
                      37.033025544000054,
                      6.600529507000033
                    ],
                    [
                      37.034550255000056,
                      6.602114294000046
                    ],
                    [
                      37.03588115600007,
                      6.6043202550000615
                    ],
                    [
                      37.03726028500006,
                      6.606430724000063
                    ],
                    [
                      37.03880630900005,
                      6.608685374000061
                    ],
                    [
                      37.040473837000036,
                      6.610462084000062
                    ],
                    [
                      37.04304719800007,
                      6.613055666000037
                    ],
                    [
                      37.04581402800005,
                      6.615123744000073
                    ],
                    [
                      37.04733239400008,
                      6.61643988000003
                    ],
                    [
                      37.04819813300003,
                      6.617190309000023
                    ],
                    [
                      37.05284979400005,
                      6.620557493000035
                    ],
                    [
                      37.054520973000024,
                      6.621425196000075
                    ],
                    [
                      37.05566811700004,
                      6.621716739000021
                    ],
                    [
                      37.05767496800007,
                      6.62239438000006
                    ],
                    [
                      37.05996684000007,
                      6.6235993910000275
                    ],
                    [
                      37.06149563300005,
                      6.624179469000069
                    ],
                    [
                      37.06483676200003,
                      6.6262497200000325
                    ],
                    [
                      37.066749266000045,
                      6.626592068000036
                    ],
                    [
                      37.06904360800007,
                      6.627175107000028
                    ],
                    [
                      37.072271690000036,
                      6.627570394000031
                    ],
                    [
                      37.073610623000036,
                      6.6277669620000665
                    ],
                    [
                      37.07652809500007,
                      6.628065333000052
                    ],
                    [
                      37.07767528000005,
                      6.628356833000055
                    ],
                    [
                      37.080351869000026,
                      6.629084834000025
                    ],
                    [
                      37.082120874000054,
                      6.6294265740000355
                    ],
                    [
                      37.084415267000054,
                      6.630009551000057
                    ],
                    [
                      37.08699582300005,
                      6.630832837000071
                    ],
                    [
                      37.08833459700003,
                      6.6310772120000365
                    ],
                    [
                      37.09137210500006,
                      6.631280280000055
                    ],
                    [
                      37.094097884000064,
                      6.631673504000048
                    ],
                    [
                      37.09723651100006,
                      6.632095115000027
                    ],
                    [
                      37.09739764700004,
                      6.632116760000031
                    ],
                    [
                      37.09983581300003,
                      6.63265238200006
                    ],
                    [
                      37.100275246000024,
                      6.632879088000038
                    ],
                    [
                      37.10198470900008,
                      6.633761007000032
                    ],
                    [
                      37.10351654400006,
                      6.6335754930000235
                    ],
                    [
                      37.10442417500008,
                      6.63396171100004
                    ],
                    [
                      37.10571293800007,
                      6.634779975000072
                    ],
                    [
                      37.107381745000055,
                      6.6363173390000725
                    ],
                    [
                      37.10892436900008,
                      6.639576587000022
                    ],
                    [
                      37.110350492000066,
                      6.642022050000037
                    ],
                    [
                      37.11052244600006,
                      6.6423612900000535
                    ],
                    [
                      37.11139530200006,
                      6.644083310000042
                    ],
                    [
                      37.11339581100003,
                      6.646483118000049
                    ],
                    [
                      37.11573036900006,
                      6.649123415000076
                    ],
                    [
                      37.115901715000064,
                      6.6492458090000355
                    ],
                    [
                      37.11876058400003,
                      6.6512879150000686
                    ],
                    [
                      37.12085885600004,
                      6.653161800000021
                    ],
                    [
                      37.12133353100006,
                      6.654168324000068
                    ],
                    [
                      37.12190554400007,
                      6.654744624000045
                    ],
                    [
                      37.122241581000026,
                      6.65445883700005
                    ],
                    [
                      37.122912746000054,
                      6.654126478000023
                    ],
                    [
                      37.12329536100003,
                      6.654175775000056
                    ],
                    [
                      37.124011651000046,
                      6.6545612440000355
                    ],
                    [
                      37.12487348800005,
                      6.654420982000033
                    ],
                    [
                      37.12631042800007,
                      6.6540436780000505
                    ],
                    [
                      37.12779431000007,
                      6.653905767000026
                    ],
                    [
                      37.12889448900006,
                      6.654005620000021
                    ],
                    [
                      37.13037656300003,
                      6.654346135000026
                    ],
                    [
                      37.13266991900008,
                      6.655263840000032
                    ],
                    [
                      37.13410342900005,
                      6.655795539000053
                    ],
                    [
                      37.136013459000026,
                      6.656855318000055
                    ],
                    [
                      37.136967395000056,
                      6.657672267000066
                    ],
                    [
                      37.13770745100004,
                      6.658105656000032
                    ],
                    [
                      37.13927930300008,
                      6.660025349000023
                    ],
                    [
                      37.14037337900004,
                      6.661751865000042
                    ],
                    [
                      37.14146746200004,
                      6.663478381000061
                    ],
                    [
                      37.14294292100004,
                      6.665589087000058
                    ],
                    [
                      37.143988808000074,
                      6.667411108000067
                    ],
                    [
                      37.14537110100008,
                      6.6688516390000245
                    ],
                    [
                      37.146612006000055,
                      6.669717504000062
                    ],
                    [
                      37.14941025400003,
                      6.670015077000073
                    ],
                    [
                      37.152424739000026,
                      6.67007422100005
                    ],
                    [
                      37.15433881600006,
                      6.670081386000049
                    ],
                    [
                      37.15644448000006,
                      6.670041415000071
                    ],
                    [
                      37.15855050500005,
                      6.669905748000076
                    ],
                    [
                      37.16003320400006,
                      6.670102660000055
                    ],
                    [
                      37.160879384000054,
                      6.670189064000056
                    ],
                    [
                      37.162951114000066,
                      6.670400605000054
                    ],
                    [
                      37.164913055000056,
                      6.670407907000026
                    ],
                    [
                      37.166109360000064,
                      6.670412356000043
                    ],
                    [
                      37.167306379000024,
                      6.670225425000069
                    ],
                    [
                      37.16867159200007,
                      6.669847735000076
                    ],
                    [
                      37.169246885000064,
                      6.669562800000051
                    ],
                    [
                      37.171643225000025,
                      6.668566939000073
                    ],
                    [
                      37.173702467000055,
                      6.66814395800003
                    ],
                    [
                      37.17600220700007,
                      6.667386941000075
                    ],
                    [
                      37.17806126800008,
                      6.6670117850000565
                    ],
                    [
                      37.179640394000046,
                      6.667017612000052
                    ],
                    [
                      37.18074011500005,
                      6.667260894000037
                    ],
                    [
                      37.18203354000008,
                      6.66688289700005
                    ],
                    [
                      37.18371154300007,
                      6.666027857000074
                    ],
                    [
                      37.186975346000054,
                      6.663360505000071
                    ],
                    [
                      37.187961408000035,
                      6.661976602000038
                    ],
                    [
                      37.188441684000054,
                      6.661499909000042
                    ],
                    [
                      37.189595395000026,
                      6.660068770000066
                    ],
                    [
                      37.19070037100005,
                      6.658876676000034
                    ],
                    [
                      37.19156310500006,
                      6.6584970690000205
                    ],
                    [
                      37.19252469200006,
                      6.65725659800006
                    ],
                    [
                      37.19339179600007,
                      6.655680860000075
                    ],
                    [
                      37.19440189100004,
                      6.6540114480000625
                    ],
                    [
                      37.19444514000003,
                      6.653939969000021
                    ],
                    [
                      37.194980507000025,
                      6.653055145000053
                    ],
                    [
                      37.19623302000008,
                      6.650763115000075
                    ],
                    [
                      37.19815264600004,
                      6.649239043000023
                    ],
                    [
                      37.19987737400004,
                      6.648671170000057
                    ],
                    [
                      37.201408436000065,
                      6.648724583000046
                    ],
                    [
                      37.202557384000045,
                      6.64858521900004
                    ],
                    [
                      37.20679169400006,
                      6.64874412000006
                    ],
                    [
                      37.20808281200004,
                      6.648988028000076
                    ],
                    [
                      37.21037811900004,
                      6.649426950000077
                    ],
                    [
                      37.21243313700006,
                      6.650152072000026
                    ],
                    [
                      37.21611167000003,
                      6.651839971000072
                    ],
                    [
                      37.21869101400006,
                      6.653141119000054
                    ],
                    [
                      37.21988628100007,
                      6.653432502000044
                    ],
                    [
                      37.22208868100006,
                      6.653105500000038
                    ],
                    [
                      37.22694704700007,
                      6.652740170000072
                    ],
                    [
                      37.22742556800006,
                      6.652741885000069
                    ],
                    [
                      37.22847694500007,
                      6.653128425000034
                    ],
                    [
                      37.22976895600004,
                      6.653133052000044
                    ],
                    [
                      37.230116820000035,
                      6.653086890000054
                    ],
                    [
                      37.231875485000046,
                      6.652853508000021
                    ],
                    [
                      37.23331139600003,
                      6.652762946000053
                    ],
                    [
                      37.23445985300003,
                      6.652767047000054
                    ],
                    [
                      37.23608581000008,
                      6.65305993000004
                    ],
                    [
                      37.237328268000056,
                      6.65354282800007
                    ],
                    [
                      37.238903993000065,
                      6.654505381000035
                    ],
                    [
                      37.24052570400005,
                      6.655994410000062
                    ],
                    [
                      37.24125996500004,
                      6.65685712800007
                    ],
                    [
                      37.24166940400005,
                      6.6573381950000226
                    ],
                    [
                      37.24252054500005,
                      6.6602120410000225
                    ],
                    [
                      37.241662150000025,
                      6.666094163000025
                    ],
                    [
                      37.24170727600006,
                      6.666859875000057
                    ],
                    [
                      37.24198979600004,
                      6.668152749000058
                    ],
                    [
                      37.24194545000006,
                      6.668305868000061
                    ],
                    [
                      37.241699090000054,
                      6.669156499000053
                    ],
                    [
                      37.24083293700005,
                      6.670493125000064
                    ],
                    [
                      37.239967120000074,
                      6.671734057000037
                    ],
                    [
                      37.239339545000064,
                      6.673262916000056
                    ],
                    [
                      37.23926852300008,
                      6.6740038700000355
                    ],
                    [
                      37.23913486500004,
                      6.673648382000067
                    ],
                    [
                      37.23848755300003,
                      6.672798792000037
                    ],
                    [
                      37.23834894200007,
                      6.672616867000045
                    ],
                    [
                      37.237179162000075,
                      6.671871061000047
                    ],
                    [
                      37.23596110400007,
                      6.671244696000031
                    ],
                    [
                      37.234884898000075,
                      6.671097306000036
                    ],
                    [
                      37.23387919000004,
                      6.671309016000066
                    ],
                    [
                      37.232800671000064,
                      6.671807544000046
                    ],
                    [
                      37.23248635900006,
                      6.672715505000042
                    ],
                    [
                      37.23209983600003,
                      6.673742823000055
                    ],
                    [
                      37.23196587700005,
                      6.674400235000064
                    ],
                    [
                      37.23181896600005,
                      6.675332719000039
                    ],
                    [
                      37.23155361900007,
                      6.6759298500000455
                    ],
                    [
                      37.23109496400008,
                      6.677052601000071
                    ],
                    [
                      37.23123612300003,
                      6.677722961000029
                    ],
                    [
                      37.231090324000036,
                      6.67834444500005
                    ],
                    [
                      37.23102685500004,
                      6.679360958000075
                    ],
                    [
                      37.23075815100003,
                      6.680891085000042
                    ],
                    [
                      37.23075256300007,
                      6.682446081000023
                    ],
                    [
                      37.230628366000076,
                      6.683713571000055
                    ],
                    [
                      37.23051445500005,
                      6.685447603000057
                    ],
                    [
                      37.23050791500003,
                      6.687265751000041
                    ],
                    [
                      37.23000250300004,
                      6.688077326000041
                    ],
                    [
                      37.229137569000045,
                      6.689055069000062
                    ],
                    [
                      37.228488327000036,
                      6.689937893000035
                    ],
                    [
                      37.22842622400003,
                      6.690571637000062
                    ],
                    [
                      37.22839565600003,
                      6.692413619000035
                    ],
                    [
                      37.228772727000035,
                      6.694017838000036
                    ],
                    [
                      37.22907905000005,
                      6.69533472300003
                    ],
                    [
                      37.229086831000075,
                      6.69649503100004
                    ],
                    [
                      37.22881965200003,
                      6.697594539000022
                    ],
                    [
                      37.22826662600005,
                      6.698334166000052
                    ],
                    [
                      37.227547654000034,
                      6.698642575000065
                    ],
                    [
                      37.225776008000025,
                      6.698899335000021
                    ],
                    [
                      37.22434108900006,
                      6.698678842000049
                    ],
                    [
                      37.22410154700003,
                      6.698749745000043
                    ],
                    [
                      37.223358731000076,
                      6.699034138000059
                    ],
                    [
                      37.222711109000045,
                      6.699462413000049
                    ],
                    [
                      37.222493848000056,
                      6.69998793700006
                    ],
                    [
                      37.22239423700006,
                      6.7010641210000585
                    ],
                    [
                      37.222616662000064,
                      6.702416587000073
                    ],
                    [
                      37.222900337000056,
                      6.703374542000063
                    ],
                    [
                      37.22302283600004,
                      6.7041581590000305
                    ],
                    [
                      37.22353930300005,
                      6.70533855900004
                    ],
                    [
                      37.22368044800004,
                      6.706008919000055
                    ],
                    [
                      37.22436970200005,
                      6.707303268000032
                    ],
                    [
                      37.22509489400005,
                      6.708585784000036
                    ],
                    [
                      37.22535508000004,
                      6.709424040000044
                    ],
                    [
                      37.22578172900006,
                      6.710549975000049
                    ],
                    [
                      37.225753816000065,
                      6.711650343000031
                    ],
                    [
                      37.22543936100004,
                      6.7125822100000505
                    ],
                    [
                      37.22533913900003,
                      6.713825856000028
                    ],
                    [
                      37.22523883000008,
                      6.715093424000031
                    ],
                    [
                      37.22495909300005,
                      6.716348380000056
                    ],
                    [
                      37.22466387600008,
                      6.718572170000073
                    ],
                    [
                      37.224705054000026,
                      6.720414406000032
                    ],
                    [
                      37.22490545900007,
                      6.72124048400002
                    ],
                    [
                      37.22547551300005,
                      6.722414787000048
                    ],
                    [
                      37.226188886000045,
                      6.723661382000046
                    ],
                    [
                      37.227141732000064,
                      6.724860996000075
                    ],
                    [
                      37.22736051600003,
                      6.725081310000064
                    ],
                    [
                      37.22816697800005,
                      6.725893409000037
                    ],
                    [
                      37.229073533000076,
                      6.726662236000038
                    ],
                    [
                      37.23013541700004,
                      6.727491432000022
                    ],
                    [
                      37.23116197400003,
                      6.728164996000032
                    ],
                    [
                      37.232524503000036,
                      6.728576619000023
                    ],
                    [
                      37.23414991800007,
                      6.729084880000073
                    ],
                    [
                      37.23505890900003,
                      6.729183855000031
                    ],
                    [
                      37.23630067500005,
                      6.7299060340000665
                    ],
                    [
                      37.23720863400007,
                      6.730292083000052
                    ],
                    [
                      37.23811538500007,
                      6.731013051000048
                    ],
                    [
                      37.23872228100004,
                      6.731936288000043
                    ],
                    [
                      37.23965167700004,
                      6.733016189000068
                    ],
                    [
                      37.24043758000005,
                      6.734071648000054
                    ],
                    [
                      37.24127074300003,
                      6.735294741000075
                    ],
                    [
                      37.24198494900003,
                      6.736326019000046
                    ],
                    [
                      37.242987183000025,
                      6.737119098000051
                    ],
                    [
                      37.24419201100005,
                      6.7381401760000585
                    ],
                    [
                      37.245766693000064,
                      6.739461625000047
                    ],
                    [
                      37.247294382000064,
                      6.740543667000054
                    ],
                    [
                      37.24858303000008,
                      6.741553078000038
                    ],
                    [
                      37.24941699900006,
                      6.742560857000058
                    ],
                    [
                      37.24977252600007,
                      6.743519072000026
                    ],
                    [
                      37.25000737000005,
                      6.744763937000073
                    ],
                    [
                      37.249834693000025,
                      6.746305389000042
                    ],
                    [
                      37.249791594000044,
                      6.746408970000061
                    ],
                    [
                      37.24966571700003,
                      6.746711482000023
                    ],
                    [
                      37.248297869000055,
                      6.747759206000069
                    ],
                    [
                      37.247194550000074,
                      6.748449022000045
                    ],
                    [
                      37.24633114000005,
                      6.748972234000064
                    ],
                    [
                      37.24565952000006,
                      6.749400441000034
                    ],
                    [
                      37.244940814000074,
                      6.749613166000074
                    ],
                    [
                      37.244519823000076,
                      6.750221697000029
                    ],
                    [
                      37.24348449100006,
                      6.751964379000071
                    ],
                    [
                      37.243165102000034,
                      6.754259876000049
                    ],
                    [
                      37.24318342200007,
                      6.755814964000024
                    ],
                    [
                      37.243348782000055,
                      6.756413645000066
                    ],
                    [
                      37.24338049200003,
                      6.757574045000069
                    ],
                    [
                      37.24356091000004,
                      6.758530484000062
                    ],
                    [
                      37.243615316000046,
                      6.7588189110000485
                    ],
                    [
                      37.243659121000064,
                      6.7599434690000635
                    ],
                    [
                      37.243941635000056,
                      6.761236353000072
                    ],
                    [
                      37.244452840000065,
                      6.762159249000035
                    ],
                    [
                      37.24507169700007,
                      6.763094494000029
                    ],
                    [
                      37.246050222000065,
                      6.763839649000033
                    ],
                    [
                      37.247172514000056,
                      6.764537474000065
                    ],
                    [
                      37.24815276900006,
                      6.764804162000075
                    ],
                    [
                      37.24934798400005,
                      6.765191240000036
                    ],
                    [
                      37.25020798000003,
                      6.765624957000057
                    ],
                    [
                      37.25154438100003,
                      6.7666823960000215
                    ],
                    [
                      37.252317997000034,
                      6.7678454680000755
                    ],
                    [
                      37.25288694600005,
                      6.7693546940000715
                    ],
                    [
                      37.253601040000035,
                      6.770433818000072
                    ],
                    [
                      37.25464984300004,
                      6.771609839000064
                    ],
                    [
                      37.25589208700006,
                      6.772236311000029
                    ],
                    [
                      37.25725476900004,
                      6.772647900000038
                    ],
                    [
                      37.25852301100008,
                      6.772700293000071
                    ],
                    [
                      37.25996881900005,
                      6.7732916010000395
                    ],
                    [
                      37.26168929600004,
                      6.774039391000031
                    ],
                    [
                      37.26295557700007,
                      6.774642012000072
                    ],
                    [
                      37.264150492000056,
                      6.775124755000036
                    ],
                    [
                      37.264937872000075,
                      6.775797431000058
                    ],
                    [
                      37.26586713900008,
                      6.776949086000059
                    ],
                    [
                      37.26631732900006,
                      6.778218648000063
                    ],
                    [
                      37.266575974000034,
                      6.779511451000076
                    ],
                    [
                      37.26641977000003,
                      6.779690320000043
                    ],
                    [
                      37.26723442500003,
                      6.779430068000067
                    ],
                    [
                      37.26718946400007,
                      6.778616502000034
                    ],
                    [
                      37.26688167100008,
                      6.777682380000044
                    ],
                    [
                      37.26645438700007,
                      6.776699983000071
                    ],
                    [
                      37.26650293600005,
                      6.776508767000053
                    ],
                    [
                      37.26774751100004,
                      6.777163616000053
                    ],
                    [
                      37.26817403000007,
                      6.77836132300007
                    ],
                    [
                      37.26878432800004,
                      6.781712819000063
                    ],
                    [
                      37.268589277000046,
                      6.782716918000062
                    ],
                    [
                      37.26915341900008,
                      6.785589777000041
                    ],
                    [
                      37.26924522100006,
                      6.786690595000039
                    ],
                    [
                      37.270004078000056,
                      6.7886550480000665
                    ],
                    [
                      37.271433588000036,
                      6.790478351000047
                    ],
                    [
                      37.272435888000075,
                      6.791295331000072
                    ],
                    [
                      37.27360751900005,
                      6.791610515000059
                    ],
                    [
                      37.274132861000055,
                      6.79194731900003
                    ],
                    [
                      37.27407834200005,
                      6.79381317800005
                    ],
                    [
                      37.27373576300005,
                      6.795917248000023
                    ],
                    [
                      37.273780729000066,
                      6.796730816000036
                    ],
                    [
                      37.274397546000046,
                      6.798264136000057
                    ],
                    [
                      37.27521027100005,
                      6.798554117000037
                    ],
                    [
                      37.27673828700006,
                      6.799612205000074
                    ],
                    [
                      37.27716517700003,
                      6.800714219000042
                    ],
                    [
                      37.27725153700004,
                      6.803346144000045
                    ],
                    [
                      37.27693502000005,
                      6.804852216000029
                    ],
                    [
                      37.27688203300005,
                      6.806287455000074
                    ],
                    [
                      37.276733308000075,
                      6.807722352000042
                    ],
                    [
                      37.277016083000035,
                      6.80896739700006
                    ],
                    [
                      37.27810819200005,
                      6.81145936300004
                    ],
                    [
                      37.27886522600005,
                      6.813950136000074
                    ],
                    [
                      37.27956907200007,
                      6.816220900000076
                    ],
                    [
                      37.27962243500008,
                      6.8163930620000315
                    ],
                    [
                      37.279928383000026,
                      6.817853504000027
                    ],
                    [
                      37.27973076100005,
                      6.8195753150000655
                    ],
                    [
                      37.280252381000025,
                      6.820964755000034
                    ],
                    [
                      37.280918978000045,
                      6.821971930000075
                    ],
                    [
                      37.28191998800003,
                      6.82317168700007
                    ],
                    [
                      37.282682332000036,
                      6.824179204000075
                    ],
                    [
                      37.28310532200004,
                      6.826381703000038
                    ],
                    [
                      37.28343496100007,
                      6.827914003000046
                    ],
                    [
                      37.284053190000066,
                      6.829064549000066
                    ],
                    [
                      37.28505473000007,
                      6.830120763000025
                    ],
                    [
                      37.28590627300008,
                      6.83104521100006
                    ],
                    [
                      37.28627075900005,
                      6.831440902000054
                    ],
                    [
                      37.286421924000024,
                      6.831732466000062
                    ],
                    [
                      37.286755654000046,
                      6.832376150000073
                    ],
                    [
                      37.28736430600003,
                      6.833550093000042
                    ],
                    [
                      37.28755629200003,
                      6.833614815000033
                    ],
                    [
                      37.28851185900004,
                      6.833936954000023
                    ],
                    [
                      37.28980473100006,
                      6.833845850000046
                    ],
                    [
                      37.291095565000035,
                      6.8343289100000675
                    ],
                    [
                      37.292912820000026,
                      6.8348616810000635
                    ],
                    [
                      37.294249157000024,
                      6.836014766000062
                    ],
                    [
                      37.29510762800004,
                      6.836926918000074
                    ],
                    [
                      37.295295725000074,
                      6.83788454300003
                    ],
                    [
                      37.296153523000044,
                      6.838988083000061
                    ],
                    [
                      37.29696328400007,
                      6.840139301000022
                    ],
                    [
                      37.297726700000055,
                      6.840859723000051
                    ],
                    [
                      37.29877193400006,
                      6.843112277000046
                    ],
                    [
                      37.29974680600003,
                      6.844957874000045
                    ],
                    [
                      37.30007819100007,
                      6.846011703000045
                    ],
                    [
                      37.300743674000046,
                      6.847353802000043
                    ],
                    [
                      37.301074724000046,
                      6.8485033260000705
                    ],
                    [
                      37.30211862900006,
                      6.8511386600000606
                    ],
                    [
                      37.30278378400004,
                      6.85257645400003
                    ],
                    [
                      37.30277464400007,
                      6.855160221000062
                    ],
                    [
                      37.30319772300004,
                      6.857362730000034
                    ],
                    [
                      37.303837259000034,
                      6.858459925000034
                    ],
                    [
                      37.304078066000045,
                      6.85887305600005
                    ],
                    [
                      37.30474441600006,
                      6.859975918000032
                    ],
                    [
                      37.30579478000004,
                      6.860793046000026
                    ],
                    [
                      37.30670254000006,
                      6.8613225810000245
                    ],
                    [
                      37.30760556900003,
                      6.863191847000053
                    ],
                    [
                      37.30833456700003,
                      6.863854605000029
                    ],
                    [
                      37.30908496300003,
                      6.864536816000054
                    ],
                    [
                      37.31100030500005,
                      6.86444786800007
                    ],
                    [
                      37.31205541200006,
                      6.863925252000058
                    ],
                    [
                      37.31258304900007,
                      6.863640018000069
                    ],
                    [
                      37.31382510700007,
                      6.864409960000046
                    ],
                    [
                      37.315449331000025,
                      6.865420484000026
                    ],
                    [
                      37.317701154000076,
                      6.86494990500006
                    ],
                    [
                      37.31990862200007,
                      6.863474340000039
                    ],
                    [
                      37.32120293000003,
                      6.863000386000067
                    ],
                    [
                      37.321739723000064,
                      6.863176648000035
                    ],
                    [
                      37.323044035000066,
                      6.863604933000033
                    ],
                    [
                      37.324908497000024,
                      6.864377025000067
                    ],
                    [
                      37.32615058400006,
                      6.8651469410000345
                    ],
                    [
                      37.32639331100006,
                      6.865279034000025
                    ],
                    [
                      37.32853985600008,
                      6.866447190000031
                    ],
                    [
                      37.330550139000025,
                      6.8665977400000315
                    ],
                    [
                      37.33160440700004,
                      6.866314317000047
                    ],
                    [
                      37.33237375200008,
                      6.865360018000047
                    ],
                    [
                      37.33338080800007,
                      6.864885030000039
                    ],
                    [
                      37.334432743000036,
                      6.865271475000043
                    ],
                    [
                      37.335097681000036,
                      6.866804948000038
                    ],
                    [
                      37.33557211700003,
                      6.868050667000034
                    ],
                    [
                      37.335949637000056,
                      6.869630991000065
                    ],
                    [
                      37.335957275000055,
                      6.869654940000032
                    ],
                    [
                      37.33642324400006,
                      6.871115951000036
                    ],
                    [
                      37.33613182700003,
                      6.872311161000027
                    ],
                    [
                      37.33689286200007,
                      6.873749271000065
                    ],
                    [
                      37.338039243000026,
                      6.874518833000025
                    ],
                    [
                      37.33966771900003,
                      6.874333086000036
                    ],
                    [
                      37.34053149300007,
                      6.873761891000072
                    ],
                    [
                      37.34091815800008,
                      6.872710553000047
                    ],
                    [
                      37.341758570000025,
                      6.871971803000065
                    ],
                    [
                      37.343436076000046,
                      6.8714512670000545
                    ],
                    [
                      37.34511093100008,
                      6.871696301000043
                    ],
                    [
                      37.34657074900008,
                      6.872118603000047
                    ],
                    [
                      37.34678496300006,
                      6.872180571000058
                    ],
                    [
                      37.34917797800006,
                      6.872428069000023
                    ],
                    [
                      37.35233884000007,
                      6.872151855000027
                    ],
                    [
                      37.35487812800005,
                      6.871634239000059
                    ],
                    [
                      37.35578910500004,
                      6.871254571000065
                    ],
                    [
                      37.35732428600005,
                      6.870350698000038
                    ],
                    [
                      37.35921796500003,
                      6.869615519000035
                    ],
                    [
                      37.36103990700008,
                      6.868856163000032
                    ],
                    [
                      37.363196163000055,
                      6.868337186000076
                    ],
                    [
                      37.36774478900003,
                      6.868256998000049
                    ],
                    [
                      37.370140752000054,
                      6.867643104000024
                    ],
                    [
                      37.37215239600005,
                      6.8674106900000425
                    ],
                    [
                      37.37402170800004,
                      6.866794987000048
                    ],
                    [
                      37.37502955900004,
                      6.866080656000065
                    ],
                    [
                      37.377422753000076,
                      6.86628016100002
                    ],
                    [
                      37.37864369600004,
                      6.866260365000073
                    ],
                    [
                      37.37993880200003,
                      6.865546994000056
                    ],
                    [
                      37.38128388400003,
                      6.864211738000051
                    ],
                    [
                      37.38368176100005,
                      6.863023574000067
                    ],
                    [
                      37.38545836000003,
                      6.8614983550000375
                    ],
                    [
                      37.38620913400007,
                      6.861242437000044
                    ],
                    [
                      37.38684839300004,
                      6.861024530000066
                    ],
                    [
                      37.388465465000024,
                      6.86085530500003
                    ],
                    [
                      37.38862047200007,
                      6.86083908300003
                    ],
                    [
                      37.39014995500003,
                      6.861609819000023
                    ],
                    [
                      37.39268164600003,
                      6.863340916000027
                    ],
                    [
                      37.39449776600003,
                      6.86430400200004
                    ],
                    [
                      37.396041129000025,
                      6.865040982000039
                    ],
                    [
                      37.39722244200004,
                      6.86560507400003
                    ],
                    [
                      37.39915915500006,
                      6.866305374000035
                    ],
                    [
                      37.40007848700003,
                      6.866464925000059
                    ],
                    [
                      37.40140811800006,
                      6.866695681000067
                    ],
                    [
                      37.40332242300008,
                      6.866941312000051
                    ],
                    [
                      37.40538323200008,
                      6.86632611400006
                    ],
                    [
                      37.40672316800004,
                      6.866521970000065
                    ],
                    [
                      37.40772764400003,
                      6.866812411000069
                    ],
                    [
                      37.41006793300005,
                      6.868542798000021
                    ],
                    [
                      37.411445824000054,
                      6.869425561000071
                    ],
                    [
                      37.41164457100007,
                      6.869552889000033
                    ],
                    [
                      37.413558108000075,
                      6.87003773400005
                    ],
                    [
                      37.41537589400008,
                      6.870522256000072
                    ],
                    [
                      37.41647456100003,
                      6.871291499000051
                    ],
                    [
                      37.41883813700008,
                      6.873237262000032
                    ],
                    [
                      37.421033762000036,
                      6.875302091000037
                    ],
                    [
                      37.42203779700003,
                      6.8757360580000295
                    ],
                    [
                      37.423137120000035,
                      6.876313890000063
                    ],
                    [
                      37.42385357000006,
                      6.87684260900005
                    ],
                    [
                      37.42461522100007,
                      6.878184942000075
                    ],
                    [
                      37.42427927800003,
                      6.878423091000059
                    ],
                    [
                      37.42518330900003,
                      6.880148700000063
                    ],
                    [
                      37.42551310500005,
                      6.881776717000037
                    ],
                    [
                      37.425174162000076,
                      6.882924023000044
                    ],
                    [
                      37.425408514000026,
                      6.8844560240000305
                    ],
                    [
                      37.426433753000026,
                      6.885727449000058
                    ],
                    [
                      37.42762555400003,
                      6.887310451000076
                    ],
                    [
                      37.428769798000076,
                      6.888797595000028
                    ],
                    [
                      37.42934184300003,
                      6.889565091000065
                    ],
                    [
                      37.43029315800004,
                      6.891482257000064
                    ],
                    [
                      37.43177431400005,
                      6.892444142000045
                    ],
                    [
                      37.433160186000066,
                      6.893262158000027
                    ],
                    [
                      37.434162859000025,
                      6.894126766000056
                    ],
                    [
                      37.43497463800003,
                      6.894799343000045
                    ],
                    [
                      37.43492471600007,
                      6.895421244000033
                    ],
                    [
                      37.43539913200004,
                      6.896762630000069
                    ],
                    [
                      37.43577857100007,
                      6.897864449000053
                    ],
                    [
                      37.43527196800005,
                      6.89903514100007
                    ],
                    [
                      37.434644794000064,
                      6.900468618000048
                    ],
                    [
                      37.434208983000076,
                      6.9019505720000325
                    ],
                    [
                      37.43434854100008,
                      6.903195158000074
                    ],
                    [
                      37.43456599800004,
                      6.904525983000042
                    ],
                    [
                      37.43463017100004,
                      6.904918722000048
                    ],
                    [
                      37.43409103400006,
                      6.90869718700003
                    ],
                    [
                      37.43303037100003,
                      6.910894849000044
                    ],
                    [
                      37.431412641000065,
                      6.912346028000059
                    ],
                    [
                      37.431037323000055,
                      6.91268270300003
                    ],
                    [
                      37.42988497600004,
                      6.913635925000051
                    ],
                    [
                      37.429355420000036,
                      6.914495496000029
                    ],
                    [
                      37.42906385400005,
                      6.915786510000032
                    ],
                    [
                      37.42920054700005,
                      6.917892403000053
                    ],
                    [
                      37.42948120600005,
                      6.919903069000043
                    ],
                    [
                      37.430482176000055,
                      6.921294050000029
                    ],
                    [
                      37.43042828400007,
                      6.923112209000067
                    ],
                    [
                      37.429321575000074,
                      6.924735488000067
                    ],
                    [
                      37.428624644000024,
                      6.925522725000064
                    ],
                    [
                      37.42756723300005,
                      6.9267155010000465
                    ],
                    [
                      37.42694109100006,
                      6.927814000000069
                    ],
                    [
                      37.42631494700004,
                      6.928912498000045
                    ],
                    [
                      37.42590279500007,
                      6.9296009460000505
                    ],
                    [
                      37.42540006400003,
                      6.9304406950000725
                    ],
                    [
                      37.423862514000064,
                      6.932014673000026
                    ],
                    [
                      37.42323365100003,
                      6.933926617000054
                    ],
                    [
                      37.42294268200004,
                      6.935026219000065
                    ],
                    [
                      37.42360686500007,
                      6.936894606000067
                    ],
                    [
                      37.42369627000005,
                      6.938808934000065
                    ],
                    [
                      37.42357265600003,
                      6.939980867000031
                    ],
                    [
                      37.42299245600003,
                      6.941653716000076
                    ],
                    [
                      37.422902599000054,
                      6.942036983000037
                    ],
                    [
                      37.42255527100008,
                      6.943518442000027
                    ],
                    [
                      37.422073064000074,
                      6.944521703000021
                    ],
                    [
                      37.42067910800006,
                      6.946096136000051
                    ],
                    [
                      37.42052986200008,
                      6.947770414000047
                    ],
                    [
                      37.42100329500005,
                      6.949398914000028
                    ],
                    [
                      37.42147768800004,
                      6.950740316000065
                    ],
                    [
                      37.42209462400007,
                      6.952417146000073
                    ],
                    [
                      37.42192438700005,
                      6.953206115000057
                    ],
                    [
                      37.42148717600003,
                      6.955070836000061
                    ],
                    [
                      37.42129147400004,
                      6.956314302000067
                    ],
                    [
                      37.42128683800007,
                      6.95770195700004
                    ],
                    [
                      37.421236074000035,
                      6.958563100000049
                    ],
                    [
                      37.42142378600005,
                      6.959712142000058
                    ],
                    [
                      37.42113214400007,
                      6.961003138000024
                    ],
                    [
                      37.42122600000005,
                      6.961577659000056
                    ],
                    [
                      37.422396150000054,
                      6.962903746000052
                    ],
                    [
                      37.42241567600007,
                      6.963830612000038
                    ],
                    [
                      37.422125150000056,
                      6.964786656000058
                    ],
                    [
                      37.42219546300004,
                      6.965241473000049
                    ],
                    [
                      37.42238397600005,
                      6.966151266000054
                    ],
                    [
                      37.422522042000026,
                      6.967826501000047
                    ],
                    [
                      37.42251644300006,
                      6.969501257000047
                    ],
                    [
                      37.42308630500003,
                      6.970938680000074
                    ],
                    [
                      37.423326177000035,
                      6.972323882000069
                    ],
                    [
                      37.42365009100007,
                      6.974194411000042
                    ],
                    [
                      37.423070462000055,
                      6.975675847000048
                    ],
                    [
                      37.42268318600003,
                      6.9769186720000675
                    ],
                    [
                      37.42256098100006,
                      6.977659949000042
                    ],
                    [
                      37.42298525700005,
                      6.979671096000061
                    ],
                    [
                      37.42388923200008,
                      6.981444593000049
                    ],
                    [
                      37.42357744100008,
                      6.9827117990000716
                    ],
                    [
                      37.42543527200007,
                      6.985132949000047
                    ],
                    [
                      37.42614882200007,
                      6.9865708540000355
                    ],
                    [
                      37.427025324000056,
                      6.9888240790000395
                    ],
                    [
                      37.427258058000064,
                      6.990834588000041
                    ],
                    [
                      37.42741455200007,
                      6.994160739000051
                    ],
                    [
                      37.426930678000076,
                      6.995642497000063
                    ],
                    [
                      37.42654001900007,
                      6.997890175000066
                    ],
                    [
                      37.42639201700007,
                      6.999181651000072
                    ],
                    [
                      37.426722770000026,
                      7.000522577000027
                    ],
                    [
                      37.42710317800004,
                      7.001337312000032
                    ],
                    [
                      37.42686045900007,
                      7.002890335000075
                    ],
                    [
                      37.42790847100008,
                      7.004568617000075
                    ],
                    [
                      37.42938592000007,
                      7.006726839000066
                    ],
                    [
                      37.43055317300008,
                      7.007976172000042
                    ],
                    [
                      37.43102841600006,
                      7.009078328000044
                    ],
                    [
                      37.43231815900003,
                      7.010087500000054
                    ],
                    [
                      37.43200064500007,
                      7.012525519000064
                    ],
                    [
                      37.432209201000035,
                      7.014607728000044
                    ],
                    [
                      37.433300399000075,
                      7.017124853000041
                    ],
                    [
                      37.43278991300008,
                      7.019396063000045
                    ],
                    [
                      37.432763806000025,
                      7.0198849490000725
                    ],
                    [
                      37.43273020600003,
                      7.0205141700000695
                    ],
                    [
                      37.43339275100004,
                      7.020839398000021
                    ],
                    [
                      37.432806680000056,
                      7.02212230300006
                    ],
                    [
                      37.43313809400007,
                      7.023271831000045
                    ],
                    [
                      37.43246293100003,
                      7.0246572480000395
                    ],
                    [
                      37.43236329600006,
                      7.02580533500003
                    ],
                    [
                      37.43255375000007,
                      7.026140928000075
                    ],
                    [
                      37.43358131700006,
                      7.026790348000077
                    ],
                    [
                      37.43487110700005,
                      7.0277995250000345
                    ],
                    [
                      37.43627520200005,
                      7.0288142890000245
                    ],
                    [
                      37.43826347900006,
                      7.030251240000041
                    ],
                    [
                      37.43896940800005,
                      7.0310921050000275
                    ],
                    [
                      37.44007630400006,
                      7.03241057200006
                    ],
                    [
                      37.44007199200007,
                      7.033702535000032
                    ],
                    [
                      37.44021371100007,
                      7.034704310000052
                    ],
                    [
                      37.440351548000024,
                      7.035678656000073
                    ],
                    [
                      37.44077637200007,
                      7.037915767000072
                    ],
                    [
                      37.441340550000064,
                      7.038761562000047
                    ],
                    [
                      37.44194399300005,
                      7.039666217000047
                    ],
                    [
                      37.443091104000075,
                      7.040387801000065
                    ],
                    [
                      37.44486405600003,
                      7.040154441000027
                    ],
                    [
                      37.44572284100008,
                      7.041162168000028
                    ],
                    [
                      37.446243011000035,
                      7.043173641000067
                    ],
                    [
                      37.44648144300004,
                      7.0444462100000464
                    ],
                    [
                      37.44668042600006,
                      7.045508233000021
                    ],
                    [
                      37.445166897000036,
                      7.046938735000026
                    ],
                    [
                      37.44343830300005,
                      7.048224959000038
                    ],
                    [
                      37.44214017100006,
                      7.0496920520000685
                    ],
                    [
                      37.44105769000004,
                      7.051123970000049
                    ],
                    [
                      37.44105145000003,
                      7.052990136000062
                    ],
                    [
                      37.44140924000004,
                      7.053421989000071
                    ],
                    [
                      37.44198160900004,
                      7.054141664000042
                    ],
                    [
                      37.44291009400007,
                      7.055795619000037
                    ],
                    [
                      37.44383882300008,
                      7.05737780000004
                    ],
                    [
                      37.44455321800007,
                      7.058600382000066
                    ],
                    [
                      37.445552606000035,
                      7.060541679000039
                    ],
                    [
                      37.446696417000055,
                      7.0622681270000385
                    ],
                    [
                      37.44862840900004,
                      7.064643186000069
                    ],
                    [
                      37.448625297000035,
                      7.065576273000033
                    ],
                    [
                      37.44912345000006,
                      7.06701346400007
                    ],
                    [
                      37.449620168000024,
                      7.068881309000062
                    ],
                    [
                      37.45026178400008,
                      7.070390754000073
                    ],
                    [
                      37.45083179300008,
                      7.071828184000026
                    ],
                    [
                      37.451975883000046,
                      7.073482852000041
                    ],
                    [
                      37.45290514800007,
                      7.074921475000053
                    ],
                    [
                      37.45404781900004,
                      7.077006797000024
                    ],
                    [
                      37.454763694000064,
                      7.0777987200000325
                    ],
                    [
                      37.45533610900003,
                      7.07851838800002
                    ],
                    [
                      37.45576243800008,
                      7.079955340000026
                    ],
                    [
                      37.45568843900003,
                      7.080601086000058
                    ],
                    [
                      37.45582617200006,
                      7.082395964000057
                    ],
                    [
                      37.455893487000026,
                      7.083759948000022
                    ],
                    [
                      37.45581876800003,
                      7.084621021000032
                    ],
                    [
                      37.45617396500006,
                      7.085842408000076
                    ],
                    [
                      37.456167994000054,
                      7.08763680900006
                    ],
                    [
                      37.45645026500006,
                      7.089180948000035
                    ],
                    [
                      37.45637805500007,
                      7.089288373000045
                    ],
                    [
                      37.45660867200007,
                      7.08939007500004
                    ],
                    [
                      37.45759488500005,
                      7.090692062000073
                    ],
                    [
                      37.45759082600006,
                      7.091912256000057
                    ],
                    [
                      37.45816254300007,
                      7.092847253000059
                    ],
                    [
                      37.45858673600003,
                      7.094930192000049
                    ],
                    [
                      37.45875173600007,
                      7.0965476240000385
                    ],
                    [
                      37.45886507500006,
                      7.097658638000041
                    ],
                    [
                      37.45972325900004,
                      7.098881694000056
                    ],
                    [
                      37.459647346000054,
                      7.100101650000056
                    ],
                    [
                      37.459283060000075,
                      7.101607755000032
                    ],
                    [
                      37.45942342400008,
                      7.102613098000063
                    ],
                    [
                      37.459238173000074,
                      7.104299240000046
                    ],
                    [
                      37.45951818300006,
                      7.106525254000076
                    ],
                    [
                      37.45936846200004,
                      7.108525378000024
                    ],
                    [
                      37.45921737100008,
                      7.110543759000052
                    ],
                    [
                      37.45950144400007,
                      7.11154958000003
                    ],
                    [
                      37.459567320000076,
                      7.113344221000034
                    ],
                    [
                      37.459706725000046,
                      7.11463666800006
                    ],
                    [
                      37.45964376300003,
                      7.115215611000053
                    ],
                    [
                      37.45955846600003,
                      7.115999935000048
                    ],
                    [
                      37.45777636200006,
                      7.118242612000074
                    ],
                    [
                      37.456621219000056,
                      7.1198657010000375
                    ],
                    [
                      37.45613705200003,
                      7.121395323000058
                    ],
                    [
                      37.45536593300005,
                      7.1227804330000595
                    ],
                    [
                      37.45507033300004,
                      7.125219853000033
                    ],
                    [
                      37.45542401500006,
                      7.126126442000043
                    ],
                    [
                      37.45432690100006,
                      7.127959807000025
                    ],
                    [
                      37.45434771600003,
                      7.1301294370000505
                    ],
                    [
                      37.45460044400005,
                      7.131819646000054
                    ],
                    [
                      37.45544410200006,
                      7.13519806100004
                    ],
                    [
                      37.45615884600005,
                      7.136348879000025
                    ],
                    [
                      37.457685438000055,
                      7.138268027000038
                    ],
                    [
                      37.45902121600005,
                      7.139947280000058
                    ],
                    [
                      37.46105125400004,
                      7.141748476000032
                    ],
                    [
                      37.462634723000065,
                      7.1426374590000705
                    ],
                    [
                      37.46353778500003,
                      7.1431444500000225
                    ],
                    [
                      37.46593011400006,
                      7.144061588000056
                    ],
                    [
                      37.46784401700006,
                      7.144785720000073
                    ],
                    [
                      37.469137518000025,
                      7.144790016000059
                    ],
                    [
                      37.470717352000065,
                      7.14513021700003
                    ],
                    [
                      37.473111301000074,
                      7.145568813000068
                    ],
                    [
                      37.476128532000075,
                      7.145865904000061
                    ],
                    [
                      37.47921913700003,
                      7.145708626000044
                    ],
                    [
                      37.480991567000046,
                      7.145762320000074
                    ],
                    [
                      37.48209202700008,
                      7.1461966090000715
                    ],
                    [
                      37.483672830000046,
                      7.146249663000049
                    ],
                    [
                      37.48472601700007,
                      7.146492383000066
                    ],
                    [
                      37.48649688100005,
                      7.1470245690000525
                    ],
                    [
                      37.486657524000066,
                      7.147098139000036
                    ],
                    [
                      37.487536187000046,
                      7.147500542000046
                    ],
                    [
                      37.48860169300008,
                      7.147988511000051
                    ],
                    [
                      37.48973061500004,
                      7.148457141000051
                    ],
                    [
                      37.49104171600004,
                      7.149001394000038
                    ],
                    [
                      37.49264674700004,
                      7.150077743000054
                    ],
                    [
                      37.493623126000045,
                      7.150732506000054
                    ],
                    [
                      37.49506256300003,
                      7.152040552000074
                    ],
                    [
                      37.49610701700004,
                      7.152989662000039
                    ],
                    [
                      37.496833570000035,
                      7.153864227000042
                    ],
                    [
                      37.49780113700007,
                      7.1550289000000475
                    ],
                    [
                      37.499328916000024,
                      7.156660850000037
                    ],
                    [
                      37.50018753400008,
                      7.157812096000043
                    ],
                    [
                      37.501142601000026,
                      7.158772248000048
                    ],
                    [
                      37.501828268000054,
                      7.159461563000036
                    ],
                    [
                      37.50295723800008,
                      7.160596533000046
                    ],
                    [
                      37.50352166000005,
                      7.161317767000071
                    ],
                    [
                      37.50417770100006,
                      7.162156071000027
                    ],
                    [
                      37.504491107000035,
                      7.162556547000065
                    ],
                    [
                      37.50493915200008,
                      7.163480064000055
                    ],
                    [
                      37.50507107800007,
                      7.163751990000037
                    ],
                    [
                      37.50595935900003,
                      7.165582913000037
                    ],
                    [
                      37.50664790600007,
                      7.167475311000032
                    ],
                    [
                      37.507077793000065,
                      7.1683075980000694
                    ],
                    [
                      37.50771327100006,
                      7.169537916000024
                    ],
                    [
                      37.508870812000055,
                      7.171049098000026
                    ],
                    [
                      37.51041528300004,
                      7.172894835000022
                    ],
                    [
                      37.51256539000008,
                      7.174720187000048
                    ],
                    [
                      37.513855431000025,
                      7.17582496600005
                    ],
                    [
                      37.515143618000025,
                      7.177503965000028
                    ],
                    [
                      37.51701063300004,
                      7.177988523000067
                    ],
                    [
                      37.51815804300003,
                      7.178757866000069
                    ],
                    [
                      37.519567351000035,
                      7.180030502000022
                    ],
                    [
                      37.520808276000025,
                      7.181517928000062
                    ],
                    [
                      37.522722921000025,
                      7.1820983270000625
                    ],
                    [
                      37.52363202500004,
                      7.1824840720000225
                    ],
                    [
                      37.52434917100004,
                      7.182964904000073
                    ],
                    [
                      37.52588098900003,
                      7.18340050200004
                    ],
                    [
                      37.52717093700005,
                      7.184553106000067
                    ],
                    [
                      37.52783555700006,
                      7.186469342000066
                    ],
                    [
                      37.52797483100005,
                      7.187857514000029
                    ],
                    [
                      37.52773002500004,
                      7.189483715000051
                    ],
                    [
                      37.530421373000024,
                      7.189943259000074
                    ],
                    [
                      37.530093617000034,
                      7.190781036000033
                    ],
                    [
                      37.529766546000076,
                      7.193103754000049
                    ],
                    [
                      37.53094157100003,
                      7.19608295200004
                    ],
                    [
                      37.53089046800005,
                      7.198335059000044
                    ],
                    [
                      37.52998591700003,
                      7.200420521000069
                    ],
                    [
                      37.527291078000076,
                      7.204336511000065
                    ],
                    [
                      37.52629486600006,
                      7.205442197000025
                    ],
                    [
                      37.52407403300003,
                      7.206694195000068
                    ],
                    [
                      37.52383739700008,
                      7.20789439400005
                    ],
                    [
                      37.52234892300004,
                      7.208846634000054
                    ],
                    [
                      37.52095720500006,
                      7.209512067000048
                    ],
                    [
                      37.52028685600004,
                      7.20936634100002
                    ],
                    [
                      37.51841660300005,
                      7.20983880600005
                    ],
                    [
                      37.51673489500007,
                      7.211268921000055
                    ],
                    [
                      37.51514744900004,
                      7.2131778560000726
                    ],
                    [
                      37.513180255000066,
                      7.213984946000039
                    ],
                    [
                      37.51121477500004,
                      7.214265659000034
                    ],
                    [
                      37.509967403000076,
                      7.214740113000062
                    ],
                    [
                      37.508622944000024,
                      7.215597063000075
                    ],
                    [
                      37.50790514900007,
                      7.215307606000067
                    ],
                    [
                      37.50682947700005,
                      7.214562384000033
                    ],
                    [
                      37.50678603800003,
                      7.2145318050000355
                    ],
                    [
                      37.505395306000025,
                      7.2135528010000485
                    ],
                    [
                      37.503146109000056,
                      7.212684102000026
                    ],
                    [
                      37.50180511000008,
                      7.212488299000029
                    ],
                    [
                      37.500225639000064,
                      7.211956747000045
                    ],
                    [
                      37.49931777200004,
                      7.2111881360000325
                    ],
                    [
                      37.49826789700006,
                      7.209892685000057
                    ],
                    [
                      37.49674108800008,
                      7.207925740000064
                    ],
                    [
                      37.495641103000025,
                      7.207300048000036
                    ],
                    [
                      37.49344019400007,
                      7.206335766000052
                    ],
                    [
                      37.49138129900007,
                      7.205898313000034
                    ],
                    [
                      37.49013679300003,
                      7.205511392000062
                    ],
                    [
                      37.48815128500007,
                      7.204619577000074
                    ],
                    [
                      37.487477357000046,
                      7.204379524000046
                    ],
                    [
                      37.48733769800003,
                      7.204329777000055
                    ],
                    [
                      37.48614127400003,
                      7.203895155000055
                    ],
                    [
                      37.48465578100007,
                      7.203938088000029
                    ],
                    [
                      37.483965339000065,
                      7.203807432000076
                    ],
                    [
                      37.48259675400004,
                      7.203548450000028
                    ],
                    [
                      37.48122059200006,
                      7.20337201600006
                    ],
                    [
                      37.48068099500006,
                      7.2033028340000556
                    ],
                    [
                      37.478621977000046,
                      7.202913180000053
                    ],
                    [
                      37.47646969300007,
                      7.201757583000074
                    ],
                    [
                      37.475734431000035,
                      7.2013306780000335
                    ],
                    [
                      37.47522633800003,
                      7.2010356710000565
                    ],
                    [
                      37.47345498100003,
                      7.200599103000059
                    ],
                    [
                      37.47220859300006,
                      7.200786350000044
                    ],
                    [
                      37.47086798000004,
                      7.200494764000041
                    ],
                    [
                      37.46959932100003,
                      7.200179490000039
                    ],
                    [
                      37.46754049700007,
                      7.19974194100007
                    ],
                    [
                      37.46543392700005,
                      7.199256371000047
                    ],
                    [
                      37.46519849600003,
                      7.199214666000046
                    ],
                    [
                      37.46433257000007,
                      7.199061273000041
                    ],
                    [
                      37.45963015600006,
                      7.201103070000045
                    ],
                    [
                      37.45876715500003,
                      7.20149856200004
                    ],
                    [
                      37.45745520000003,
                      7.202099795000038
                    ],
                    [
                      37.45678262700005,
                      7.202755916000058
                    ],
                    [
                      37.455881764000026,
                      7.20439215600004
                    ],
                    [
                      37.45472892500004,
                      7.205249581000032
                    ],
                    [
                      37.45415120700005,
                      7.206061095000052
                    ],
                    [
                      37.45304497700005,
                      7.2073014780000335
                    ],
                    [
                      37.45275327300004,
                      7.208544615000051
                    ],
                    [
                      37.45114288000008,
                      7.210094315000049
                    ],
                    [
                      37.450087636000035,
                      7.210425695000026
                    ],
                    [
                      37.44917303900007,
                      7.211666714000046
                    ],
                    [
                      37.44829635000008,
                      7.212023747000046
                    ],
                    [
                      37.447541682000065,
                      7.212331086000063
                    ],
                    [
                      37.44658095500006,
                      7.213045582000063
                    ],
                    [
                      37.44618130600003,
                      7.213154985000074
                    ],
                    [
                      37.445918007000046,
                      7.213497086000075
                    ],
                    [
                      37.44471598900003,
                      7.214920001000053
                    ],
                    [
                      37.44441698000003,
                      7.215335054000036
                    ],
                    [
                      37.44369205300006,
                      7.217150912000022
                    ],
                    [
                      37.44272934600008,
                      7.218439598000032
                    ],
                    [
                      37.441624690000026,
                      7.219201439000074
                    ],
                    [
                      37.440087652000045,
                      7.220296753000071
                    ],
                    [
                      37.43821635300003,
                      7.221055963000026
                    ],
                    [
                      37.43744774600003,
                      7.221627539000053
                    ],
                    [
                      37.43526540300007,
                      7.222266044000037
                    ],
                    [
                      37.43397153900003,
                      7.222309456000062
                    ],
                    [
                      37.43210236900006,
                      7.2224465890000715
                    ],
                    [
                      37.430231384000024,
                      7.223110061000057
                    ],
                    [
                      37.427690910000024,
                      7.223388416000034
                    ],
                    [
                      37.42672980300006,
                      7.224198558000069
                    ],
                    [
                      37.42600644600003,
                      7.225535871000034
                    ],
                    [
                      37.42490191700006,
                      7.226249812000049
                    ],
                    [
                      37.42231102400007,
                      7.227245711000023
                    ],
                    [
                      37.42087241100006,
                      7.227575682000065
                    ],
                    [
                      37.41857115900007,
                      7.227950508000049
                    ],
                    [
                      37.41823078600004,
                      7.228156368000043
                    ],
                    [
                      37.41672251700004,
                      7.229068570000038
                    ],
                    [
                      37.41635923700005,
                      7.2292871070000615
                    ],
                    [
                      37.41537806000008,
                      7.2298773490000485
                    ],
                    [
                      37.414800909000064,
                      7.230497393000064
                    ],
                    [
                      37.41374427000005,
                      7.231211467000037
                    ],
                    [
                      37.41215169800006,
                      7.234459719000029
                    ],
                    [
                      37.41089668700005,
                      7.2370870900000455
                    ],
                    [
                      37.40978859200004,
                      7.23880581700007
                    ],
                    [
                      37.408848008000064,
                      7.239738543000044
                    ],
                    [
                      37.40877883500008,
                      7.23980713800006
                    ],
                    [
                      37.407024275000026,
                      7.241403970000022
                    ],
                    [
                      37.405100453000045,
                      7.24312817200007
                    ],
                    [
                      37.40452472900006,
                      7.243644154000037
                    ],
                    [
                      37.40370695300004,
                      7.24455043200004
                    ],
                    [
                      37.40284243600007,
                      7.245121594000068
                    ],
                    [
                      37.40264689500003,
                      7.2462214510000535
                    ],
                    [
                      37.40130270100008,
                      7.2469344740000565
                    ],
                    [
                      37.39871622000004,
                      7.246638276000056
                    ],
                    [
                      37.39737675500004,
                      7.246011514000031
                    ],
                    [
                      37.39589253100007,
                      7.245671335000054
                    ],
                    [
                      37.39464518200003,
                      7.246097581000072
                    ],
                    [
                      37.39402294700005,
                      7.24590398600003
                    ],
                    [
                      37.39248928600006,
                      7.245994267000071
                    ],
                    [
                      37.39152909400008,
                      7.246517217000076
                    ],
                    [
                      37.39071247900006,
                      7.24708852200007
                    ],
                    [
                      37.38912987900005,
                      7.247465714000043
                    ],
                    [
                      37.388195935000056,
                      7.2473427820000325
                    ],
                    [
                      37.38666312400005,
                      7.247193799000058
                    ],
                    [
                      37.38541917400005,
                      7.2466630410000334
                    ],
                    [
                      37.38412369100007,
                      7.246370730000024
                    ],
                    [
                      37.38369555600008,
                      7.246274124000024
                    ],
                    [
                      37.382065555000054,
                      7.2465075750000665
                    ],
                    [
                      37.379376440000044,
                      7.248124874000041
                    ],
                    [
                      37.37716784300005,
                      7.249361074000035
                    ],
                    [
                      37.374285316000055,
                      7.251456135000069
                    ],
                    [
                      37.37168768500004,
                      7.254269928000042
                    ],
                    [
                      37.36964235800008,
                      7.2567268140000465
                    ],
                    [
                      37.36814986500008,
                      7.258683259000065
                    ],
                    [
                      37.36708809600003,
                      7.2607847930000275
                    ],
                    [
                      37.36598012600007,
                      7.262407666000058
                    ],
                    [
                      37.36450705200008,
                      7.264025856000046
                    ],
                    [
                      37.364200090000054,
                      7.264363055000047
                    ],
                    [
                      37.36309019400005,
                      7.266512247000037
                    ],
                    [
                      37.361811447000036,
                      7.268971841000052
                    ],
                    [
                      37.36113695200004,
                      7.269974227000034
                    ],
                    [
                      37.35955062000005,
                      7.271356101000038
                    ],
                    [
                      37.35916449500007,
                      7.272120283000049
                    ],
                    [
                      37.35853669100004,
                      7.273457772000029
                    ],
                    [
                      37.35786061600004,
                      7.274890781000067
                    ],
                    [
                      37.356799446000025,
                      7.276800879000064
                    ],
                    [
                      37.35645948700005,
                      7.2780437090000305
                    ],
                    [
                      37.35594597200003,
                      7.280888836000031
                    ],
                    [
                      37.35574924000008,
                      7.282275729000048
                    ],
                    [
                      37.35531099100007,
                      7.284188080000035
                    ],
                    [
                      37.35453450500006,
                      7.286864775000026
                    ],
                    [
                      37.35453206100004,
                      7.28753464600004
                    ],
                    [
                      37.35521749600008,
                      7.2910705110000436
                    ],
                    [
                      37.35506244900006,
                      7.293206627000075
                    ],
                    [
                      37.35509490700008,
                      7.293456646000038
                    ],
                    [
                      37.355155669000055,
                      7.293924694000054
                    ],
                    [
                      37.35500701600006,
                      7.295263912000053
                    ],
                    [
                      37.35433070800008,
                      7.296744753000041
                    ],
                    [
                      37.35331422300004,
                      7.299516261000065
                    ],
                    [
                      37.353260877000025,
                      7.300999369000067
                    ],
                    [
                      37.35296564500004,
                      7.303103624000073
                    ],
                    [
                      37.35307607800007,
                      7.305663920000029
                    ],
                    [
                      37.35355208400006,
                      7.3071600360000275
                    ],
                    [
                      37.35407175100005,
                      7.308586311000056
                    ],
                    [
                      37.35425801000008,
                      7.310070293000024
                    ],
                    [
                      37.354012967000074,
                      7.311552702000029
                    ],
                    [
                      37.353571499000054,
                      7.314326301000051
                    ],
                    [
                      37.35361153000008,
                      7.316479628000025
                    ],
                    [
                      37.35453997800005,
                      7.318133792000026
                    ],
                    [
                      37.35515807000007,
                      7.31947580700006
                    ],
                    [
                      37.35543824700005,
                      7.321486467000057
                    ],
                    [
                      37.35461460200003,
                      7.323923729000057
                    ],
                    [
                      37.35374253100008,
                      7.324920966000036
                    ],
                    [
                      37.353417544000024,
                      7.325292597000043
                    ],
                    [
                      37.35336331800005,
                      7.325354606000076
                    ],
                    [
                      37.35239341800008,
                      7.328461203000074
                    ],
                    [
                      37.35169016200007,
                      7.330731424000021
                    ],
                    [
                      37.35168277100007,
                      7.332741029000033
                    ],
                    [
                      37.352682679000054,
                      7.334515085000021
                    ],
                    [
                      37.35296055200007,
                      7.337147766000044
                    ],
                    [
                      37.35318696600007,
                      7.338831553000034
                    ],
                    [
                      37.35325943200007,
                      7.3393704720000414
                    ],
                    [
                      37.35356510100007,
                      7.342174064000062
                    ],
                    [
                      37.34947988600004,
                      7.357735476000073
                    ],
                    [
                      37.35658932900003,
                      7.36093179900007
                    ],
                    [
                      37.379733601000055,
                      7.380000817000052
                    ],
                    [
                      37.39028494200005,
                      7.402422383000044
                    ],
                    [
                      37.39496328000007,
                      7.424973833000024
                    ],
                    [
                      37.39528231700007,
                      7.426511709000067
                    ],
                    [
                      37.396724823000056,
                      7.433465161000072
                    ],
                    [
                      37.39897659600007,
                      7.4491311190000715
                    ],
                    [
                      37.40062474900003,
                      7.46059759000002
                    ],
                    [
                      37.40721963300007,
                      7.492180415000064
                    ],
                    [
                      37.425274313000045,
                      7.523823253000046
                    ],
                    [
                      37.43865408700003,
                      7.546135248000041
                    ],
                    [
                      37.44510397000005,
                      7.564316881000025
                    ],
                    [
                      37.43540412800007,
                      7.5840586430000485
                    ],
                    [
                      37.428004248000036,
                      7.610490998000046
                    ],
                    [
                      37.42702299200005,
                      7.613293411000029
                    ],
                    [
                      37.41984156800004,
                      7.633803167000053
                    ],
                    [
                      37.418219547000035,
                      7.636803670000063
                    ],
                    [
                      37.40697459100005,
                      7.657605201000024
                    ],
                    [
                      37.401194678000024,
                      7.682667443000071
                    ],
                    [
                      37.40164466300007,
                      7.709559839000065
                    ],
                    [
                      37.40002468700004,
                      7.74105264800005
                    ],
                    [
                      37.40209463900004,
                      7.77047527700006
                    ],
                    [
                      37.403704607000066,
                      7.800137926000048
                    ],
                    [
                      37.40484457800005,
                      7.827260347000049
                    ],
                    [
                      37.41177445400007,
                      7.85392272200005
                    ],
                    [
                      37.42424423600005,
                      7.877604839000071
                    ],
                    [
                      37.43440405800004,
                      7.898066667000023
                    ],
                    [
                      37.436714014000074,
                      7.91852848700006
                    ],
                    [
                      37.42885414600005,
                      7.930709570000033
                    ],
                    [
                      37.41661434900004,
                      7.943580719000067
                    ],
                    [
                      37.40381144300005,
                      7.95115768900007
                    ],
                    [
                      37.398973614000056,
                      7.954020795000076
                    ],
                    [
                      37.38981479700004,
                      7.961972350000053
                    ],
                    [
                      37.38773482800008,
                      7.974383455000066
                    ],
                    [
                      37.38981479100005,
                      7.984724375000042
                    ],
                    [
                      37.39179029300004,
                      7.9929005120000625
                    ],
                    [
                      37.39816086500008,
                      7.993256699000028
                    ],
                    [
                      37.404124479000075,
                      7.993590132000065
                    ],
                    [
                      37.40944778200003,
                      7.998311931000046
                    ],
                    [
                      37.41038039400007,
                      7.9986787780000554
                    ],
                    [
                      37.41668941200004,
                      8.001160459000062
                    ],
                    [
                      37.424539365000044,
                      8.002820525000061
                    ],
                    [
                      37.43261931500007,
                      8.00334054800004
                    ],
                    [
                      37.446019239000066,
                      8.005260624000073
                    ],
                    [
                      37.45964915500008,
                      8.007650717000047
                    ],
                    [
                      37.47717833000007,
                      8.01404298600005
                    ],
                    [
                      37.477639053000075,
                      8.014210995000042
                    ],
                    [
                      37.49079898100007,
                      8.017061117000026
                    ],
                    [
                      37.497048936000056,
                      8.01456100300004
                    ],
                    [
                      37.50168891200008,
                      8.011820873000033
                    ],
                    [
                      37.50679887300004,
                      8.007470677000072
                    ],
                    [
                      37.51399882700008,
                      7.999670325000068
                    ],
                    [
                      37.518428791000076,
                      7.991859969000075
                    ],
                    [
                      37.52033877400004,
                      7.983509595000044
                    ],
                    [
                      37.521728763000056,
                      7.977069308000068
                    ],
                    [
                      37.524958738000066,
                      7.972019076000038
                    ],
                    [
                      37.52692194200006,
                      7.96862585100007
                    ],
                    [
                      37.52841871800007,
                      7.966038807000075
                    ],
                    [
                      37.53280868100006,
                      7.95960851600006
                    ],
                    [
                      37.53927864000008,
                      7.95385826200004
                    ],
                    [
                      37.54943857500007,
                      7.949258044000032
                    ],
                    [
                      37.557518523000056,
                      7.948338000000035
                    ],
                    [
                      37.57276844000006,
                      7.9522381620000715
                    ],
                    [
                      37.58043193800006,
                      7.955767197000057
                    ],
                    [
                      37.58870834500004,
                      7.959578476000047
                    ],
                    [
                      37.60282978400005,
                      7.964857662000043
                    ],
                    [
                      37.601076223000064,
                      7.974108487000024
                    ],
                    [
                      37.601539915000046,
                      7.985992303000046
                    ],
                    [
                      37.60189120200005,
                      7.994995346000053
                    ],
                    [
                      37.601496617000066,
                      8.000267604000044
                    ],
                    [
                      37.601391215000035,
                      8.001675937000073
                    ],
                    [
                      37.601466138000035,
                      8.005221451000068
                    ],
                    [
                      37.60158120700004,
                      8.010666743000058
                    ],
                    [
                      37.59992123500007,
                      8.019877560000054
                    ],
                    [
                      37.597291272000064,
                      8.035998997000036
                    ],
                    [
                      37.59659035000004,
                      8.041120901000056
                    ],
                    [
                      37.596518067000034,
                      8.04164909800005
                    ],
                    [
                      37.594471931000044,
                      8.056600996000043
                    ],
                    [
                      37.594421315000034,
                      8.056970866000029
                    ],
                    [
                      37.591801358000055,
                      8.074012381000045
                    ],
                    [
                      37.591963821000036,
                      8.083258528000044
                    ],
                    [
                      37.59213734300005,
                      8.093134079000038
                    ],
                    [
                      37.595431285000075,
                      8.111725733000071
                    ],
                    [
                      37.59917121500007,
                      8.127077099000076
                    ],
                    [
                      37.59954584800005,
                      8.128402951000055
                    ],
                    [
                      37.60482394400003,
                      8.147082520000026
                    ],
                    [
                      37.60576109900006,
                      8.150399180000022
                    ],
                    [
                      37.60800457900007,
                      8.155763289000049
                    ],
                    [
                      37.61697090500007,
                      8.177201565000075
                    ],
                    [
                      37.623886783000046,
                      8.200043598000036
                    ],
                    [
                      37.62168081500005,
                      8.20903439400007
                    ],
                    [
                      37.61529691800007,
                      8.21146446900002
                    ],
                    [
                      37.61536900400006,
                      8.212131813000042
                    ],
                    [
                      37.61545356800008,
                      8.212677619000033
                    ],
                    [
                      37.615501520000066,
                      8.21341583700007
                    ],
                    [
                      37.615790279000066,
                      8.214927595000063
                    ],
                    [
                      37.61592451000007,
                      8.216255884000077
                    ],
                    [
                      37.616244366000046,
                      8.217331571000045
                    ],
                    [
                      37.61638527500003,
                      8.218250818000058
                    ],
                    [
                      37.616656815000056,
                      8.218897756000047
                    ],
                    [
                      37.61714355000004,
                      8.219818192000048
                    ],
                    [
                      37.617227918000026,
                      8.220421419000047
                    ],
                    [
                      37.61723454300005,
                      8.22065060400007
                    ],
                    [
                      37.61768682200005,
                      8.222064093000029
                    ],
                    [
                      37.617851752000036,
                      8.22284400500007
                    ],
                    [
                      37.61797037100007,
                      8.223404930000072
                    ],
                    [
                      37.61768267200006,
                      8.223973259000047
                    ],
                    [
                      37.617244922000054,
                      8.224838001000023
                    ],
                    [
                      37.61620559800008,
                      8.22674851100004
                    ],
                    [
                      37.61514606900005,
                      8.22755834800006
                    ],
                    [
                      37.615053104000026,
                      8.227616394000052
                    ],
                    [
                      37.614231464000056,
                      8.228129420000073
                    ],
                    [
                      37.61341441800005,
                      8.228270159000033
                    ],
                    [
                      37.611973454000065,
                      8.228265183000076
                    ],
                    [
                      37.60962121400007,
                      8.227874235000058
                    ],
                    [
                      37.60793942500004,
                      8.228059820000055
                    ],
                    [
                      37.606688587000065,
                      8.228629709000074
                    ],
                    [
                      37.606202746000065,
                      8.22895840800004
                    ],
                    [
                      37.605773802000044,
                      8.22924861100006
                    ],
                    [
                      37.60548176000003,
                      8.230348192000065
                    ],
                    [
                      37.605286619000026,
                      8.23120885000003
                    ],
                    [
                      37.60437082100003,
                      8.232114856000067
                    ],
                    [
                      37.60388915600004,
                      8.232495997000058
                    ],
                    [
                      37.60326205100006,
                      8.233259447000023
                    ],
                    [
                      37.602972513000054,
                      8.233641255000066
                    ],
                    [
                      37.60215310600006,
                      8.234451885000055
                    ],
                    [
                      37.60176817300004,
                      8.23464195200006
                    ],
                    [
                      37.60080802300007,
                      8.234495052000057
                    ],
                    [
                      37.59901319100004,
                      8.232670425000038
                    ],
                    [
                      37.59752789100003,
                      8.231612502000075
                    ],
                    [
                      37.596714880000036,
                      8.230604775000074
                    ],
                    [
                      37.59580429300007,
                      8.230027372000052
                    ],
                    [
                      37.594650681000076,
                      8.230262597000035
                    ],
                    [
                      37.59397654600008,
                      8.230738755000061
                    ],
                    [
                      37.59368750900006,
                      8.230977002000031
                    ],
                    [
                      37.593347401000074,
                      8.232076401000029
                    ],
                    [
                      37.591569364000065,
                      8.232309428000065
                    ],
                    [
                      37.59089640600007,
                      8.232450621000055
                    ],
                    [
                      37.59046140800007,
                      8.23321472200007
                    ],
                    [
                      37.590379953000024,
                      8.233242803000053
                    ],
                    [
                      37.58949957800007,
                      8.23354630600005
                    ],
                    [
                      37.588920648000055,
                      8.234262047000072
                    ],
                    [
                      37.58790891600006,
                      8.235119818000044
                    ],
                    [
                      37.58555838400008,
                      8.234250217000067
                    ],
                    [
                      37.583399652000026,
                      8.23347698300006
                    ],
                    [
                      37.58236883300003,
                      8.232946979000076
                    ],
                    [
                      37.58040207400006,
                      8.232222260000071
                    ],
                    [
                      37.57881753200007,
                      8.232073102000072
                    ],
                    [
                      37.577568703000054,
                      8.232068681000044
                    ],
                    [
                      37.576077834000046,
                      8.232589763000021
                    ],
                    [
                      37.57434372300003,
                      8.233971300000064
                    ],
                    [
                      37.57342837300007,
                      8.234733669000036
                    ],
                    [
                      37.573318863000054,
                      8.234784107000053
                    ],
                    [
                      37.572308124000074,
                      8.235249636000049
                    ],
                    [
                      37.57198500900006,
                      8.23539845700003
                    ],
                    [
                      37.57068247600006,
                      8.236972912000056
                    ],
                    [
                      37.56938079200006,
                      8.238308109000059
                    ],
                    [
                      37.56851259500007,
                      8.239309889000026
                    ],
                    [
                      37.568054231000076,
                      8.239722027000028
                    ],
                    [
                      37.567982517000075,
                      8.239786509000055
                    ],
                    [
                      37.566924422000056,
                      8.24016554000002
                    ],
                    [
                      37.56586804900007,
                      8.240066064000075
                    ],
                    [
                      37.56473980100003,
                      8.23991847700006
                    ],
                    [
                      37.56370859900005,
                      8.239722036000046
                    ],
                    [
                      37.56243579300008,
                      8.239479570000071
                    ],
                    [
                      37.56123446400005,
                      8.239618817000064
                    ],
                    [
                      37.56110988300003,
                      8.23972204100005
                    ],
                    [
                      37.55945189700003,
                      8.241095804000054
                    ],
                    [
                      37.557813070000066,
                      8.242668998000056
                    ],
                    [
                      37.556704153000055,
                      8.243813432000024
                    ],
                    [
                      37.55569285900003,
                      8.244527555000047
                    ],
                    [
                      37.554297819000055,
                      8.245096740000065
                    ],
                    [
                      37.553096821000054,
                      8.245140260000028
                    ],
                    [
                      37.552137033000065,
                      8.244897541000057
                    ],
                    [
                      37.551561683000045,
                      8.24460835900004
                    ],
                    [
                      37.551177421000034,
                      8.244606971000053
                    ],
                    [
                      37.55026531900006,
                      8.244460121000031
                    ],
                    [
                      37.54961167600004,
                      8.244921675000057
                    ],
                    [
                      37.549591117000034,
                      8.244936192000068
                    ],
                    [
                      37.54886765800006,
                      8.245747038000047
                    ],
                    [
                      37.54886479700008,
                      8.245761569000024
                    ],
                    [
                      37.54837825100003,
                      8.248233506000076
                    ],
                    [
                      37.54770089400006,
                      8.249570874000028
                    ],
                    [
                      37.546281462000024,
                      8.25023563800005
                    ],
                    [
                      37.544408160000046,
                      8.250228839000044
                    ],
                    [
                      37.54277607700004,
                      8.249935804000074
                    ],
                    [
                      37.54162240100004,
                      8.250170861000072
                    ],
                    [
                      37.540903306000075,
                      8.24978543900005
                    ],
                    [
                      37.54023154400005,
                      8.249591590000023
                    ],
                    [
                      37.53912449500007,
                      8.250209614000028
                    ],
                    [
                      37.53796747600006,
                      8.251353808000033
                    ],
                    [
                      37.537800256000025,
                      8.251666654000076
                    ],
                    [
                      37.53704850400004,
                      8.253073073000053
                    ],
                    [
                      37.53651273600008,
                      8.255080838000026
                    ],
                    [
                      37.536173328000075,
                      8.255940907000024
                    ],
                    [
                      37.53573520500004,
                      8.25751837000007
                    ],
                    [
                      37.53553971800005,
                      8.258426815000064
                    ],
                    [
                      37.53505726000003,
                      8.258999255000049
                    ],
                    [
                      37.534240501000056,
                      8.25904411700003
                    ],
                    [
                      37.53327434000005,
                      8.26052394100003
                    ],
                    [
                      37.53295752100007,
                      8.261766891000036
                    ],
                    [
                      37.53241487100007,
                      8.26316521800004
                    ],
                    [
                      37.532327061000046,
                      8.263391493000029
                    ],
                    [
                      37.53174834400005,
                      8.264011425000035
                    ],
                    [
                      37.53088159400005,
                      8.264582448000056
                    ],
                    [
                      37.53015788300007,
                      8.265441096000075
                    ],
                    [
                      37.52914773200007,
                      8.265820187000031
                    ],
                    [
                      37.527706684000066,
                      8.265814885000054
                    ],
                    [
                      37.52722562500003,
                      8.266004516000066
                    ],
                    [
                      37.52631509400004,
                      8.265426959000024
                    ],
                    [
                      37.52564473900003,
                      8.264850286000069
                    ],
                    [
                      37.52459348700006,
                      8.263363054000024
                    ],
                    [
                      37.52330242600004,
                      8.261779235000063
                    ],
                    [
                      37.520952489000024,
                      8.26076570400005
                    ],
                    [
                      37.51998736500008,
                      8.260531189000062
                    ],
                    [
                      37.51855292400006,
                      8.260182628000052
                    ],
                    [
                      37.516538713000045,
                      8.25931386800005
                    ],
                    [
                      37.51498119000007,
                      8.258351093000044
                    ],
                    [
                      37.512103110000055,
                      8.257287708000035
                    ],
                    [
                      37.51018571700007,
                      8.25622788000004
                    ],
                    [
                      37.50750052300003,
                      8.254973785000061
                    ],
                    [
                      37.506301852000036,
                      8.254395118000048
                    ],
                    [
                      37.50575921700005,
                      8.254476210000064
                    ],
                    [
                      37.504427484000075,
                      8.25467522300005
                    ],
                    [
                      37.50154351900005,
                      8.255190793000054
                    ],
                    [
                      37.49986037700006,
                      8.255710840000063
                    ],
                    [
                      37.49904309200008,
                      8.25589917600007
                    ],
                    [
                      37.49632832000003,
                      8.256128242000045
                    ],
                    [
                      37.49365728200007,
                      8.256329318000041
                    ],
                    [
                      37.49356176600003,
                      8.256152082000028
                    ],
                    [
                      37.49327597000007,
                      8.255603963000056
                    ],
                    [
                      37.490105741000036,
                      8.255592025000055
                    ],
                    [
                      37.489525882000066,
                      8.256498899000064
                    ],
                    [
                      37.489184187000035,
                      8.257932967000045
                    ],
                    [
                      37.487884174000044,
                      8.258741430000043
                    ],
                    [
                      37.48553214800006,
                      8.258301935000077
                    ],
                    [
                      37.48370795400007,
                      8.258007960000043
                    ],
                    [
                      37.48289119400005,
                      8.258052712000051
                    ],
                    [
                      37.480860937000045,
                      8.258579291000046
                    ],
                    [
                      37.47202332000006,
                      8.26608942200005
                    ],
                    [
                      37.46408344800005,
                      8.282420874000024
                    ],
                    [
                      37.46257347300008,
                      8.305932963000032
                    ],
                    [
                      37.46338772100006,
                      8.311693159000072
                    ],
                    [
                      37.46418011800006,
                      8.317315086000065
                    ],
                    [
                      37.464820270000075,
                      8.321856862000061
                    ],
                    [
                      37.46546154200007,
                      8.326406586000076
                    ],
                    [
                      37.46551600600003,
                      8.326793000000066
                    ],
                    [
                      37.46615340200003,
                      8.331315219000032
                    ],
                    [
                      37.47138331000008,
                      8.350706936000051
                    ],
                    [
                      37.473917103000076,
                      8.355818933000023
                    ],
                    [
                      37.481625214000076,
                      8.371370262000028
                    ],
                    [
                      37.48582305900004,
                      8.379839530000027
                    ],
                    [
                      37.485980968000035,
                      8.380134118000058
                    ],
                    [
                      37.49856962700005,
                      8.40361894800003
                    ],
                    [
                      37.51220915600004,
                      8.416968900000029
                    ],
                    [
                      37.516837605000035,
                      8.418317840000043
                    ],
                    [
                      37.524823120000065,
                      8.420645181000054
                    ],
                    [
                      37.53493350100007,
                      8.423591804000068
                    ],
                    [
                      37.557978897000055,
                      8.425509241000043
                    ],
                    [
                      37.57518409100004,
                      8.414634234000061
                    ],
                    [
                      37.57607877400005,
                      8.41406872500005
                    ],
                    [
                      37.582497870000054,
                      8.40011319000007
                    ],
                    [
                      37.58728869000004,
                      8.389697634000072
                    ],
                    [
                      37.59803861000006,
                      8.36531653700007
                    ],
                    [
                      37.603023043000064,
                      8.361298010000041
                    ],
                    [
                      37.606849314000044,
                      8.358213211000077
                    ],
                    [
                      37.61196851900007,
                      8.35408602800004
                    ],
                    [
                      37.63065841400004,
                      8.364556481000022
                    ],
                    [
                      37.66606321800003,
                      8.383537295000053
                    ],
                    [
                      37.67628323300005,
                      8.378825092000056
                    ],
                    [
                      37.67870814100007,
                      8.377707025000063
                    ],
                    [
                      37.683647559000065,
                      8.369312661000038
                    ],
                    [
                      37.68917472000004,
                      8.359157494000044
                    ],
                    [
                      37.69221803800008,
                      8.353565942000046
                    ],
                    [
                      37.70454795400008,
                      8.337035197000034
                    ],
                    [
                      37.71704788000005,
                      8.33409505800006
                    ],
                    [
                      37.73088780300003,
                      8.34315545100003
                    ],
                    [
                      37.74258773500003,
                      8.349055699000075
                    ],
                    [
                      37.74373126200004,
                      8.349631741000053
                    ],
                    [
                      37.74729157000007,
                      8.351425215000063
                    ],
                    [
                      37.74796771000007,
                      8.351765815000022
                    ],
                    [
                      37.76545245800003,
                      8.347116267000047
                    ],
                    [
                      37.76649801600007,
                      8.346543430000054
                    ],
                    [
                      37.77899751500007,
                      8.339695253000059
                    ],
                    [
                      37.79658740700006,
                      8.334715019000043
                    ],
                    [
                      37.81625728200004,
                      8.331804870000042
                    ],
                    [
                      37.83914714700006,
                      8.332144866000021
                    ],
                    [
                      37.86294700900004,
                      8.335705010000027
                    ],
                    [
                      37.88762687800005,
                      8.349875617000066
                    ],
                    [
                      37.90998676000004,
                      8.370486511000024
                    ],
                    [
                      37.927986659000055,
                      8.378166835000059
                    ],
                    [
                      37.945073716000024,
                      8.369157742000027
                    ],
                    [
                      37.948376531000065,
                      8.367416344000048
                    ],
                    [
                      37.97335637300006,
                      8.362916121000069
                    ],
                    [
                      37.97425276200005,
                      8.362710927000023
                    ],
                    [
                      37.988166285000034,
                      8.359525958000063
                    ],
                    [
                      38.00823617800006,
                      8.372506516000044
                    ],
                    [
                      38.01676967700007,
                      8.38016570800005
                    ],
                    [
                      38.022100429000034,
                      8.38495029400002
                    ],
                    [
                      38.02804107500003,
                      8.390282286000058
                    ],
                    [
                      38.03892600900008,
                      8.389217229000053
                    ],
                    [
                      38.052525123000066,
                      8.382430604000035
                    ],
                    [
                      38.059012849000055,
                      8.379473305000033
                    ],
                    [
                      38.06670582800007,
                      8.375966615000038
                    ],
                    [
                      38.07709576800005,
                      8.380616816000042
                    ],
                    [
                      38.08132485100003,
                      8.38482136400006
                    ],
                    [
                      38.08653572600008,
                      8.39009722700007
                    ],
                    [
                      38.10295562600004,
                      8.389007159000073
                    ],
                    [
                      38.10999997500005,
                      8.390368231000025
                    ],
                    [
                      38.11846058000003,
                      8.40195265500006
                    ],
                    [
                      38.12254552300004,
                      8.406587924000064
                    ],
                    [
                      38.13007137500006,
                      8.407885858000043
                    ],
                    [
                      38.13895542900008,
                      8.409418033000065
                    ],
                    [
                      38.15675532500006,
                      8.409248009000066
                    ],
                    [
                      38.16418088300003,
                      8.408050598000045
                    ],
                    [
                      38.180030170000066,
                      8.392867265000064
                    ],
                    [
                      38.19837506300007,
                      8.401337622000028
                    ],
                    [
                      38.21754495600004,
                      8.408777934000057
                    ],
                    [
                      38.238334836000035,
                      8.409307936000062
                    ],
                    [
                      38.26631466500004,
                      8.406637793000073
                    ],
                    [
                      38.282044566000025,
                      8.399557461000029
                    ],
                    [
                      38.28925450600008,
                      8.380696621000027
                    ],
                    [
                      38.299373055000046,
                      8.376900869000053
                    ],
                    [
                      38.30082443100008,
                      8.376356417000068
                    ],
                    [
                      38.311464357000034,
                      8.369946128000038
                    ],
                    [
                      38.31220433500005,
                      8.352445345000035
                    ],
                    [
                      38.30787434500007,
                      8.329864350000037
                    ],
                    [
                      38.30778659600003,
                      8.326712666000049
                    ],
                    [
                      38.30703432100006,
                      8.299693011000045
                    ],
                    [
                      38.32188420400007,
                      8.272341781000023
                    ],
                    [
                      38.32621958900006,
                      8.267046382000046
                    ],
                    [
                      38.333175065000034,
                      8.25855070700004
                    ],
                    [
                      38.347344031000034,
                      8.254240952000032
                    ],
                    [
                      38.366566496000075,
                      8.26265180200005
                    ],
                    [
                      38.36695392300004,
                      8.262821322000036
                    ],
                    [
                      38.375495037000064,
                      8.265936839000062
                    ],
                    [
                      38.38240384100004,
                      8.27347177400003
                    ],
                    [
                      38.40086373300005,
                      8.279512024000041
                    ],
                    [
                      38.421633616000065,
                      8.289022429000056
                    ],
                    [
                      38.430208726000046,
                      8.298750815000062
                    ],
                    [
                      38.43229992500005,
                      8.31121681600007
                    ],
                    [
                      38.432467157000076,
                      8.312213707000069
                    ],
                    [
                      38.43260741900008,
                      8.312605157000064
                    ],
                    [
                      38.440157088000035,
                      8.333675182000036
                    ],
                    [
                      38.44072701300007,
                      8.335265758000048
                    ],
                    [
                      38.447804451000025,
                      8.365366109000036
                    ],
                    [
                      38.451706827000066,
                      8.385030177000033
                    ],
                    [
                      38.461606663000055,
                      8.399791483000058
                    ],
                    [
                      38.46275380900005,
                      8.404916584000034
                    ],
                    [
                      38.462801873000046,
                      8.405131317000041
                    ],
                    [
                      38.465266593000024,
                      8.416142935000039
                    ],
                    [
                      38.467397825000035,
                      8.429446857000073
                    ],
                    [
                      38.46778035800003,
                      8.431834766000065
                    ],
                    [
                      38.46828823800007,
                      8.435005139000054
                    ],
                    [
                      38.47749388300008,
                      8.446857822000027
                    ],
                    [
                      38.47788344000003,
                      8.447359394000046
                    ],
                    [
                      38.48350102100005,
                      8.446551391000071
                    ],
                    [
                      38.50145251600003,
                      8.443969409000033
                    ],
                    [
                      38.51322248300005,
                      8.44951947100003
                    ],
                    [
                      38.52684252000006,
                      8.457619570000077
                    ],
                    [
                      38.548102294000046,
                      8.453069558000038
                    ],
                    [
                      38.56567218500004,
                      8.44827932800007
                    ],
                    [
                      38.57578418800006,
                      8.44489163000003
                    ]
                  ]
                ]
              ],
              "type": "MultiPolygon"
            },
            "median days-to-reply": 66.0,
            "per_resolved": 0.0,
            "referred": 6,
            "replied": 6
          },
          {
            "% replied": 0.6923076923076923,
            "ADM1_EN": "Tigray",
            "ADM1_PCODE": "ET01",
            "geometry": {
              "coordinates": [
                [
                  [
                    37.94370588500004,
                    14.841414523000026
                  ],
                  [
                    37.945332251000025,
                    14.835183630000074
                  ],
                  [
                    37.94793047400003,
                    14.836063505000027
                  ],
                  [
                    37.94925445000007,
                    14.837267291000046
                  ],
                  [
                    37.95101399400005,
                    14.838867071000038
                  ],
                  [
                    37.95331397800004,
                    14.837650178000047
                  ],
                  [
                    37.95367203500007,
                    14.83475074300003
                  ],
                  [
                    37.953680192000036,
                    14.833053792000044
                  ],
                  [
                    37.953682929000024,
                    14.832484320000049
                  ],
                  [
                    37.95918640200006,
                    14.832969202000072
                  ],
                  [
                    37.971047991000034,
                    14.830449088000023
                  ],
                  [
                    37.973029722000035,
                    14.824549004000062
                  ],
                  [
                    37.97485576200006,
                    14.81800497200004
                  ],
                  [
                    37.97454340100006,
                    14.809850453000024
                  ],
                  [
                    37.97452405100006,
                    14.809345299000029
                  ],
                  [
                    37.974465774000066,
                    14.80162709800004
                  ],
                  [
                    37.97850172200003,
                    14.803608806000057
                  ],
                  [
                    37.98136641200006,
                    14.805015410000067
                  ],
                  [
                    37.987922264000076,
                    14.807947037000076
                  ],
                  [
                    37.99001741400008,
                    14.799577439000075
                  ],
                  [
                    37.99228301000005,
                    14.792003606000037
                  ],
                  [
                    37.99275746600006,
                    14.786928493000062
                  ],
                  [
                    37.99199610000005,
                    14.779187186000058
                  ],
                  [
                    37.99418999900007,
                    14.773459063000075
                  ],
                  [
                    37.999636406000036,
                    14.77540139000007
                  ],
                  [
                    38.00364753200006,
                    14.771606534000057
                  ],
                  [
                    38.004679388000056,
                    14.766749540000035
                  ],
                  [
                    38.004776942000035,
                    14.76629034900003
                  ],
                  [
                    38.00586963100005,
                    14.766248071000064
                  ],
                  [
                    38.010146115000055,
                    14.766082605000065
                  ],
                  [
                    38.015824585000075,
                    14.765212359000031
                  ],
                  [
                    38.02053812500003,
                    14.760782508000034
                  ],
                  [
                    38.021206894000045,
                    14.756619274000059
                  ],
                  [
                    38.02147011400007,
                    14.754980674000024
                  ],
                  [
                    38.02046186700005,
                    14.74924899000007
                  ],
                  [
                    38.01741230500005,
                    14.742636144000073
                  ],
                  [
                    38.01808480700004,
                    14.737901615000055
                  ],
                  [
                    38.018264385000066,
                    14.736637359000042
                  ],
                  [
                    38.02138821500006,
                    14.734505539000054
                  ],
                  [
                    38.02498546100003,
                    14.732050642000047
                  ],
                  [
                    38.03006459000005,
                    14.72786781800005
                  ],
                  [
                    38.03499637800007,
                    14.722041258000047
                  ],
                  [
                    38.03809655800006,
                    14.71890336000007
                  ],
                  [
                    38.04036925400004,
                    14.716603013000054
                  ],
                  [
                    38.046722756000065,
                    14.713377738000077
                  ],
                  [
                    38.05348955900007,
                    14.710827755000025
                  ],
                  [
                    38.058788553000056,
                    14.710774263000076
                  ],
                  [
                    38.06463032700003,
                    14.711330790000034
                  ],
                  [
                    38.07073593000007,
                    14.709557503000042
                  ],
                  [
                    38.07786269800005,
                    14.70742023300005
                  ],
                  [
                    38.086127117000046,
                    14.707864530000052
                  ],
                  [
                    38.08832811900004,
                    14.707362494000051
                  ],
                  [
                    38.090032465000036,
                    14.70697374200006
                  ],
                  [
                    38.09154474700006,
                    14.706628799000043
                  ],
                  [
                    38.09537000500006,
                    14.70144233800005
                  ],
                  [
                    38.098917131000064,
                    14.700567981000063
                  ],
                  [
                    38.10094690900007,
                    14.700067646000036
                  ],
                  [
                    38.10556253400006,
                    14.697506350000026
                  ],
                  [
                    38.10648306100006,
                    14.695608790000051
                  ],
                  [
                    38.10915959100004,
                    14.690091432000031
                  ],
                  [
                    38.114888947000054,
                    14.68792327400007
                  ],
                  [
                    38.120149033000075,
                    14.68382071800005
                  ],
                  [
                    38.12709846700005,
                    14.682044781000059
                  ],
                  [
                    38.127568447000044,
                    14.68192467700004
                  ],
                  [
                    38.13208241500007,
                    14.678524118000041
                  ],
                  [
                    38.133068481000066,
                    14.676028849000033
                  ],
                  [
                    38.13444339400007,
                    14.672549592000053
                  ],
                  [
                    38.13926619800003,
                    14.667294295000033
                  ],
                  [
                    38.146118982000075,
                    14.668634908000058
                  ],
                  [
                    38.14770822600008,
                    14.67096115000004
                  ],
                  [
                    38.14857381000007,
                    14.672228141000062
                  ],
                  [
                    38.14957411300003,
                    14.673692325000047
                  ],
                  [
                    38.14955940800007,
                    14.673809435000067
                  ],
                  [
                    38.149657080000054,
                    14.673813768000059
                  ],
                  [
                    38.150304928000025,
                    14.674762049000037
                  ],
                  [
                    38.152330937000045,
                    14.675341368000034
                  ],
                  [
                    38.15621349200006,
                    14.676451550000024
                  ],
                  [
                    38.16200115300006,
                    14.675854921000052
                  ],
                  [
                    38.16890712500003,
                    14.677523528000052
                  ],
                  [
                    38.17383455200007,
                    14.679814968000073
                  ],
                  [
                    38.17999939900005,
                    14.67657465600007
                  ],
                  [
                    38.18226718600005,
                    14.678296999000054
                  ],
                  [
                    38.18356194000006,
                    14.679280341000037
                  ],
                  [
                    38.18381482700005,
                    14.680251633000069
                  ],
                  [
                    38.18494009600005,
                    14.684573575000059
                  ],
                  [
                    38.18534858500004,
                    14.685332740000035
                  ],
                  [
                    38.18690557100007,
                    14.688226348000057
                  ],
                  [
                    38.187405288000036,
                    14.689155056000061
                  ],
                  [
                    38.19488390400005,
                    14.687552254000025
                  ],
                  [
                    38.20268765700007,
                    14.685909069000047
                  ],
                  [
                    38.21002743400004,
                    14.686837317000027
                  ],
                  [
                    38.21503227200003,
                    14.682755214000053
                  ],
                  [
                    38.22179182800005,
                    14.683571139000037
                  ],
                  [
                    38.22824022700007,
                    14.685774297000023
                  ],
                  [
                    38.23705261500004,
                    14.683138794000058
                  ],
                  [
                    38.24306050400003,
                    14.67793057700004
                  ],
                  [
                    38.25161596800007,
                    14.675043686000038
                  ],
                  [
                    38.25620764400003,
                    14.669771173000072
                  ],
                  [
                    38.26108313100008,
                    14.667144000000064
                  ],
                  [
                    38.26172019400008,
                    14.66049087500005
                  ],
                  [
                    38.26373132500004,
                    14.652508729000033
                  ],
                  [
                    38.26433899600005,
                    14.644555180000054
                  ],
                  [
                    38.264505937000024,
                    14.638769564000029
                  ],
                  [
                    38.269062622000035,
                    14.634375875000046
                  ],
                  [
                    38.266276755000035,
                    14.627811516000065
                  ],
                  [
                    38.26511391100007,
                    14.62114332300007
                  ],
                  [
                    38.26450586900006,
                    14.614130603000035
                  ],
                  [
                    38.27113449500007,
                    14.610534974000075
                  ],
                  [
                    38.278402922000055,
                    14.609675614000025
                  ],
                  [
                    38.28608100300005,
                    14.60750637600006
                  ],
                  [
                    38.29196070300003,
                    14.602391209000075
                  ],
                  [
                    38.29313649200003,
                    14.594806033000054
                  ],
                  [
                    38.29778388300008,
                    14.59135703800007
                  ],
                  [
                    38.30259963700007,
                    14.588139923000028
                  ],
                  [
                    38.30792224900006,
                    14.585116137000057
                  ],
                  [
                    38.31038463100003,
                    14.578732026000068
                  ],
                  [
                    38.31531819200006,
                    14.573471492000067
                  ],
                  [
                    38.313432239000065,
                    14.56813105200007
                  ],
                  [
                    38.31391828100004,
                    14.559106203000056
                  ],
                  [
                    38.315242314000045,
                    14.550672305000035
                  ],
                  [
                    38.32015558900008,
                    14.544411758000024
                  ],
                  [
                    38.325132008000026,
                    14.537629610000067
                  ],
                  [
                    38.32971004400008,
                    14.531527335000021
                  ],
                  [
                    38.33640297300008,
                    14.528856408000024
                  ],
                  [
                    38.34094388400007,
                    14.522012228000051
                  ],
                  [
                    38.33980937900003,
                    14.513749806000021
                  ],
                  [
                    38.34320816300004,
                    14.507703961000061
                  ],
                  [
                    38.34931256100003,
                    14.509538161000023
                  ],
                  [
                    38.35591982500006,
                    14.506738546000065
                  ],
                  [
                    38.35614163900004,
                    14.499258772000076
                  ],
                  [
                    38.36021015400007,
                    14.492326400000024
                  ],
                  [
                    38.36082020200007,
                    14.490649974000064
                  ],
                  [
                    38.36223350800003,
                    14.48676617500007
                  ],
                  [
                    38.36891703900005,
                    14.484397709000064
                  ],
                  [
                    38.37344312300007,
                    14.480230984000059
                  ],
                  [
                    38.380417513000054,
                    14.480797048000056
                  ],
                  [
                    38.38839285900008,
                    14.479635451000036
                  ],
                  [
                    38.39480763600005,
                    14.481472588000031
                  ],
                  [
                    38.398146100000076,
                    14.476507214000037
                  ],
                  [
                    38.39889129800008,
                    14.470138559000077
                  ],
                  [
                    38.401517640000066,
                    14.464957259000073
                  ],
                  [
                    38.40820721100005,
                    14.46373700600003
                  ],
                  [
                    38.41390565100005,
                    14.463888505000057
                  ],
                  [
                    38.42078183900003,
                    14.46374772200005
                  ],
                  [
                    38.422165316000076,
                    14.45686715200003
                  ],
                  [
                    38.42503369900004,
                    14.45035445800005
                  ],
                  [
                    38.42809532900003,
                    14.441256769000063
                  ],
                  [
                    38.42912566700005,
                    14.434670249000021
                  ],
                  [
                    38.43217395800008,
                    14.427998714000069
                  ],
                  [
                    38.43266742600008,
                    14.427906379000035
                  ],
                  [
                    38.435684801000036,
                    14.427341781000052
                  ],
                  [
                    38.438729429000034,
                    14.426772085000039
                  ],
                  [
                    38.442660481000075,
                    14.422215952000045
                  ],
                  [
                    38.44273906300003,
                    14.416140246000055
                  ],
                  [
                    38.44741137800003,
                    14.410416756000075
                  ],
                  [
                    38.456184172000064,
                    14.409444929000074
                  ],
                  [
                    38.46481972000004,
                    14.411815329000035
                  ],
                  [
                    38.47229136800007,
                    14.413054747000047
                  ],
                  [
                    38.474956614000064,
                    14.414826125000047
                  ],
                  [
                    38.47655207400004,
                    14.415886500000056
                  ],
                  [
                    38.47759443000007,
                    14.416579272000035
                  ],
                  [
                    38.48369845900004,
                    14.418195981000054
                  ],
                  [
                    38.491493631000026,
                    14.414591182000038
                  ],
                  [
                    38.49856237900008,
                    14.411938752000026
                  ],
                  [
                    38.50603651000006,
                    14.413252574000069
                  ],
                  [
                    38.51023185200006,
                    14.409897705000049
                  ],
                  [
                    38.51585853800003,
                    14.405079012000044
                  ],
                  [
                    38.51709716900007,
                    14.406484314000068
                  ],
                  [
                    38.51832666300004,
                    14.407879250000065
                  ],
                  [
                    38.52053518300005,
                    14.410384949000047
                  ],
                  [
                    38.52095747300007,
                    14.41086406200003
                  ],
                  [
                    38.52202747200005,
                    14.411571946000038
                  ],
                  [
                    38.52686561100006,
                    14.414772732000074
                  ],
                  [
                    38.53182952000003,
                    14.417272792000063
                  ],
                  [
                    38.53735205600003,
                    14.420139784000071
                  ],
                  [
                    38.54363851200003,
                    14.422524442000054
                  ],
                  [
                    38.54910591600003,
                    14.422264471000062
                  ],
                  [
                    38.55205559700005,
                    14.424086769000041
                  ],
                  [
                    38.55359036700003,
                    14.425034942000025
                  ],
                  [
                    38.55465403000005,
                    14.425692067000057
                  ],
                  [
                    38.561059245000024,
                    14.426037035000036
                  ],
                  [
                    38.56609889200007,
                    14.428349686000047
                  ],
                  [
                    38.566982868000025,
                    14.428755335000062
                  ],
                  [
                    38.56752534700007,
                    14.42920248200005
                  ],
                  [
                    38.56852667700008,
                    14.430027844000051
                  ],
                  [
                    38.569635782000034,
                    14.430942041000037
                  ],
                  [
                    38.57208183500006,
                    14.432958239000072
                  ],
                  [
                    38.57897721200004,
                    14.433635157000026
                  ],
                  [
                    38.58645834600003,
                    14.436027910000064
                  ],
                  [
                    38.594375083000045,
                    14.438576193000074
                  ],
                  [
                    38.60129284000004,
                    14.439298343000075
                  ],
                  [
                    38.60831913100003,
                    14.438639989000023
                  ],
                  [
                    38.614899672000035,
                    14.434128756000064
                  ],
                  [
                    38.61577435800007,
                    14.433529122000039
                  ],
                  [
                    38.61922094400006,
                    14.434895316000052
                  ],
                  [
                    38.620833385000026,
                    14.435534473000075
                  ],
                  [
                    38.623899513000026,
                    14.436749857000052
                  ],
                  [
                    38.63127500200005,
                    14.440539415000046
                  ],
                  [
                    38.63912398100007,
                    14.439488160000053
                  ],
                  [
                    38.646768576000056,
                    14.441177682000045
                  ],
                  [
                    38.654217810000034,
                    14.444993122000028
                  ],
                  [
                    38.66164275300008,
                    14.445474585000056
                  ],
                  [
                    38.662636819000056,
                    14.44697885000005
                  ],
                  [
                    38.66319683900008,
                    14.447826297000063
                  ],
                  [
                    38.66490894700007,
                    14.450417135000066
                  ],
                  [
                    38.66663064000005,
                    14.451191738000034
                  ],
                  [
                    38.66742374700004,
                    14.451548563000074
                  ],
                  [
                    38.66993062700004,
                    14.452676428000075
                  ],
                  [
                    38.67509824000007,
                    14.452990921000037
                  ],
                  [
                    38.68025072100005,
                    14.456757921000076
                  ],
                  [
                    38.68722008900005,
                    14.460192908000067
                  ],
                  [
                    38.695414947000074,
                    14.462306622000028
                  ],
                  [
                    38.70294283800007,
                    14.465288096000052
                  ],
                  [
                    38.70996440700003,
                    14.463716784000042
                  ],
                  [
                    38.71576706900004,
                    14.460991964000073
                  ],
                  [
                    38.723234467000054,
                    14.460665593000044
                  ],
                  [
                    38.73054768600008,
                    14.458896300000049
                  ],
                  [
                    38.73633906600003,
                    14.460357602000045
                  ],
                  [
                    38.74319126900008,
                    14.46208761400004
                  ],
                  [
                    38.75018031600007,
                    14.465081069000064
                  ],
                  [
                    38.75892438400007,
                    14.464626837000026
                  ],
                  [
                    38.76801297900005,
                    14.466069264000055
                  ],
                  [
                    38.77484981600003,
                    14.466887417000066
                  ],
                  [
                    38.78097383900007,
                    14.465621214000066
                  ],
                  [
                    38.78663857500004,
                    14.463962601000048
                  ],
                  [
                    38.79404033700007,
                    14.463219068000058
                  ],
                  [
                    38.79875547100005,
                    14.46636028100005
                  ],
                  [
                    38.80009341700003,
                    14.467251618000034
                  ],
                  [
                    38.80169099400007,
                    14.468315921000055
                  ],
                  [
                    38.80898552800005,
                    14.471929113000044
                  ],
                  [
                    38.81516246100006,
                    14.474335912000072
                  ],
                  [
                    38.815205639000055,
                    14.474541559000045
                  ],
                  [
                    38.81554676400003,
                    14.476166249000073
                  ],
                  [
                    38.816586080000036,
                    14.481116249000024
                  ],
                  [
                    38.81671498400004,
                    14.481730188000029
                  ],
                  [
                    38.81672192600007,
                    14.481763252000064
                  ],
                  [
                    38.81674917300006,
                    14.481893022000065
                  ],
                  [
                    38.81678858500004,
                    14.481893408000076
                  ],
                  [
                    38.82446323700003,
                    14.481968548000054
                  ],
                  [
                    38.83021761300006,
                    14.483691333000024
                  ],
                  [
                    38.835186656000076,
                    14.485279862000027
                  ],
                  [
                    38.83575465600006,
                    14.485819051000021
                  ],
                  [
                    38.836063582000065,
                    14.48471584400005
                  ],
                  [
                    38.83616236200004,
                    14.485257279000052
                  ],
                  [
                    38.83623739800004,
                    14.48575235800007
                  ],
                  [
                    38.83633915400003,
                    14.486373901000036
                  ],
                  [
                    38.83725681400006,
                    14.487245014000052
                  ],
                  [
                    38.83921734200004,
                    14.489106097000047
                  ],
                  [
                    38.84125449100003,
                    14.491039915000044
                  ],
                  [
                    38.841263285000025,
                    14.491045640000038
                  ],
                  [
                    38.841607655000075,
                    14.491269818000035
                  ],
                  [
                    38.84839416800003,
                    14.495687701000065
                  ],
                  [
                    38.85662482400005,
                    14.494514440000046
                  ],
                  [
                    38.86423141800003,
                    14.494046852000054
                  ],
                  [
                    38.87024994600006,
                    14.495046252000066
                  ],
                  [
                    38.87730540100006,
                    14.496608652000077
                  ],
                  [
                    38.88344403000008,
                    14.497590140000057
                  ],
                  [
                    38.89019121900003,
                    14.499216184000034
                  ],
                  [
                    38.89677345800004,
                    14.499652296000022
                  ],
                  [
                    38.904877260000035,
                    14.501192779000064
                  ],
                  [
                    38.91393423400007,
                    14.506016134000049
                  ],
                  [
                    38.92009092400008,
                    14.510649547000071
                  ],
                  [
                    38.920968892000076,
                    14.51131029000004
                  ],
                  [
                    38.92206401100003,
                    14.512503503000062
                  ],
                  [
                    38.924564814000064,
                    14.515228313000023
                  ],
                  [
                    38.92768838400008,
                    14.518631673000073
                  ],
                  [
                    38.92808519500005,
                    14.51906402800006
                  ],
                  [
                    38.929796484000065,
                    14.521249326000031
                  ],
                  [
                    38.932555541000056,
                    14.524772613000039
                  ],
                  [
                    38.933424021000064,
                    14.525881654000045
                  ],
                  [
                    38.93351781100006,
                    14.526001423000025
                  ],
                  [
                    38.935729811000044,
                    14.529591826000058
                  ],
                  [
                    38.93726709500004,
                    14.532087065000042
                  ],
                  [
                    38.94356445200003,
                    14.531187963000036
                  ],
                  [
                    38.945772986000065,
                    14.53117019800004
                  ],
                  [
                    38.94963745000007,
                    14.531139113000052
                  ],
                  [
                    38.95104298600006,
                    14.532654470000068
                  ],
                  [
                    38.952551683000024,
                    14.534281050000061
                  ],
                  [
                    38.95321299400007,
                    14.534994032000043
                  ],
                  [
                    38.953490929000054,
                    14.534960246000026
                  ],
                  [
                    38.95355429500006,
                    14.535362000000077
                  ],
                  [
                    38.954141951000054,
                    14.535995573000037
                  ],
                  [
                    38.96037192800003,
                    14.538173672000028
                  ],
                  [
                    38.96730625400005,
                    14.538468307000073
                  ],
                  [
                    38.97176346400005,
                    14.540345867000042
                  ],
                  [
                    38.97326246500006,
                    14.540977308000038
                  ],
                  [
                    38.97473321600006,
                    14.54159684900003
                  ],
                  [
                    38.974974177000036,
                    14.54202807300004
                  ],
                  [
                    38.97545475100003,
                    14.542888109000046
                  ],
                  [
                    38.97800636200003,
                    14.547454472000027
                  ],
                  [
                    38.98093269200007,
                    14.552697285000022
                  ],
                  [
                    38.981217652000055,
                    14.552999596000063
                  ],
                  [
                    38.98246480000006,
                    14.554322682000077
                  ],
                  [
                    38.98429428800006,
                    14.556263566000041
                  ],
                  [
                    38.98766856100008,
                    14.559843295000064
                  ],
                  [
                    38.989254634000076,
                    14.561314691000064
                  ],
                  [
                    38.99184170700005,
                    14.56371471400007
                  ],
                  [
                    38.99386226300004,
                    14.565589180000075
                  ],
                  [
                    38.99387602200005,
                    14.565640366000025
                  ],
                  [
                    38.99553646800007,
                    14.571817316000022
                  ],
                  [
                    38.99902194900005,
                    14.57720832700005
                  ],
                  [
                    39.00116954600003,
                    14.585778537000067
                  ],
                  [
                    39.00185797300003,
                    14.586130592000075
                  ],
                  [
                    39.00389533100008,
                    14.58717247800007
                  ],
                  [
                    39.00996374400006,
                    14.590275806000022
                  ],
                  [
                    39.01015520100003,
                    14.591126603000077
                  ],
                  [
                    39.01061773200007,
                    14.593182005000074
                  ],
                  [
                    39.01143606200003,
                    14.596818513000073
                  ],
                  [
                    39.01267403300005,
                    14.603448957000069
                  ],
                  [
                    39.010616119000076,
                    14.609183574000042
                  ],
                  [
                    39.008468608000044,
                    14.616238802000055
                  ],
                  [
                    39.010633288000065,
                    14.61907796500003
                  ],
                  [
                    39.01303879300008,
                    14.622232990000043
                  ],
                  [
                    39.013190122000026,
                    14.622431471000027
                  ],
                  [
                    39.01320640200004,
                    14.622530951000044
                  ],
                  [
                    39.01333039800005,
                    14.622615455000073
                  ],
                  [
                    39.01428657400004,
                    14.623869562000039
                  ],
                  [
                    39.017540988000064,
                    14.626518820000058
                  ],
                  [
                    39.01941561700005,
                    14.628044862000024
                  ],
                  [
                    39.020053516000075,
                    14.628564144000052
                  ],
                  [
                    39.02193529700003,
                    14.630630668000038
                  ],
                  [
                    39.023111046000054,
                    14.631921845000022
                  ],
                  [
                    39.02351901500003,
                    14.632369865000044
                  ],
                  [
                    39.02461171600004,
                    14.63281485400006
                  ],
                  [
                    39.02688408700004,
                    14.633740250000074
                  ],
                  [
                    39.02866851400006,
                    14.63446693700007
                  ],
                  [
                    39.03429109500007,
                    14.633311108000044
                  ],
                  [
                    39.041394463000074,
                    14.631632599000056
                  ],
                  [
                    39.048418222000066,
                    14.635490076000053
                  ],
                  [
                    39.05519289400007,
                    14.63618731300005
                  ],
                  [
                    39.06147022600004,
                    14.636277005000068
                  ],
                  [
                    39.06749792900007,
                    14.633722919000036
                  ],
                  [
                    39.075328858000034,
                    14.633416390000036
                  ],
                  [
                    39.08073694700005,
                    14.636514033000026
                  ],
                  [
                    39.08684172400007,
                    14.633338327000047
                  ],
                  [
                    39.09173624500005,
                    14.632802619000074
                  ],
                  [
                    39.097596364000026,
                    14.633373262000077
                  ],
                  [
                    39.10438230400007,
                    14.630032119000077
                  ],
                  [
                    39.10959903100007,
                    14.622569573000021
                  ],
                  [
                    39.11282808100003,
                    14.618901404000042
                  ],
                  [
                    39.11395285200007,
                    14.617623675000061
                  ],
                  [
                    39.124664419000055,
                    14.613430921000031
                  ],
                  [
                    39.131879930000025,
                    14.615162660000067
                  ],
                  [
                    39.133428855000034,
                    14.615534406000052
                  ],
                  [
                    39.157450433000065,
                    14.620278210000038
                  ],
                  [
                    39.16947027600003,
                    14.619750875000022
                  ],
                  [
                    39.17767757800004,
                    14.618530823000071
                  ],
                  [
                    39.18705932700004,
                    14.615971212000034
                  ],
                  [
                    39.194172828000035,
                    14.613412968000034
                  ],
                  [
                    39.20032289200003,
                    14.611037689000057
                  ],
                  [
                    39.20372349100006,
                    14.607638963000056
                  ],
                  [
                    39.20805241700003,
                    14.603312423000034
                  ],
                  [
                    39.21233452400003,
                    14.597535343000061
                  ],
                  [
                    39.21587038700005,
                    14.591470591000075
                  ],
                  [
                    39.21865262100005,
                    14.584996107000052
                  ],
                  [
                    39.22098471400005,
                    14.579569139000057
                  ],
                  [
                    39.22103383000007,
                    14.57893645300004
                  ],
                  [
                    39.221536713000035,
                    14.572458615000073
                  ],
                  [
                    39.22646718300007,
                    14.568218710000053
                  ],
                  [
                    39.23055438700004,
                    14.568184557000052
                  ],
                  [
                    39.23318216400003,
                    14.568162599000061
                  ],
                  [
                    39.23863151300003,
                    14.565882257000055
                  ],
                  [
                    39.238159937000034,
                    14.560682188000044
                  ],
                  [
                    39.24012713900004,
                    14.555666364000047
                  ],
                  [
                    39.23956062900004,
                    14.552800512000033
                  ],
                  [
                    39.23854180700005,
                    14.54764651000005
                  ],
                  [
                    39.23625686300005,
                    14.544956485000057
                  ],
                  [
                    39.23364699900003,
                    14.541883939000058
                  ],
                  [
                    39.233157091000066,
                    14.541307179000057
                  ],
                  [
                    39.23231393700007,
                    14.540314548000026
                  ],
                  [
                    39.23202440800003,
                    14.530971578000049
                  ],
                  [
                    39.23145288300003,
                    14.51916675800004
                  ],
                  [
                    39.22790438000004,
                    14.511649431000023
                  ],
                  [
                    39.22305240000003,
                    14.50490860800005
                  ],
                  [
                    39.21988004700006,
                    14.500354147000053
                  ],
                  [
                    39.21760728500004,
                    14.49728605100006
                  ],
                  [
                    39.216707959000075,
                    14.49607201200007
                  ],
                  [
                    39.21186189500003,
                    14.494292123000037
                  ],
                  [
                    39.20848612900005,
                    14.49305225300003
                  ],
                  [
                    39.21154648300006,
                    14.487516619000075
                  ],
                  [
                    39.214479966000056,
                    14.482848699000044
                  ],
                  [
                    39.21913150100005,
                    14.47818563900006
                  ],
                  [
                    39.21889285000003,
                    14.470759147000024
                  ],
                  [
                    39.219341851000024,
                    14.468555984000034
                  ],
                  [
                    39.22087514300006,
                    14.46103241000003
                  ],
                  [
                    39.22100254800006,
                    14.453800363000028
                  ],
                  [
                    39.22311181800006,
                    14.448807679000026
                  ],
                  [
                    39.22418321200007,
                    14.443325086000073
                  ],
                  [
                    39.22738951200006,
                    14.436938433000023
                  ],
                  [
                    39.23179212200006,
                    14.43076132300007
                  ],
                  [
                    39.23445161300003,
                    14.423301962000039
                  ],
                  [
                    39.23552415300003,
                    14.420546587000047
                  ],
                  [
                    39.23975500700004,
                    14.411598403000028
                  ],
                  [
                    39.24664974600006,
                    14.405436267000027
                  ],
                  [
                    39.24676384300005,
                    14.405334293000067
                  ],
                  [
                    39.246904519000054,
                    14.404719690000036
                  ],
                  [
                    39.24812166400005,
                    14.399418756000046
                  ],
                  [
                    39.249747945000024,
                    14.392260046000047
                  ],
                  [
                    39.25543069400004,
                    14.392346763000035
                  ],
                  [
                    39.260725094000065,
                    14.393100468000057
                  ],
                  [
                    39.267903861000036,
                    14.397342639000044
                  ],
                  [
                    39.26820871600006,
                    14.397522779000042
                  ],
                  [
                    39.268457725000076,
                    14.397673831000077
                  ],
                  [
                    39.27584525200007,
                    14.402154977000066
                  ],
                  [
                    39.275971662000075,
                    14.402184833000035
                  ],
                  [
                    39.28323934600007,
                    14.40390136800005
                  ],
                  [
                    39.29024481700003,
                    14.404734747000077
                  ],
                  [
                    39.29289428000004,
                    14.410583641000073
                  ],
                  [
                    39.30083248300008,
                    14.411389074000056
                  ],
                  [
                    39.30087197800003,
                    14.412589061000062
                  ],
                  [
                    39.30105748900007,
                    14.418225191000033
                  ],
                  [
                    39.29788537400003,
                    14.42420278000003
                  ],
                  [
                    39.29735304600007,
                    14.430105498000046
                  ],
                  [
                    39.29771405500003,
                    14.436182551000059
                  ],
                  [
                    39.30750468700006,
                    14.436180870000044
                  ],
                  [
                    39.314812946000075,
                    14.437557153000057
                  ],
                  [
                    39.31991736500004,
                    14.441938657000037
                  ],
                  [
                    39.32019680800005,
                    14.442609118000064
                  ],
                  [
                    39.32329159200003,
                    14.450034359000028
                  ],
                  [
                    39.31915974800006,
                    14.45215750500006
                  ],
                  [
                    39.317828947000066,
                    14.452841337000052
                  ],
                  [
                    39.31837567400004,
                    14.453589399000066
                  ],
                  [
                    39.31889641300006,
                    14.45430189800004
                  ],
                  [
                    39.321948389000056,
                    14.458477784000024
                  ],
                  [
                    39.32235863900007,
                    14.459039095000037
                  ],
                  [
                    39.31680461600007,
                    14.459774659000061
                  ],
                  [
                    39.31630741500004,
                    14.459840507000024
                  ],
                  [
                    39.314345168000045,
                    14.465759974000036
                  ],
                  [
                    39.314334372000076,
                    14.47330412100007
                  ],
                  [
                    39.31433431200003,
                    14.47334610300004
                  ],
                  [
                    39.31410771900005,
                    14.475925034000056
                  ],
                  [
                    39.31384799400007,
                    14.478881045000037
                  ],
                  [
                    39.31424750600007,
                    14.478912999000045
                  ],
                  [
                    39.31450812500003,
                    14.47893384400004
                  ],
                  [
                    39.315792318000035,
                    14.47903655500005
                  ],
                  [
                    39.32198434900005,
                    14.479531802000054
                  ],
                  [
                    39.32942325700003,
                    14.480372719000059
                  ],
                  [
                    39.32992836300008,
                    14.480429818000061
                  ],
                  [
                    39.32998226900003,
                    14.48043591100003
                  ],
                  [
                    39.329972879000024,
                    14.480452585000023
                  ],
                  [
                    39.32655491300005,
                    14.486521983000046
                  ],
                  [
                    39.323517974000026,
                    14.492404129000022
                  ],
                  [
                    39.323574646000054,
                    14.493034089000048
                  ],
                  [
                    39.32365521200006,
                    14.493929697000056
                  ],
                  [
                    39.324045667000064,
                    14.49826994800003
                  ],
                  [
                    39.33024704500008,
                    14.50325113200006
                  ],
                  [
                    39.33583475800003,
                    14.507164739000075
                  ],
                  [
                    39.340012122000076,
                    14.511309453000024
                  ],
                  [
                    39.34003720100003,
                    14.511298623000073
                  ],
                  [
                    39.346988647000046,
                    14.508296846000064
                  ],
                  [
                    39.353389794000066,
                    14.505012485000066
                  ],
                  [
                    39.35803436600003,
                    14.500519620000034
                  ],
                  [
                    39.36471566700004,
                    14.496262090000073
                  ],
                  [
                    39.37114900600005,
                    14.494614945000023
                  ],
                  [
                    39.369377376000045,
                    14.499794964000046
                  ],
                  [
                    39.36464812000003,
                    14.505821387000026
                  ],
                  [
                    39.364783739000075,
                    14.51183899800003
                  ],
                  [
                    39.368577188000074,
                    14.518689579000068
                  ],
                  [
                    39.36765272500003,
                    14.526647714000035
                  ],
                  [
                    39.36460143000005,
                    14.533988573000045
                  ],
                  [
                    39.36869857900007,
                    14.538313897000023
                  ],
                  [
                    39.37473435900006,
                    14.53677242200007
                  ],
                  [
                    39.37894591400004,
                    14.536310471000036
                  ],
                  [
                    39.38363392500003,
                    14.535796259000051
                  ],
                  [
                    39.38470119800007,
                    14.535965615000066
                  ],
                  [
                    39.38562336100006,
                    14.536111942000048
                  ],
                  [
                    39.39123198300007,
                    14.537001917000055
                  ],
                  [
                    39.392216724000036,
                    14.537165231000074
                  ],
                  [
                    39.398463254000035,
                    14.538201182000023
                  ],
                  [
                    39.40427817500006,
                    14.535543463000067
                  ],
                  [
                    39.40545997700008,
                    14.535003319000054
                  ],
                  [
                    39.412185528000066,
                    14.531004735000067
                  ],
                  [
                    39.41999606600007,
                    14.53068057300004
                  ],
                  [
                    39.42531295400005,
                    14.530673701000069
                  ],
                  [
                    39.42821942900008,
                    14.530669945000056
                  ],
                  [
                    39.42872564800007,
                    14.52703443200005
                  ],
                  [
                    39.42909890300007,
                    14.524353825000048
                  ],
                  [
                    39.42943281000004,
                    14.524087699000063
                  ],
                  [
                    39.432944690000056,
                    14.521288703000039
                  ],
                  [
                    39.43547703300004,
                    14.519270406000032
                  ],
                  [
                    39.43733764700005,
                    14.520213644000023
                  ],
                  [
                    39.43811430400007,
                    14.520607363000067
                  ],
                  [
                    39.44553828800008,
                    14.524370931000021
                  ],
                  [
                    39.44580036000008,
                    14.524455656000043
                  ],
                  [
                    39.45326340300005,
                    14.526868381000043
                  ],
                  [
                    39.45234083100007,
                    14.519809090000024
                  ],
                  [
                    39.45209317900003,
                    14.510938678000059
                  ],
                  [
                    39.45708247500005,
                    14.50724294500003
                  ],
                  [
                    39.46186507500005,
                    14.513045958000077
                  ],
                  [
                    39.469320279000044,
                    14.515609184000027
                  ],
                  [
                    39.467769229000055,
                    14.508399233000034
                  ],
                  [
                    39.471021360000066,
                    14.504413501000045
                  ],
                  [
                    39.472642061000045,
                    14.498251100000061
                  ],
                  [
                    39.47887689700008,
                    14.49895095100004
                  ],
                  [
                    39.48509653200006,
                    14.501425029000075
                  ],
                  [
                    39.48784743600004,
                    14.50397887400004
                  ],
                  [
                    39.48815579200004,
                    14.504128898000033
                  ],
                  [
                    39.48823760100004,
                    14.504341089000036
                  ],
                  [
                    39.48872396400003,
                    14.505602582000051
                  ],
                  [
                    39.49079847000007,
                    14.507071990000043
                  ],
                  [
                    39.49212093800003,
                    14.508911391000026
                  ],
                  [
                    39.49325313200006,
                    14.509462223000071
                  ],
                  [
                    39.494969999000034,
                    14.516880439000033
                  ],
                  [
                    39.496734622000076,
                    14.526917309000055
                  ],
                  [
                    39.499173960000064,
                    14.536829990000058
                  ],
                  [
                    39.50038652500007,
                    14.543799707000062
                  ],
                  [
                    39.49876629700003,
                    14.550771170000075
                  ],
                  [
                    39.49661329400004,
                    14.55667124200005
                  ],
                  [
                    39.49440129000004,
                    14.564362904000063
                  ],
                  [
                    39.49316778100007,
                    14.574088635000066
                  ],
                  [
                    39.491679530000056,
                    14.582474713000067
                  ],
                  [
                    39.48585447500005,
                    14.58911930000005
                  ],
                  [
                    39.48181512000008,
                    14.594009435000032
                  ],
                  [
                    39.47777239700008,
                    14.597611129000029
                  ],
                  [
                    39.47753421600004,
                    14.60362931900005
                  ],
                  [
                    39.48208578400005,
                    14.610129958000073
                  ],
                  [
                    39.48577646900003,
                    14.617767449000041
                  ],
                  [
                    39.49007884900004,
                    14.625035714000035
                  ],
                  [
                    39.48761518300006,
                    14.63274817100006
                  ],
                  [
                    39.48657955900006,
                    14.640238542000077
                  ],
                  [
                    39.48668225600005,
                    14.640527434000035
                  ],
                  [
                    39.488369231000036,
                    14.645272977000047
                  ],
                  [
                    39.49031144400004,
                    14.647006157000021
                  ],
                  [
                    39.492207275000055,
                    14.648697947000073
                  ],
                  [
                    39.492749487000026,
                    14.649322638000058
                  ],
                  [
                    39.49460417900008,
                    14.651459456000055
                  ],
                  [
                    39.49656175900003,
                    14.653714812000032
                  ],
                  [
                    39.49711092100006,
                    14.654347510000036
                  ],
                  [
                    39.49974630500003,
                    14.664130593000039
                  ],
                  [
                    39.50049272900003,
                    14.670714334000024
                  ],
                  [
                    39.50267493900003,
                    14.67701014100004
                  ],
                  [
                    39.50294606400007,
                    14.676816245000055
                  ],
                  [
                    39.509986414000025,
                    14.671781313000054
                  ],
                  [
                    39.511733211000035,
                    14.673371788000054
                  ],
                  [
                    39.512116725000055,
                    14.673720982000077
                  ],
                  [
                    39.51466732800003,
                    14.676043332000063
                  ],
                  [
                    39.51578644400007,
                    14.677062298000067
                  ],
                  [
                    39.51653168000007,
                    14.67674289300004
                  ],
                  [
                    39.52283713200006,
                    14.67404040200006
                  ],
                  [
                    39.530300846000046,
                    14.671040517000051
                  ],
                  [
                    39.53744321500005,
                    14.669518097000037
                  ],
                  [
                    39.54411879300005,
                    14.670351953000022
                  ],
                  [
                    39.54927500100007,
                    14.669644719000075
                  ],
                  [
                    39.55551308300005,
                    14.668780316000039
                  ],
                  [
                    39.56347679500004,
                    14.66984990900005
                  ],
                  [
                    39.569630818000064,
                    14.669904329000076
                  ],
                  [
                    39.575182287000075,
                    14.669890578000036
                  ],
                  [
                    39.580042941000045,
                    14.667793331000041
                  ],
                  [
                    39.58556284300005,
                    14.664767611000059
                  ],
                  [
                    39.591224960000034,
                    14.662146833000065
                  ],
                  [
                    39.59558258000004,
                    14.657483938000041
                  ],
                  [
                    39.60082321100003,
                    14.651987372000065
                  ],
                  [
                    39.60582939300008,
                    14.647109107000063
                  ],
                  [
                    39.61101626200008,
                    14.643678247000025
                  ],
                  [
                    39.618086970000036,
                    14.638273008000056
                  ],
                  [
                    39.62268647900004,
                    14.635943927000028
                  ],
                  [
                    39.624466158000075,
                    14.628467578000027
                  ],
                  [
                    39.62579911100005,
                    14.619719051000061
                  ],
                  [
                    39.628808599000024,
                    14.608764478000069
                  ],
                  [
                    39.633692437000036,
                    14.602901373000066
                  ],
                  [
                    39.63768775400007,
                    14.598433770000042
                  ],
                  [
                    39.64299966200008,
                    14.595809659000054
                  ],
                  [
                    39.65007620500006,
                    14.593067764000068
                  ],
                  [
                    39.65742630600005,
                    14.589822925000021
                  ],
                  [
                    39.66294203600006,
                    14.591232005000052
                  ],
                  [
                    39.66654451100004,
                    14.592152314000032
                  ],
                  [
                    39.666768940000054,
                    14.59203039700003
                  ],
                  [
                    39.67383329100005,
                    14.58819281500007
                  ],
                  [
                    39.67683170000004,
                    14.588453064000078
                  ],
                  [
                    39.67794776300008,
                    14.588549933000024
                  ],
                  [
                    39.68028972600007,
                    14.588753205000046
                  ],
                  [
                    39.684798261000026,
                    14.583218762000058
                  ],
                  [
                    39.68958133500007,
                    14.577259067000057
                  ],
                  [
                    39.69675707000005,
                    14.569013244000075
                  ],
                  [
                    39.69904877500005,
                    14.56200980500006
                  ],
                  [
                    39.704860877000044,
                    14.55578341200004
                  ],
                  [
                    39.709332679000056,
                    14.551368027000024
                  ],
                  [
                    39.71519684000003,
                    14.55165899800005
                  ],
                  [
                    39.72219233000004,
                    14.549011790000066
                  ],
                  [
                    39.72879554300005,
                    14.54679033900004
                  ],
                  [
                    39.73452188500005,
                    14.547004037000022
                  ],
                  [
                    39.74195591600005,
                    14.546169638000038
                  ],
                  [
                    39.75027488100005,
                    14.545216330000073
                  ],
                  [
                    39.758059969000044,
                    14.543492206000053
                  ],
                  [
                    39.76678566700008,
                    14.540761419000034
                  ],
                  [
                    39.76849076700006,
                    14.533188418000066
                  ],
                  [
                    39.77452876000007,
                    14.527145003000044
                  ],
                  [
                    39.77687347800003,
                    14.522542392000048
                  ],
                  [
                    39.77995925400006,
                    14.518912237000052
                  ],
                  [
                    39.78544922800006,
                    14.51108458300007
                  ],
                  [
                    39.79154355600008,
                    14.506339999000033
                  ],
                  [
                    39.79261010000005,
                    14.50019201200007
                  ],
                  [
                    39.79784599200008,
                    14.49958947500005
                  ],
                  [
                    39.799472810000054,
                    14.499402264000025
                  ],
                  [
                    39.801009677000025,
                    14.499225404000072
                  ],
                  [
                    39.80671807300007,
                    14.493372778000037
                  ],
                  [
                    39.81010288900006,
                    14.487477216000059
                  ],
                  [
                    39.81318087400007,
                    14.482371486000034
                  ],
                  [
                    39.81998072600004,
                    14.478950498000074
                  ],
                  [
                    39.825682792000066,
                    14.48014325500003
                  ],
                  [
                    39.83131514100006,
                    14.484855217000074
                  ],
                  [
                    39.841410074000066,
                    14.479400372000043
                  ],
                  [
                    39.84684096700005,
                    14.474487311000075
                  ],
                  [
                    39.856616114000076,
                    14.47202603200003
                  ],
                  [
                    39.86191796000003,
                    14.465819361000058
                  ],
                  [
                    39.86673883800006,
                    14.46349620500007
                  ],
                  [
                    39.87255345300008,
                    14.461897605000047
                  ],
                  [
                    39.879821830000026,
                    14.452104808000058
                  ],
                  [
                    39.89041900400008,
                    14.443637146000071
                  ],
                  [
                    39.89050024200003,
                    14.443572233000054
                  ],
                  [
                    39.89523720300008,
                    14.435850166000023
                  ],
                  [
                    39.90029778100006,
                    14.431827508000026
                  ],
                  [
                    39.91140632500003,
                    14.422928815000034
                  ],
                  [
                    39.923756024000056,
                    14.414994941000032
                  ],
                  [
                    39.93203969500007,
                    14.41205119600005
                  ],
                  [
                    39.93846445600008,
                    14.408749577000037
                  ],
                  [
                    39.94465840000004,
                    14.409453125000027
                  ],
                  [
                    39.949863675000074,
                    14.410645311000053
                  ],
                  [
                    39.95445917400008,
                    14.41402314100003
                  ],
                  [
                    39.95633320500008,
                    14.416079449000051
                  ],
                  [
                    39.95798398200003,
                    14.417890788000022
                  ],
                  [
                    39.958715244000075,
                    14.418309519000047
                  ],
                  [
                    39.96464540200003,
                    14.421705210000027
                  ],
                  [
                    39.97000771100005,
                    14.425401455000042
                  ],
                  [
                    39.97135219000006,
                    14.42632820600005
                  ],
                  [
                    39.97149884500004,
                    14.431584838000049
                  ],
                  [
                    39.97238320500003,
                    14.432454415000052
                  ],
                  [
                    39.97459895000003,
                    14.434633119000068
                  ],
                  [
                    39.97806105500007,
                    14.43803734900007
                  ],
                  [
                    39.98085004700005,
                    14.440779718000044
                  ],
                  [
                    39.98425632200008,
                    14.432340698000075
                  ],
                  [
                    39.983846775000075,
                    14.423607623000066
                  ],
                  [
                    39.981084158000044,
                    14.41488492600007
                  ],
                  [
                    39.979576327000075,
                    14.40987599400006
                  ],
                  [
                    39.981146188000025,
                    14.400812009000049
                  ],
                  [
                    39.981734145000075,
                    14.393773224000029
                  ],
                  [
                    39.988085252000076,
                    14.388105119000045
                  ],
                  [
                    39.99081117500003,
                    14.382039932000055
                  ],
                  [
                    39.990843734000066,
                    14.381967487000054
                  ],
                  [
                    39.98595792100008,
                    14.378227208000055
                  ],
                  [
                    39.979777701000046,
                    14.370973838000054
                  ],
                  [
                    39.972222438000074,
                    14.37015640800007
                  ],
                  [
                    39.967136019000066,
                    14.36762956900003
                  ],
                  [
                    39.95650880100004,
                    14.362416345000042
                  ],
                  [
                    39.95026941200007,
                    14.360418709000044
                  ],
                  [
                    39.94470123600007,
                    14.360926994000067
                  ],
                  [
                    39.938513718000024,
                    14.36143647700004
                  ],
                  [
                    39.93381774900007,
                    14.36339657600007
                  ],
                  [
                    39.926893653000036,
                    14.365364775000046
                  ],
                  [
                    39.92096141400003,
                    14.367813730000023
                  ],
                  [
                    39.91626741600004,
                    14.370258854000042
                  ],
                  [
                    39.90832472000005,
                    14.365376514000047
                  ],
                  [
                    39.90148005300006,
                    14.366676004000055
                  ],
                  [
                    39.89547097600007,
                    14.370581121000043
                  ],
                  [
                    39.88989434300004,
                    14.369146663000038
                  ],
                  [
                    39.88420503900005,
                    14.370502698000053
                  ],
                  [
                    39.88348001500003,
                    14.370316708000075
                  ],
                  [
                    39.87767846100007,
                    14.368828346000043
                  ],
                  [
                    39.862779028000034,
                    14.36815572100005
                  ],
                  [
                    39.85311879000005,
                    14.367098800000065
                  ],
                  [
                    39.85462750900007,
                    14.373158967000052
                  ],
                  [
                    39.84741302300006,
                    14.375045330000034
                  ],
                  [
                    39.838065835000066,
                    14.380497410000032
                  ],
                  [
                    39.827575316000036,
                    14.382718520000026
                  ],
                  [
                    39.81999766900003,
                    14.382502372000033
                  ],
                  [
                    39.80886310400007,
                    14.384724351000045
                  ],
                  [
                    39.80094810700007,
                    14.387177744000041
                  ],
                  [
                    39.795991506000064,
                    14.385981934000029
                  ],
                  [
                    39.78767114400006,
                    14.378730258000076
                  ],
                  [
                    39.77754016700004,
                    14.37533455700003
                  ],
                  [
                    39.77204903900008,
                    14.373850666000067
                  ],
                  [
                    39.77268421900004,
                    14.362922156000025
                  ],
                  [
                    39.77487093800005,
                    14.351449856000045
                  ],
                  [
                    39.77970587100003,
                    14.335798183000065
                  ],
                  [
                    39.77920407800008,
                    14.330532193000067
                  ],
                  [
                    39.771334523000064,
                    14.319853774000023
                  ],
                  [
                    39.76263600200008,
                    14.31869615900007
                  ],
                  [
                    39.75061559100004,
                    14.312821622000058
                  ],
                  [
                    39.74533139500005,
                    14.308649345000049
                  ],
                  [
                    39.73326439500005,
                    14.306593751000037
                  ],
                  [
                    39.726247716000046,
                    14.302962213000058
                  ],
                  [
                    39.72639233500007,
                    14.300770111000077
                  ],
                  [
                    39.726837182000054,
                    14.294027228000061
                  ],
                  [
                    39.72943200800006,
                    14.29175236900005
                  ],
                  [
                    39.733614715000044,
                    14.28808543100007
                  ],
                  [
                    39.733772411000075,
                    14.28794718000006
                  ],
                  [
                    39.73622831800003,
                    14.285956772000077
                  ],
                  [
                    39.742011054000045,
                    14.281270110000037
                  ],
                  [
                    39.752119322000055,
                    14.27825979000005
                  ],
                  [
                    39.757605709000075,
                    14.277177362000032
                  ],
                  [
                    39.75703111400003,
                    14.26376149500004
                  ],
                  [
                    39.75591275700003,
                    14.250040694000063
                  ],
                  [
                    39.75730409100004,
                    14.239843563000022
                  ],
                  [
                    39.75304904600006,
                    14.237048523000055
                  ],
                  [
                    39.742216588000076,
                    14.234941699000046
                  ],
                  [
                    39.73272872300004,
                    14.236949442000025
                  ],
                  [
                    39.718284260000075,
                    14.240053670000066
                  ],
                  [
                    39.70647482700008,
                    14.24206259400006
                  ],
                  [
                    39.694087480000064,
                    14.241311387000053
                  ],
                  [
                    39.687898251000036,
                    14.231344489000037
                  ],
                  [
                    39.68572239500003,
                    14.216176396000037
                  ],
                  [
                    39.679932189000056,
                    14.21069177000004
                  ],
                  [
                    39.67629928800005,
                    14.207100875000037
                  ],
                  [
                    39.672269655000036,
                    14.200334724000072
                  ],
                  [
                    39.664695918000064,
                    14.197247038000057
                  ],
                  [
                    39.663890699000035,
                    14.196918764000031
                  ],
                  [
                    39.65838353200007,
                    14.198681656000076
                  ],
                  [
                    39.65643136500006,
                    14.192823762000046
                  ],
                  [
                    39.649962783000035,
                    14.188612418000048
                  ],
                  [
                    39.657768764000025,
                    14.182403519000047
                  ],
                  [
                    39.659851984000056,
                    14.182003835000046
                  ],
                  [
                    39.66405380100008,
                    14.181197679000036
                  ],
                  [
                    39.67352125800005,
                    14.17771607800006
                  ],
                  [
                    39.68199849500007,
                    14.164686730000028
                  ],
                  [
                    39.69357610000003,
                    14.16144547700003
                  ],
                  [
                    39.69913307400003,
                    14.159774103000075
                  ],
                  [
                    39.70050682900006,
                    14.159464394000054
                  ],
                  [
                    39.70349162800005,
                    14.158791480000048
                  ],
                  [
                    39.70557685000006,
                    14.158321373000035
                  ],
                  [
                    39.71504024500007,
                    14.156313964000049
                  ],
                  [
                    39.720936909000045,
                    14.15701841400005
                  ],
                  [
                    39.73148943100006,
                    14.155353277000074
                  ],
                  [
                    39.738326689000075,
                    14.154129991000048
                  ],
                  [
                    39.73999915300004,
                    14.15383076300003
                  ],
                  [
                    39.74954134600006,
                    14.151798413000051
                  ],
                  [
                    39.75800476100005,
                    14.145147949000034
                  ],
                  [
                    39.76713301700005,
                    14.140043372000036
                  ],
                  [
                    39.775421367000035,
                    14.139065078000044
                  ],
                  [
                    39.78558428500003,
                    14.14123268800006
                  ],
                  [
                    39.790722705000064,
                    14.142543071000034
                  ],
                  [
                    39.79780505100007,
                    14.14252883100005
                  ],
                  [
                    39.80954813100004,
                    14.151646325000058
                  ],
                  [
                    39.819101223000075,
                    14.153442506000033
                  ],
                  [
                    39.826833159000046,
                    14.154952390000062
                  ],
                  [
                    39.83762477300007,
                    14.154198463000057
                  ],
                  [
                    39.83711457000004,
                    14.141743594000047
                  ],
                  [
                    39.83815346800003,
                    14.12654223900006
                  ],
                  [
                    39.84155887900005,
                    14.115097991000027
                  ],
                  [
                    39.84310791000007,
                    14.10936666400005
                  ],
                  [
                    39.84190535700003,
                    14.10216076200004
                  ],
                  [
                    39.841935730000046,
                    14.098658002000036
                  ],
                  [
                    39.84194977100003,
                    14.097038693000059
                  ],
                  [
                    39.84323539500008,
                    14.089869669000052
                  ],
                  [
                    39.84826845200007,
                    14.077961123000023
                  ],
                  [
                    39.847068542000045,
                    14.071584191000056
                  ],
                  [
                    39.84448089700004,
                    14.060108898000067
                  ],
                  [
                    39.84428355800003,
                    14.05609176400003
                  ],
                  [
                    39.84399702300004,
                    14.050258584000062
                  ],
                  [
                    39.84708242000005,
                    14.044208968000078
                  ],
                  [
                    39.84945974400006,
                    14.038635824000039
                  ],
                  [
                    39.85472990900007,
                    14.030980888000045
                  ],
                  [
                    39.86066167700005,
                    14.02823164800003
                  ],
                  [
                    39.86632472800005,
                    14.021599262000052
                  ],
                  [
                    39.882301047000055,
                    14.016060535000065
                  ],
                  [
                    39.885936994000076,
                    14.012203097000054
                  ],
                  [
                    39.87915570600006,
                    14.003136010000048
                  ],
                  [
                    39.874032449000026,
                    13.999185587000056
                  ],
                  [
                    39.868489228000044,
                    13.99224171000003
                  ],
                  [
                    39.86905795000007,
                    13.982923424000035
                  ],
                  [
                    39.85859366300008,
                    13.973186820000024
                  ],
                  [
                    39.85916443800005,
                    13.965772858000037
                  ],
                  [
                    39.84791760200005,
                    13.970564487000047
                  ],
                  [
                    39.83564405800007,
                    13.975646382000036
                  ],
                  [
                    39.829200986000046,
                    13.97428271800004
                  ],
                  [
                    39.82313744000004,
                    13.971907508000072
                  ],
                  [
                    39.81565090600003,
                    13.968239547000053
                  ],
                  [
                    39.81276582800007,
                    13.960216152000044
                  ],
                  [
                    39.80746944100008,
                    13.953728346000048
                  ],
                  [
                    39.80458871600007,
                    13.949700077000045
                  ],
                  [
                    39.801657988000045,
                    13.945601886000077
                  ],
                  [
                    39.81257801600003,
                    13.94486087100006
                  ],
                  [
                    39.817633132000026,
                    13.942581124000071
                  ],
                  [
                    39.82791902300005,
                    13.931626359000063
                  ],
                  [
                    39.825606132000075,
                    13.926570043000027
                  ],
                  [
                    39.826091501000064,
                    13.921377619000054
                  ],
                  [
                    39.83327865100006,
                    13.918403375000025
                  ],
                  [
                    39.83351141500003,
                    13.907842471000038
                  ],
                  [
                    39.82941241800006,
                    13.899620527000025
                  ],
                  [
                    39.828181193000034,
                    13.887951389000023
                  ],
                  [
                    39.82856302700003,
                    13.880294624000044
                  ],
                  [
                    39.82876861300008,
                    13.875015071000064
                  ],
                  [
                    39.82902222000007,
                    13.868502307000028
                  ],
                  [
                    39.837846797000054,
                    13.864210250000042
                  ],
                  [
                    39.836303231000045,
                    13.854130258000055
                  ],
                  [
                    39.84105538600005,
                    13.847112606000053
                  ],
                  [
                    39.842246326000065,
                    13.83840288500005
                  ],
                  [
                    39.83938468200006,
                    13.833594886000071
                  ],
                  [
                    39.83681433500004,
                    13.829276310000068
                  ],
                  [
                    39.83661511300005,
                    13.828941587000031
                  ],
                  [
                    39.83370132500005,
                    13.821384023000064
                  ],
                  [
                    39.83629697200007,
                    13.81135349300007
                  ],
                  [
                    39.837496345000034,
                    13.809559210000032
                  ],
                  [
                    39.84154952100005,
                    13.803495586000054
                  ],
                  [
                    39.84837008000005,
                    13.799994467000033
                  ],
                  [
                    39.85227309800007,
                    13.794897904000038
                  ],
                  [
                    39.85293370800008,
                    13.790978084000074
                  ],
                  [
                    39.85373345600004,
                    13.786232673000029
                  ],
                  [
                    39.85301251000004,
                    13.775928170000043
                  ],
                  [
                    39.85319733600005,
                    13.766511068000057
                  ],
                  [
                    39.85737278400006,
                    13.760723677000044
                  ],
                  [
                    39.86376884100008,
                    13.755109812000057
                  ],
                  [
                    39.87419850300006,
                    13.749403871000027
                  ],
                  [
                    39.88406876400006,
                    13.748246227000038
                  ],
                  [
                    39.875999861000025,
                    13.738207999000053
                  ],
                  [
                    39.87408985500008,
                    13.722169819000044
                  ],
                  [
                    39.87455389100006,
                    13.710478221000074
                  ],
                  [
                    39.87766864100007,
                    13.705977413000028
                  ],
                  [
                    39.877495106000026,
                    13.697560633000023
                  ],
                  [
                    39.87765272900003,
                    13.688771974000076
                  ],
                  [
                    39.87622210300003,
                    13.680253978000053
                  ],
                  [
                    39.87027358300003,
                    13.665839771000037
                  ],
                  [
                    39.86742260400007,
                    13.658281017000036
                  ],
                  [
                    39.867748145000064,
                    13.649519231000056
                  ],
                  [
                    39.86855378700005,
                    13.643538689000025
                  ],
                  [
                    39.867727982000076,
                    13.634920413000032
                  ],
                  [
                    39.86645086200008,
                    13.626939708000066
                  ],
                  [
                    39.86678826000008,
                    13.625971158000027
                  ],
                  [
                    39.86870162100007,
                    13.620478582000032
                  ],
                  [
                    39.868732152000064,
                    13.615330007000068
                  ],
                  [
                    39.86955855900004,
                    13.609505436000063
                  ],
                  [
                    39.864953686000035,
                    13.60266613400006
                  ],
                  [
                    39.86549828100004,
                    13.596169349000036
                  ],
                  [
                    39.86547626300006,
                    13.590311574000054
                  ],
                  [
                    39.86757149700003,
                    13.583809183000028
                  ],
                  [
                    39.86705072800004,
                    13.57509598300004
                  ],
                  [
                    39.865325433000066,
                    13.563705823000078
                  ],
                  [
                    39.86339002400007,
                    13.55835591500005
                  ],
                  [
                    39.863907174000076,
                    13.548160815000074
                  ],
                  [
                    39.85327827700007,
                    13.554091611000047
                  ],
                  [
                    39.84340465100007,
                    13.556503435000025
                  ],
                  [
                    39.83579886500007,
                    13.555326686000058
                  ],
                  [
                    39.82240021100006,
                    13.55679912900007
                  ],
                  [
                    39.81626345300003,
                    13.557770769000058
                  ],
                  [
                    39.81162651900007,
                    13.55554591400005
                  ],
                  [
                    39.80383567400003,
                    13.553725030000066
                  ],
                  [
                    39.79382403500006,
                    13.555723993000072
                  ],
                  [
                    39.788219181000045,
                    13.560282647000065
                  ],
                  [
                    39.78357454700006,
                    13.563382752000052
                  ],
                  [
                    39.77290678900005,
                    13.566882447000069
                  ],
                  [
                    39.76303208300004,
                    13.571270992000052
                  ],
                  [
                    39.755064925000056,
                    13.570892980000053
                  ],
                  [
                    39.74910528200007,
                    13.570846867000057
                  ],
                  [
                    39.74640621900005,
                    13.570825983000077
                  ],
                  [
                    39.74454715000007,
                    13.570811598000034
                  ],
                  [
                    39.73945580900005,
                    13.563148315000035
                  ],
                  [
                    39.73964230800004,
                    13.552278521000062
                  ],
                  [
                    39.73972773000003,
                    13.54729979700005
                  ],
                  [
                    39.73399895500006,
                    13.528867459000026
                  ],
                  [
                    39.733945204000065,
                    13.52869451600003
                  ],
                  [
                    39.729165616000046,
                    13.524073565000037
                  ],
                  [
                    39.728213039000025,
                    13.51662714500003
                  ],
                  [
                    39.72342470600006,
                    13.509191865000048
                  ],
                  [
                    39.72243509400005,
                    13.49895953600003
                  ],
                  [
                    39.72050964600004,
                    13.48685260700006
                  ],
                  [
                    39.71951747700007,
                    13.475681038000062
                  ],
                  [
                    39.72137543500003,
                    13.465440460000025
                  ],
                  [
                    39.72420650200007,
                    13.450533785000061
                  ],
                  [
                    39.72606629100005,
                    13.441201858000056
                  ],
                  [
                    39.726045869000075,
                    13.434446035000065
                  ],
                  [
                    39.726038190000054,
                    13.431904776000067
                  ],
                  [
                    39.727742360000036,
                    13.422228443000051
                  ],
                  [
                    39.73000517100007,
                    13.415917644000046
                  ],
                  [
                    39.73244787400006,
                    13.409603830000037
                  ],
                  [
                    39.73394796600007,
                    13.403069143000039
                  ],
                  [
                    39.73834290100007,
                    13.399575952000077
                  ],
                  [
                    39.74160565400007,
                    13.394042873000046
                  ],
                  [
                    39.74355080700008,
                    13.388937370000065
                  ],
                  [
                    39.74128424600008,
                    13.382195481000053
                  ],
                  [
                    39.74575888800007,
                    13.374121329000047
                  ],
                  [
                    39.736056819000055,
                    13.376954549000061
                  ],
                  [
                    39.72952242000008,
                    13.378807824000035
                  ],
                  [
                    39.73169365100006,
                    13.37332019400003
                  ],
                  [
                    39.736014331000035,
                    13.36806925600007
                  ],
                  [
                    39.740033665000055,
                    13.363254426000026
                  ],
                  [
                    39.74218044700007,
                    13.357488929000056
                  ],
                  [
                    39.74170441900003,
                    13.35128759500003
                  ],
                  [
                    39.74027945300003,
                    13.345695632000059
                  ],
                  [
                    39.739518849000035,
                    13.338911388000042
                  ],
                  [
                    39.73876407500006,
                    13.332885975000067
                  ],
                  [
                    39.73645547800004,
                    13.327302485000075
                  ],
                  [
                    39.73774666300005,
                    13.321094395000046
                  ],
                  [
                    39.73501241900004,
                    13.314301637000028
                  ],
                  [
                    39.72849899000005,
                    13.308798639000031
                  ],
                  [
                    39.72436124200004,
                    13.302966129000026
                  ],
                  [
                    39.71972319500003,
                    13.294554241000071
                  ],
                  [
                    39.72497177300005,
                    13.288338122000027
                  ],
                  [
                    39.73005041700003,
                    13.286577330000057
                  ],
                  [
                    39.73590094300005,
                    13.286540681000076
                  ],
                  [
                    39.73635718100007,
                    13.28623361700005
                  ],
                  [
                    39.74178373600006,
                    13.282581356000037
                  ],
                  [
                    39.748045055000034,
                    13.28168037100005
                  ],
                  [
                    39.75347648300004,
                    13.27998741500005
                  ],
                  [
                    39.754345285000056,
                    13.279804737000063
                  ],
                  [
                    39.75864844000006,
                    13.278899931000069
                  ],
                  [
                    39.76242040900007,
                    13.283453249000047
                  ],
                  [
                    39.76731515600005,
                    13.285268958000074
                  ],
                  [
                    39.77222354200006,
                    13.280151583000077
                  ],
                  [
                    39.777378498000076,
                    13.275160946000028
                  ],
                  [
                    39.781985631000055,
                    13.269220822000023
                  ],
                  [
                    39.78359731000006,
                    13.266430467000077
                  ],
                  [
                    39.785749087000056,
                    13.262705022000034
                  ],
                  [
                    39.78520460200008,
                    13.257182802000045
                  ],
                  [
                    39.78509290900007,
                    13.25195663900007
                  ],
                  [
                    39.78722496900008,
                    13.245630310000024
                  ],
                  [
                    39.79121519700004,
                    13.239491869000062
                  ],
                  [
                    39.79587942100005,
                    13.233016686000042
                  ],
                  [
                    39.79768916000006,
                    13.229886577000059
                  ],
                  [
                    39.79879411700006,
                    13.227975452000067
                  ],
                  [
                    39.79905667600008,
                    13.227521332000038
                  ],
                  [
                    39.799738156000046,
                    13.223784709000029
                  ],
                  [
                    39.80021004200006,
                    13.221197309000047
                  ],
                  [
                    39.80058324300006,
                    13.219151013000044
                  ],
                  [
                    39.80853293600006,
                    13.217173927000033
                  ],
                  [
                    39.80793995700003,
                    13.209261665000042
                  ],
                  [
                    39.80694519000008,
                    13.202506608000022
                  ],
                  [
                    39.80690945500004,
                    13.20240340600003
                  ],
                  [
                    39.80475752800004,
                    13.196188659000029
                  ],
                  [
                    39.803772141000024,
                    13.18967977400007
                  ],
                  [
                    39.80582153000006,
                    13.185636267000064
                  ],
                  [
                    39.80708465600003,
                    13.183144080000034
                  ],
                  [
                    39.80917095800004,
                    13.176686165000035
                  ],
                  [
                    39.81010822500008,
                    13.16972062900004
                  ],
                  [
                    39.81038938900008,
                    13.163934377000032
                  ],
                  [
                    39.81194707900005,
                    13.155157411000062
                  ],
                  [
                    39.81563599500004,
                    13.146187749000035
                  ],
                  [
                    39.82094654300005,
                    13.138659694000069
                  ],
                  [
                    39.82429661200007,
                    13.131952659000035
                  ],
                  [
                    39.827163281000026,
                    13.124031830000035
                  ],
                  [
                    39.827677548000054,
                    13.122562058000028
                  ],
                  [
                    39.829250321000075,
                    13.11806708100005
                  ],
                  [
                    39.831223065000074,
                    13.112541892000024
                  ],
                  [
                    39.83245776200005,
                    13.106509695000057
                  ],
                  [
                    39.83316516100007,
                    13.097424662000037
                  ],
                  [
                    39.83319579400006,
                    13.088560810000047
                  ],
                  [
                    39.835063545000025,
                    13.082977736000032
                  ],
                  [
                    39.83843710100007,
                    13.077092047000065
                  ],
                  [
                    39.84199846200005,
                    13.06797669100007
                  ],
                  [
                    39.84565661500005,
                    13.059152115000074
                  ],
                  [
                    39.84795523200006,
                    13.052805908000039
                  ],
                  [
                    39.85073047800006,
                    13.047900274000028
                  ],
                  [
                    39.853624317000026,
                    13.042721272000051
                  ],
                  [
                    39.85798767500006,
                    13.036156707000032
                  ],
                  [
                    39.86048538400007,
                    13.028367507000041
                  ],
                  [
                    39.86305890300008,
                    13.01970368800005
                  ],
                  [
                    39.86221248700008,
                    13.011486498000068
                  ],
                  [
                    39.860377723000056,
                    13.003619527000069
                  ],
                  [
                    39.86175803500004,
                    12.993831445000069
                  ],
                  [
                    39.86150513800004,
                    12.986697196000023
                  ],
                  [
                    39.86105493500003,
                    12.977321234000044
                  ],
                  [
                    39.86001018200005,
                    12.96963240100007
                  ],
                  [
                    39.86236368900006,
                    12.962021568000068
                  ],
                  [
                    39.86673284800003,
                    12.953932691000034
                  ],
                  [
                    39.86966634400005,
                    12.948259923000023
                  ],
                  [
                    39.87184565900003,
                    12.944045600000038
                  ],
                  [
                    39.87244365200007,
                    12.942889196000067
                  ],
                  [
                    39.87262070600008,
                    12.942546805000063
                  ],
                  [
                    39.87277411900004,
                    12.942250135000052
                  ],
                  [
                    39.87964952800007,
                    12.935393739000062
                  ],
                  [
                    39.886386068000036,
                    12.930909873000076
                  ],
                  [
                    39.89817557900005,
                    12.92606203500003
                  ],
                  [
                    39.90424742000005,
                    12.92175437700007
                  ],
                  [
                    39.90643486400006,
                    12.914339802000029
                  ],
                  [
                    39.91180189100004,
                    12.909690946000069
                  ],
                  [
                    39.916568581000035,
                    12.904636176000054
                  ],
                  [
                    39.92029077400008,
                    12.898490630000026
                  ],
                  [
                    39.92520444400003,
                    12.893767369000045
                  ],
                  [
                    39.929261018000034,
                    12.88150507000006
                  ],
                  [
                    39.92935826300004,
                    12.874393049000048
                  ],
                  [
                    39.93481414100006,
                    12.867582221000077
                  ],
                  [
                    39.941180917000054,
                    12.861272854000049
                  ],
                  [
                    39.945493069000065,
                    12.853229697000074
                  ],
                  [
                    39.948622733000036,
                    12.847407113000031
                  ],
                  [
                    39.95063564900005,
                    12.841689426000073
                  ],
                  [
                    39.952538324000045,
                    12.836919809000051
                  ],
                  [
                    39.956176319000065,
                    12.832506931000069
                  ],
                  [
                    39.96081434600006,
                    12.828648180000073
                  ],
                  [
                    39.965483378000044,
                    12.821883421000052
                  ],
                  [
                    39.96950860100003,
                    12.81412627800006
                  ],
                  [
                    39.97065032200004,
                    12.805169979000027
                  ],
                  [
                    39.97258063700008,
                    12.797360455000046
                  ],
                  [
                    39.97798291700008,
                    12.792190897000069
                  ],
                  [
                    39.963275089000035,
                    12.782183920000023
                  ],
                  [
                    39.95367893400004,
                    12.778178019000052
                  ],
                  [
                    39.94270781200004,
                    12.77147870400006
                  ],
                  [
                    39.92755714000003,
                    12.767072700000028
                  ],
                  [
                    39.91957616000008,
                    12.766889659000071
                  ],
                  [
                    39.90921718300007,
                    12.764588082000046
                  ],
                  [
                    39.89904895900003,
                    12.762307990000068
                  ],
                  [
                    39.888647898000045,
                    12.755775692000043
                  ],
                  [
                    39.86978203000007,
                    12.733919082000057
                  ],
                  [
                    39.867605568000045,
                    12.723737696000057
                  ],
                  [
                    39.84974576800005,
                    12.717812036000055
                  ],
                  [
                    39.83941388900007,
                    12.713274352000042
                  ],
                  [
                    39.834953434000056,
                    12.706728691000023
                  ],
                  [
                    39.82610431200004,
                    12.693741426000031
                  ],
                  [
                    39.82358893600008,
                    12.679567656000074
                  ],
                  [
                    39.822492397000076,
                    12.673388824000028
                  ],
                  [
                    39.82007780500004,
                    12.65882725800003
                  ],
                  [
                    39.82334012300004,
                    12.645668827000065
                  ],
                  [
                    39.83170609600006,
                    12.635438286000067
                  ],
                  [
                    39.83257350300005,
                    12.63437755600006
                  ],
                  [
                    39.82673697900003,
                    12.625987218000034
                  ],
                  [
                    39.82433783700003,
                    12.622538315000043
                  ],
                  [
                    39.818702501000075,
                    12.618753520000041
                  ],
                  [
                    39.80886878700005,
                    12.603399541000044
                  ],
                  [
                    39.806736717000035,
                    12.596283054000025
                  ],
                  [
                    39.812756386000046,
                    12.585899439000059
                  ],
                  [
                    39.81547827700007,
                    12.581401185000061
                  ],
                  [
                    39.81819796800005,
                    12.579140863000077
                  ],
                  [
                    39.82682559800003,
                    12.571970484000076
                  ],
                  [
                    39.82590656700006,
                    12.560954357000071
                  ],
                  [
                    39.83276409800004,
                    12.549890953000045
                  ],
                  [
                    39.84054893200005,
                    12.546731774000023
                  ],
                  [
                    39.84918733200004,
                    12.547235906000026
                  ],
                  [
                    39.85237048300007,
                    12.54742167300003
                  ],
                  [
                    39.86319581200007,
                    12.53144859300005
                  ],
                  [
                    39.863645209000026,
                    12.523721617000035
                  ],
                  [
                    39.861687059000076,
                    12.517505468000024
                  ],
                  [
                    39.863451756000075,
                    12.506289292000076
                  ],
                  [
                    39.86818189100006,
                    12.494316991000062
                  ],
                  [
                    39.88106566400006,
                    12.484460752000075
                  ],
                  [
                    39.86628592200003,
                    12.472624326000073
                  ],
                  [
                    39.87126016600007,
                    12.468812833000072
                  ],
                  [
                    39.88204999800007,
                    12.46695560300003
                  ],
                  [
                    39.88257253000006,
                    12.457662647000063
                  ],
                  [
                    39.863112708000074,
                    12.463346012000045
                  ],
                  [
                    39.84747315300007,
                    12.449206307000054
                  ],
                  [
                    39.83900285800007,
                    12.438965427000028
                  ],
                  [
                    39.83336777900007,
                    12.43348185700006
                  ],
                  [
                    39.83049065100005,
                    12.428917497000043
                  ],
                  [
                    39.82161413700004,
                    12.414835534000076
                  ],
                  [
                    39.814929224000025,
                    12.407061931000044
                  ],
                  [
                    39.820953098000075,
                    12.395184518000065
                  ],
                  [
                    39.819931964000034,
                    12.389995824000039
                  ],
                  [
                    39.821900379000056,
                    12.386152865000042
                  ],
                  [
                    39.82304305000008,
                    12.383922015000053
                  ],
                  [
                    39.82409165200005,
                    12.37729164700005
                  ],
                  [
                    39.825270095000064,
                    12.372304332000056
                  ],
                  [
                    39.82931350800004,
                    12.365651486000047
                  ],
                  [
                    39.83087630400007,
                    12.357500495000068
                  ],
                  [
                    39.817622562000054,
                    12.341872429000034
                  ],
                  [
                    39.817615713000066,
                    12.330993091000039
                  ],
                  [
                    39.817611330000034,
                    12.324029795000058
                  ],
                  [
                    39.800328206000074,
                    12.316388867000057
                  ],
                  [
                    39.79796007500005,
                    12.315826746000027
                  ],
                  [
                    39.77714105600006,
                    12.310884957000042
                  ],
                  [
                    39.76154694200005,
                    12.303252024000074
                  ],
                  [
                    39.75855376100003,
                    12.319953055000042
                  ],
                  [
                    39.74795815500005,
                    12.316504210000062
                  ],
                  [
                    39.739107259000036,
                    12.312837382000055
                  ],
                  [
                    39.72655261600005,
                    12.310214417000054
                  ],
                  [
                    39.721837589000074,
                    12.308360359000062
                  ],
                  [
                    39.721501852000074,
                    12.308228335000024
                  ],
                  [
                    39.70626514400004,
                    12.306206621000058
                  ],
                  [
                    39.68847293400006,
                    12.30692024800004
                  ],
                  [
                    39.67931463000008,
                    12.307815882000057
                  ],
                  [
                    39.665044343000034,
                    12.30761943400006
                  ],
                  [
                    39.65870124500003,
                    12.306381335000026
                  ],
                  [
                    39.64976745600006,
                    12.306892253000058
                  ],
                  [
                    39.64094424000007,
                    12.30763096000004
                  ],
                  [
                    39.63227443100004,
                    12.307654083000045
                  ],
                  [
                    39.626799919000064,
                    12.304066022000029
                  ],
                  [
                    39.62473431400008,
                    12.302712201000077
                  ],
                  [
                    39.62093441700006,
                    12.300221701000055
                  ],
                  [
                    39.62512295400006,
                    12.287998835000053
                  ],
                  [
                    39.62012166300008,
                    12.282375198000068
                  ],
                  [
                    39.61421295900004,
                    12.275731233000045
                  ],
                  [
                    39.60500034300003,
                    12.270562437000024
                  ],
                  [
                    39.59696252500004,
                    12.269870311000034
                  ],
                  [
                    39.59186976500007,
                    12.270975589000045
                  ],
                  [
                    39.58663210200007,
                    12.265867580000076
                  ],
                  [
                    39.57254390300005,
                    12.255925599000022
                  ],
                  [
                    39.555184250000025,
                    12.255511219000027
                  ],
                  [
                    39.543273525000075,
                    12.265007941000022
                  ],
                  [
                    39.541339866000044,
                    12.27752994900004
                  ],
                  [
                    39.538536355000076,
                    12.291911820000053
                  ],
                  [
                    39.53531212100006,
                    12.299931815000036
                  ],
                  [
                    39.53119194300007,
                    12.30605792700004
                  ],
                  [
                    39.52928475400006,
                    12.312295538000058
                  ],
                  [
                    39.52266195200008,
                    12.326414029000034
                  ],
                  [
                    39.51515881300003,
                    12.329360518000044
                  ],
                  [
                    39.507440992000056,
                    12.332852040000034
                  ],
                  [
                    39.50102475400007,
                    12.33171214500004
                  ],
                  [
                    39.48715784700005,
                    12.326714120000076
                  ],
                  [
                    39.47051795200008,
                    12.32139860500007
                  ],
                  [
                    39.45556405600007,
                    12.32502717500006
                  ],
                  [
                    39.44074365800003,
                    12.31549953900003
                  ],
                  [
                    39.42757471600004,
                    12.30244096000007
                  ],
                  [
                    39.41951424100006,
                    12.296596726000075
                  ],
                  [
                    39.40288592200005,
                    12.295279038000047
                  ],
                  [
                    39.388595784000074,
                    12.30049620400007
                  ],
                  [
                    39.374684210000055,
                    12.30119021300004
                  ],
                  [
                    39.37257673900007,
                    12.301295349000043
                  ],
                  [
                    39.365777698000045,
                    12.300521873000037
                  ],
                  [
                    39.359785577000025,
                    12.299528968000061
                  ],
                  [
                    39.35696989200005,
                    12.29906240400004
                  ],
                  [
                    39.353967941000064,
                    12.298776673000077
                  ],
                  [
                    39.35015160100005,
                    12.29841342800006
                  ],
                  [
                    39.34234523200007,
                    12.300702117000071
                  ],
                  [
                    39.33381518300007,
                    12.300604146000069
                  ],
                  [
                    39.328294490000076,
                    12.302293494000025
                  ],
                  [
                    39.32170279400003,
                    12.304866179000044
                  ],
                  [
                    39.312677146000055,
                    12.30087579800005
                  ],
                  [
                    39.305208341000025,
                    12.297280245000024
                  ],
                  [
                    39.29900980600007,
                    12.297380599000064
                  ],
                  [
                    39.293551990000026,
                    12.296502686000053
                  ],
                  [
                    39.29087425500006,
                    12.296071961000052
                  ],
                  [
                    39.28478473200005,
                    12.299688143000026
                  ],
                  [
                    39.28019922400006,
                    12.305001150000066
                  ],
                  [
                    39.27559872200004,
                    12.312032154000065
                  ],
                  [
                    39.270553720000066,
                    12.32001365900004
                  ],
                  [
                    39.26713422300003,
                    12.326423660000046
                  ],
                  [
                    39.26449822200004,
                    12.329293716000052
                  ],
                  [
                    39.26345521500008,
                    12.33042933300004
                  ],
                  [
                    39.262855115000036,
                    12.334706440000048
                  ],
                  [
                    39.25715821000006,
                    12.339392674000067
                  ],
                  [
                    39.25118869100004,
                    12.344123187000037
                  ],
                  [
                    39.24827719000007,
                    12.348479690000033
                  ],
                  [
                    39.245529419000036,
                    12.352944384000068
                  ],
                  [
                    39.246491552000066,
                    12.359924011000032
                  ],
                  [
                    39.24439122600006,
                    12.365735010000037
                  ],
                  [
                    39.24340674800004,
                    12.373926668000024
                  ],
                  [
                    39.24298876800003,
                    12.380298159000063
                  ],
                  [
                    39.24040078100006,
                    12.388283406000028
                  ],
                  [
                    39.23992029900006,
                    12.394543647000035
                  ],
                  [
                    39.241480514000045,
                    12.401890768000044
                  ],
                  [
                    39.24184234100005,
                    12.403594628000064
                  ],
                  [
                    39.241636881000034,
                    12.408805705000077
                  ],
                  [
                    39.24174901300006,
                    12.411255790000041
                  ],
                  [
                    39.24187349500005,
                    12.413975746000062
                  ],
                  [
                    39.24199405300004,
                    12.416609941000047
                  ],
                  [
                    39.24143291400003,
                    12.425628095000036
                  ],
                  [
                    39.240607632000035,
                    12.432241788000056
                  ],
                  [
                    39.237331693000044,
                    12.440916586000071
                  ],
                  [
                    39.23616121500004,
                    12.448997578000046
                  ],
                  [
                    39.23587398800004,
                    12.456365317000063
                  ],
                  [
                    39.23560001800007,
                    12.465779304000023
                  ],
                  [
                    39.236354548000065,
                    12.473085540000056
                  ],
                  [
                    39.23282805400004,
                    12.480771040000036
                  ],
                  [
                    39.230913229000066,
                    12.48616953800007
                  ],
                  [
                    39.231594924000035,
                    12.493144192000045
                  ],
                  [
                    39.229773857000055,
                    12.501081519000024
                  ],
                  [
                    39.22519585800006,
                    12.50921752100004
                  ],
                  [
                    39.22225961700008,
                    12.516662520000068
                  ],
                  [
                    39.22271463900006,
                    12.522300177000034
                  ],
                  [
                    39.21812563900005,
                    12.530051263000075
                  ],
                  [
                    39.217556656000056,
                    12.535959006000041
                  ],
                  [
                    39.21428599700005,
                    12.543377172000021
                  ],
                  [
                    39.208717652000075,
                    12.549562514000058
                  ],
                  [
                    39.20978667700007,
                    12.555127502000062
                  ],
                  [
                    39.20921769300003,
                    12.560590495000042
                  ],
                  [
                    39.20760420200003,
                    12.56603999300006
                  ],
                  [
                    39.20572020800006,
                    12.570878992000075
                  ],
                  [
                    39.20427621700003,
                    12.575996239000062
                  ],
                  [
                    39.20159372400008,
                    12.582314154000073
                  ],
                  [
                    39.19843372400004,
                    12.587790823000034
                  ],
                  [
                    39.19404472200006,
                    12.594711493000034
                  ],
                  [
                    39.18962021800007,
                    12.600818999000069
                  ],
                  [
                    39.18574671600004,
                    12.60691016900006
                  ],
                  [
                    39.18304538500007,
                    12.612292836000051
                  ],
                  [
                    39.18233840200003,
                    12.618138163000026
                  ],
                  [
                    39.184160262000034,
                    12.622991483000021
                  ],
                  [
                    39.18340445100006,
                    12.630297141000028
                  ],
                  [
                    39.17774802500003,
                    12.63710956500006
                  ],
                  [
                    39.17440127700007,
                    12.643480483000076
                  ],
                  [
                    39.176744995000035,
                    12.647583920000045
                  ],
                  [
                    39.17719881000005,
                    12.648378466000054
                  ],
                  [
                    39.17746170500004,
                    12.648645745000067
                  ],
                  [
                    39.18069550700005,
                    12.651933481000071
                  ],
                  [
                    39.181088256000066,
                    12.652332780000052
                  ],
                  [
                    39.18142235000005,
                    12.652672446000054
                  ],
                  [
                    39.187290897000025,
                    12.656323087000033
                  ],
                  [
                    39.19383994100008,
                    12.658097895000026
                  ],
                  [
                    39.19887097900005,
                    12.660395375000064
                  ],
                  [
                    39.20566427400007,
                    12.661762600000031
                  ],
                  [
                    39.21198956100005,
                    12.661637829000028
                  ],
                  [
                    39.21715343100004,
                    12.663534309000056
                  ],
                  [
                    39.223863477000066,
                    12.665427283000042
                  ],
                  [
                    39.23076368900007,
                    12.666535424000074
                  ],
                  [
                    39.23885772300008,
                    12.66309915200003
                  ],
                  [
                    39.24176307400006,
                    12.664780713000027
                  ],
                  [
                    39.24477512400006,
                    12.666524023000022
                  ],
                  [
                    39.24694378700008,
                    12.66777920100003
                  ],
                  [
                    39.256314160000045,
                    12.672898062000058
                  ],
                  [
                    39.26403807200006,
                    12.676353758000062
                  ],
                  [
                    39.26566643000007,
                    12.677082289000055
                  ],
                  [
                    39.26573133200003,
                    12.677127833000043
                  ],
                  [
                    39.27479175600007,
                    12.683485831000041
                  ],
                  [
                    39.27572506100006,
                    12.68422756800004
                  ],
                  [
                    39.27752170700006,
                    12.685655445000066
                  ],
                  [
                    39.27935503300006,
                    12.687112464000052
                  ],
                  [
                    39.28048218300006,
                    12.688008259000071
                  ],
                  [
                    39.28461845800007,
                    12.701438259000042
                  ],
                  [
                    39.28552142900003,
                    12.704370101000052
                  ],
                  [
                    39.269535044000065,
                    12.723219788000051
                  ],
                  [
                    39.27385989900006,
                    12.72662443400003
                  ],
                  [
                    39.27392273800007,
                    12.726772937000021
                  ],
                  [
                    39.274094588000025,
                    12.727179058000047
                  ],
                  [
                    39.28093232300006,
                    12.743338179000034
                  ],
                  [
                    39.278853379000054,
                    12.758548087000065
                  ],
                  [
                    39.267663775000074,
                    12.77133496600004
                  ],
                  [
                    39.27577188200007,
                    12.787847911000028
                  ],
                  [
                    39.28070790500004,
                    12.787266553000052
                  ],
                  [
                    39.29573004800005,
                    12.78549726600005
                  ],
                  [
                    39.30329507400006,
                    12.793010461000051
                  ],
                  [
                    39.30360198900007,
                    12.793315273000076
                  ],
                  [
                    39.30552657700008,
                    12.799239965000027
                  ],
                  [
                    39.306676770000024,
                    12.804542735000041
                  ],
                  [
                    39.30687395700005,
                    12.807144812000047
                  ],
                  [
                    39.30721557900006,
                    12.811652772000059
                  ],
                  [
                    39.29477292100006,
                    12.818069963000028
                  ],
                  [
                    39.284518638000065,
                    12.822822304000056
                  ],
                  [
                    39.277685629000075,
                    12.826024042000029
                  ],
                  [
                    39.28094916100008,
                    12.829080055000077
                  ],
                  [
                    39.28534631500003,
                    12.833197607000045
                  ],
                  [
                    39.29038914700004,
                    12.83791977900006
                  ],
                  [
                    39.293053686000064,
                    12.83969522800004
                  ],
                  [
                    39.29692570100008,
                    12.842275249000068
                  ],
                  [
                    39.30261675000003,
                    12.846790222000038
                  ],
                  [
                    39.30367933900004,
                    12.847556115000032
                  ],
                  [
                    39.305802982000046,
                    12.849086794000073
                  ],
                  [
                    39.31013169700003,
                    12.852206846000058
                  ],
                  [
                    39.30682789000008,
                    12.866310379000026
                  ],
                  [
                    39.30298973300006,
                    12.870121856000026
                  ],
                  [
                    39.29489482300005,
                    12.87090207500006
                  ],
                  [
                    39.279022835000035,
                    12.856247515000064
                  ],
                  [
                    39.275273466000044,
                    12.867323665000072
                  ],
                  [
                    39.26911254800007,
                    12.88084613500007
                  ],
                  [
                    39.26307605000005,
                    12.894094005000056
                  ],
                  [
                    39.258728715000075,
                    12.914682269000025
                  ],
                  [
                    39.25080672200005,
                    12.917982949000077
                  ],
                  [
                    39.24733996800006,
                    12.917736451000053
                  ],
                  [
                    39.23429994800006,
                    12.916809256000022
                  ],
                  [
                    39.23309832600006,
                    12.91672382300004
                  ],
                  [
                    39.23256756600006,
                    12.91668607500003
                  ],
                  [
                    39.22391274200004,
                    12.920137521000072
                  ],
                  [
                    39.21532386800004,
                    12.922129462000044
                  ],
                  [
                    39.20792411200006,
                    12.926001019000068
                  ],
                  [
                    39.20329921800004,
                    12.928914778000035
                  ],
                  [
                    39.19283200000007,
                    12.928084988000023
                  ],
                  [
                    39.174767503000055,
                    12.938168499000028
                  ],
                  [
                    39.16885056700005,
                    12.943590764000021
                  ],
                  [
                    39.16346988400005,
                    12.948412102000077
                  ],
                  [
                    39.15480765800004,
                    12.949838287000034
                  ],
                  [
                    39.15035655200006,
                    12.953154398000038
                  ],
                  [
                    39.14186479400007,
                    12.955839862000062
                  ],
                  [
                    39.11914623200005,
                    12.960857076000025
                  ],
                  [
                    39.11134535800005,
                    12.959915580000029
                  ],
                  [
                    39.100499307000064,
                    12.958769106000034
                  ],
                  [
                    39.08285895600005,
                    12.959272311000063
                  ],
                  [
                    39.07414789500007,
                    12.976086022000061
                  ],
                  [
                    39.05361142100003,
                    12.990669566000065
                  ],
                  [
                    39.044585908000045,
                    12.993361641000035
                  ],
                  [
                    39.03426109000003,
                    13.00046831000003
                  ],
                  [
                    39.014349526000046,
                    13.001572873000043
                  ],
                  [
                    39.009610106000025,
                    13.003898779000053
                  ],
                  [
                    39.00021910600003,
                    13.00344377600004
                  ],
                  [
                    38.99445523800006,
                    13.011741138000048
                  ],
                  [
                    39.00306662200006,
                    13.02190199100005
                  ],
                  [
                    39.00433409100003,
                    13.02339751900007
                  ],
                  [
                    39.000056553000036,
                    13.038889977000053
                  ],
                  [
                    38.994837447000066,
                    13.044370074000028
                  ],
                  [
                    38.99396247300007,
                    13.045288802000073
                  ],
                  [
                    38.99321728700005,
                    13.049011797000048
                  ],
                  [
                    38.99227797700007,
                    13.05370464300006
                  ],
                  [
                    38.990451466000025,
                    13.06282999900003
                  ],
                  [
                    38.99069066900006,
                    13.06603736300002
                  ],
                  [
                    38.99085914800003,
                    13.068296419000035
                  ],
                  [
                    38.990736620000064,
                    13.073607529000071
                  ],
                  [
                    38.990397923000046,
                    13.07645831900004
                  ],
                  [
                    38.98982390400005,
                    13.081289800000036
                  ],
                  [
                    38.97860188800007,
                    13.09896208400005
                  ],
                  [
                    38.98395162000003,
                    13.10138941100007
                  ],
                  [
                    38.98822870500004,
                    13.103330048000032
                  ],
                  [
                    39.00486454500003,
                    13.111378991000038
                  ],
                  [
                    39.009202505000076,
                    13.113477833000047
                  ],
                  [
                    39.00925037700006,
                    13.113500995000038
                  ],
                  [
                    39.010242306000066,
                    13.113980921000064
                  ],
                  [
                    39.01167220000008,
                    13.115828074000035
                  ],
                  [
                    39.01487662100004,
                    13.119967580000036
                  ],
                  [
                    39.019400559000076,
                    13.125811654000074
                  ],
                  [
                    39.02022455900004,
                    13.126876106000054
                  ],
                  [
                    39.02081195900007,
                    13.126976361000061
                  ],
                  [
                    39.02629710000008,
                    13.127912471000059
                  ],
                  [
                    39.036933944000054,
                    13.134239248000029
                  ],
                  [
                    39.03727214400004,
                    13.135522244000072
                  ],
                  [
                    39.03728820600003,
                    13.135583175000022
                  ],
                  [
                    39.03898135600008,
                    13.142006292000076
                  ],
                  [
                    39.04256980100007,
                    13.155619385000023
                  ],
                  [
                    39.04159878000007,
                    13.161502315000064
                  ],
                  [
                    39.04088759000007,
                    13.162579880000067
                  ],
                  [
                    39.03602437200004,
                    13.16994842300005
                  ],
                  [
                    39.034953537000035,
                    13.170435070000053
                  ],
                  [
                    39.03015454400003,
                    13.172615994000068
                  ],
                  [
                    39.016745771000046,
                    13.17870967600004
                  ],
                  [
                    39.011759460000064,
                    13.186396202000026
                  ],
                  [
                    38.99736778000005,
                    13.203404457000033
                  ],
                  [
                    38.98481214800006,
                    13.202754355000025
                  ],
                  [
                    38.96477014300007,
                    13.20776220700003
                  ],
                  [
                    38.95582407400008,
                    13.21201319000005
                  ],
                  [
                    38.956327300000055,
                    13.219199349000064
                  ],
                  [
                    38.953386816000034,
                    13.223777516000041
                  ],
                  [
                    38.95264391100005,
                    13.22998181500003
                  ],
                  [
                    38.95174191800004,
                    13.237514728000065
                  ],
                  [
                    38.94920630900003,
                    13.237306102000048
                  ],
                  [
                    38.92959020600006,
                    13.235692119000078
                  ],
                  [
                    38.91855669500006,
                    13.229916642000035
                  ],
                  [
                    38.91333401900005,
                    13.224472513000023
                  ],
                  [
                    38.90706791800005,
                    13.223917205000078
                  ],
                  [
                    38.893196370000055,
                    13.223412820000021
                  ],
                  [
                    38.87621835400006,
                    13.220508148000022
                  ],
                  [
                    38.86717456500003,
                    13.215320320000046
                  ],
                  [
                    38.86310541200004,
                    13.209497662000047
                  ],
                  [
                    38.85025784700008,
                    13.214508661000025
                  ],
                  [
                    38.83826109300003,
                    13.22908595000007
                  ],
                  [
                    38.83388245500004,
                    13.231933618000028
                  ],
                  [
                    38.82472646200006,
                    13.234116577000066
                  ],
                  [
                    38.81908525700004,
                    13.234714716000042
                  ],
                  [
                    38.81168131800007,
                    13.238773308000077
                  ],
                  [
                    38.810459414000036,
                    13.23996568800004
                  ],
                  [
                    38.807216932000074,
                    13.24312982500004
                  ],
                  [
                    38.80069076600006,
                    13.247309866000023
                  ],
                  [
                    38.78969742600003,
                    13.250072702000068
                  ],
                  [
                    38.77918740800004,
                    13.249370877000047
                  ],
                  [
                    38.77063860100003,
                    13.252538102000074
                  ],
                  [
                    38.760243082000045,
                    13.257549840000024
                  ],
                  [
                    38.74890994300006,
                    13.261622049000039
                  ],
                  [
                    38.74325173100004,
                    13.265023136000025
                  ],
                  [
                    38.73810211600005,
                    13.264077548000046
                  ],
                  [
                    38.732932693000066,
                    13.26264758900004
                  ],
                  [
                    38.73158807900006,
                    13.262275644000056
                  ],
                  [
                    38.72991659400003,
                    13.269219220000025
                  ],
                  [
                    38.73290198600006,
                    13.276432641000042
                  ],
                  [
                    38.73550526500003,
                    13.28194329300004
                  ],
                  [
                    38.740068508000036,
                    13.28678506600005
                  ],
                  [
                    38.73952176100005,
                    13.29351865600006
                  ],
                  [
                    38.73928429000006,
                    13.296443281000052
                  ],
                  [
                    38.73515395800007,
                    13.302352155000051
                  ],
                  [
                    38.74103547100003,
                    13.30744003500007
                  ],
                  [
                    38.73815347000004,
                    13.312342393000051
                  ],
                  [
                    38.73754823400003,
                    13.317430638000076
                  ],
                  [
                    38.73805984300003,
                    13.323955875000024
                  ],
                  [
                    38.73692977500008,
                    13.330313119000039
                  ],
                  [
                    38.741718423000066,
                    13.33354627600005
                  ],
                  [
                    38.74181258900006,
                    13.33983243800003
                  ],
                  [
                    38.737846578000074,
                    13.343687844000044
                  ],
                  [
                    38.73366138200004,
                    13.349765492000074
                  ],
                  [
                    38.73171280300005,
                    13.357845628000064
                  ],
                  [
                    38.73019398200006,
                    13.365402085000028
                  ],
                  [
                    38.73424845200003,
                    13.371237913000073
                  ],
                  [
                    38.73724331900007,
                    13.377698667000061
                  ],
                  [
                    38.73325469200006,
                    13.384147128000052
                  ],
                  [
                    38.732811380000044,
                    13.391112702000044
                  ],
                  [
                    38.733132743000056,
                    13.39881121600007
                  ],
                  [
                    38.73204187500005,
                    13.39969029200006
                  ],
                  [
                    38.730903805000025,
                    13.400607404000027
                  ],
                  [
                    38.72863401200004,
                    13.40243650900004
                  ],
                  [
                    38.72664992000006,
                    13.404035385000043
                  ],
                  [
                    38.721865207000064,
                    13.40805057800003
                  ],
                  [
                    38.71988689900007,
                    13.404769258000044
                  ],
                  [
                    38.71872966600006,
                    13.402849814000035
                  ],
                  [
                    38.70568553700008,
                    13.38929888000007
                  ],
                  [
                    38.69599147500003,
                    13.388979663000043
                  ],
                  [
                    38.69324842300006,
                    13.389273378000041
                  ],
                  [
                    38.68413740500006,
                    13.390248951000046
                  ],
                  [
                    38.66913356600003,
                    13.391859999000076
                  ],
                  [
                    38.66737542200008,
                    13.39225857300005
                  ],
                  [
                    38.66114395000005,
                    13.39367125900003
                  ],
                  [
                    38.657483752000076,
                    13.39450103300004
                  ],
                  [
                    38.649421363000044,
                    13.396342805000074
                  ],
                  [
                    38.64863995300004,
                    13.396521310000026
                  ],
                  [
                    38.64160067000006,
                    13.399805078000043
                  ],
                  [
                    38.63233379400003,
                    13.404153103000056
                  ],
                  [
                    38.62636460300007,
                    13.407984616000022
                  ],
                  [
                    38.62237124400008,
                    13.411227093000036
                  ],
                  [
                    38.62209098000005,
                    13.412287871000046
                  ],
                  [
                    38.62100262900003,
                    13.416407201000027
                  ],
                  [
                    38.620763630000056,
                    13.417311794000057
                  ],
                  [
                    38.61785245100003,
                    13.42833040000005
                  ],
                  [
                    38.616890572000045,
                    13.439081006000038
                  ],
                  [
                    38.61578828300003,
                    13.451400938000063
                  ],
                  [
                    38.63328095500003,
                    13.472711336000032
                  ],
                  [
                    38.64818026900008,
                    13.481377629000065
                  ],
                  [
                    38.661305018000064,
                    13.48472668100004
                  ],
                  [
                    38.67033960200007,
                    13.483958286000075
                  ],
                  [
                    38.67643033400003,
                    13.48344026600006
                  ],
                  [
                    38.67560861700008,
                    13.485616229000073
                  ],
                  [
                    38.675095948000035,
                    13.486973810000052
                  ],
                  [
                    38.67447450900005,
                    13.488619425000024
                  ],
                  [
                    38.67325474000006,
                    13.491849451000064
                  ],
                  [
                    38.67595492500004,
                    13.497618316000057
                  ],
                  [
                    38.674335160000055,
                    13.50303887900003
                  ],
                  [
                    38.67249222300006,
                    13.509206289000076
                  ],
                  [
                    38.66928211000004,
                    13.514505887000041
                  ],
                  [
                    38.66907575300007,
                    13.514970134000066
                  ],
                  [
                    38.66670262900004,
                    13.520309019000024
                  ],
                  [
                    38.666069193000055,
                    13.521734077000076
                  ],
                  [
                    38.66483024300004,
                    13.526795122000067
                  ],
                  [
                    38.66215026800006,
                    13.531181440000069
                  ],
                  [
                    38.65853983900007,
                    13.527871920000052
                  ],
                  [
                    38.65287579400007,
                    13.522679943000071
                  ],
                  [
                    38.64528303000003,
                    13.515767341000071
                  ],
                  [
                    38.63946473400006,
                    13.510711307000065
                  ],
                  [
                    38.63598603600008,
                    13.506264780000038
                  ],
                  [
                    38.63064325000005,
                    13.501815494000027
                  ],
                  [
                    38.62255606000008,
                    13.495449174000044
                  ],
                  [
                    38.62246698300004,
                    13.495379052000033
                  ],
                  [
                    38.61404523200008,
                    13.490686866000033
                  ],
                  [
                    38.60538914500006,
                    13.490691305000041
                  ],
                  [
                    38.59011241500008,
                    13.50612402300004
                  ],
                  [
                    38.57956618600008,
                    13.503465013000039
                  ],
                  [
                    38.57865640700004,
                    13.502669463000075
                  ],
                  [
                    38.572981578000054,
                    13.497707152000032
                  ],
                  [
                    38.572043259000054,
                    13.495329626000057
                  ],
                  [
                    38.57058204200007,
                    13.491627170000072
                  ],
                  [
                    38.56747233700003,
                    13.486452522000036
                  ],
                  [
                    38.56207545800004,
                    13.483329712000057
                  ],
                  [
                    38.551801891000025,
                    13.482850247000044
                  ],
                  [
                    38.549773137000045,
                    13.483013984000024
                  ],
                  [
                    38.54511085100006,
                    13.48339026800005
                  ],
                  [
                    38.53424352600007,
                    13.481810557000074
                  ],
                  [
                    38.52276544000006,
                    13.47651225900006
                  ],
                  [
                    38.521945678000066,
                    13.476133856000047
                  ],
                  [
                    38.51174260200003,
                    13.472911396000029
                  ],
                  [
                    38.50430996700004,
                    13.471734422000054
                  ],
                  [
                    38.484156416000076,
                    13.469736992000037
                  ],
                  [
                    38.47564235100003,
                    13.466780525000047
                  ],
                  [
                    38.470273304000045,
                    13.463252299000033
                  ],
                  [
                    38.46099123300007,
                    13.459561585000074
                  ],
                  [
                    38.46328546500007,
                    13.464682569000047
                  ],
                  [
                    38.46681255200008,
                    13.469034300000033
                  ],
                  [
                    38.469020338000064,
                    13.475429200000065
                  ],
                  [
                    38.46548583100008,
                    13.479719038000042
                  ],
                  [
                    38.46740286100004,
                    13.484902024000064
                  ],
                  [
                    38.476617281000074,
                    13.484965703000057
                  ],
                  [
                    38.48203889600006,
                    13.484837858000049
                  ],
                  [
                    38.49825673000004,
                    13.484455431000072
                  ],
                  [
                    38.490658547000066,
                    13.495777930000031
                  ],
                  [
                    38.49367425200006,
                    13.501222744000074
                  ],
                  [
                    38.49680462400005,
                    13.50678939200003
                  ],
                  [
                    38.50292534700003,
                    13.511546030000034
                  ],
                  [
                    38.50862004800007,
                    13.511198346000072
                  ],
                  [
                    38.517322120000074,
                    13.515856976000066
                  ],
                  [
                    38.52217232300006,
                    13.517431790000046
                  ],
                  [
                    38.53261839400005,
                    13.51868558700005
                  ],
                  [
                    38.54245898200003,
                    13.525802209000062
                  ],
                  [
                    38.54559542100003,
                    13.530298567000045
                  ],
                  [
                    38.54623019400003,
                    13.531208568000068
                  ],
                  [
                    38.547365538000065,
                    13.53283618200004
                  ],
                  [
                    38.54965242000003,
                    13.536316659000022
                  ],
                  [
                    38.55069057700007,
                    13.537896663000026
                  ],
                  [
                    38.55394614100004,
                    13.550308131000065
                  ],
                  [
                    38.549251119000076,
                    13.552569644000073
                  ],
                  [
                    38.539123059000076,
                    13.553844176000041
                  ],
                  [
                    38.53241451400004,
                    13.55329369900005
                  ],
                  [
                    38.52441196700005,
                    13.554567224000039
                  ],
                  [
                    38.51547291300005,
                    13.555436002000022
                  ],
                  [
                    38.50682886100003,
                    13.556405280000035
                  ],
                  [
                    38.50144983200005,
                    13.557859295000071
                  ],
                  [
                    38.48985275800004,
                    13.558012334000068
                  ],
                  [
                    38.477619910000044,
                    13.552344884000036
                  ],
                  [
                    38.47347431700007,
                    13.55725372300003
                  ],
                  [
                    38.47285067000007,
                    13.56411238100003
                  ],
                  [
                    38.46521463300007,
                    13.567644900000062
                  ],
                  [
                    38.458517897000036,
                    13.559819768000068
                  ],
                  [
                    38.453622523000035,
                    13.556946123000046
                  ],
                  [
                    38.44279375000008,
                    13.560540201000038
                  ],
                  [
                    38.44327149700007,
                    13.568940471000076
                  ],
                  [
                    38.44554953100004,
                    13.574442455000053
                  ],
                  [
                    38.447709563000046,
                    13.579601440000033
                  ],
                  [
                    38.45080375100008,
                    13.584246832000076
                  ],
                  [
                    38.45103860100005,
                    13.584599420000075
                  ],
                  [
                    38.45093120900003,
                    13.584597383000073
                  ],
                  [
                    38.440805702000034,
                    13.584405289000074
                  ],
                  [
                    38.43270280000007,
                    13.579694490000065
                  ],
                  [
                    38.42910373400008,
                    13.574895297000069
                  ],
                  [
                    38.42643459800007,
                    13.571336124000027
                  ],
                  [
                    38.424597868000035,
                    13.564332433000061
                  ],
                  [
                    38.423803013000054,
                    13.561301548000074
                  ],
                  [
                    38.42118306900005,
                    13.558169590000034
                  ],
                  [
                    38.41913163000004,
                    13.555717239000046
                  ],
                  [
                    38.41453624300004,
                    13.548937098000067
                  ],
                  [
                    38.41364498000007,
                    13.547879544000068
                  ],
                  [
                    38.406508159000055,
                    13.539411139000038
                  ],
                  [
                    38.39938411400004,
                    13.539678663000075
                  ],
                  [
                    38.39929488400003,
                    13.54548565400006
                  ],
                  [
                    38.39123411000003,
                    13.553355668000052
                  ],
                  [
                    38.385572066000066,
                    13.551585190000026
                  ],
                  [
                    38.37983954900005,
                    13.544477135000022
                  ],
                  [
                    38.370535964000055,
                    13.54987974100004
                  ],
                  [
                    38.365496439000026,
                    13.552163755000038
                  ],
                  [
                    38.35995090700004,
                    13.553004272000067
                  ],
                  [
                    38.34943680300006,
                    13.542411489000074
                  ],
                  [
                    38.34119673400005,
                    13.537642857000037
                  ],
                  [
                    38.335560635000036,
                    13.543722699000057
                  ],
                  [
                    38.33019609300004,
                    13.548336093000046
                  ],
                  [
                    38.32788310700005,
                    13.550325213000065
                  ],
                  [
                    38.325055399000064,
                    13.543310150000025
                  ],
                  [
                    38.325782934000074,
                    13.536667218000048
                  ],
                  [
                    38.32603095800005,
                    13.534402578000027
                  ],
                  [
                    38.320041383000046,
                    13.523849989000041
                  ],
                  [
                    38.32303852000007,
                    13.50956562600004
                  ],
                  [
                    38.31985647500005,
                    13.502151981000054
                  ],
                  [
                    38.319244748000074,
                    13.501901600000053
                  ],
                  [
                    38.31456420500007,
                    13.499985841000068
                  ],
                  [
                    38.30976816000003,
                    13.497890142000074
                  ],
                  [
                    38.297717800000044,
                    13.492624568000053
                  ],
                  [
                    38.29215800900005,
                    13.490791339000054
                  ],
                  [
                    38.278917156000034,
                    13.485519139000075
                  ],
                  [
                    38.26767409100006,
                    13.487801172000047
                  ],
                  [
                    38.25914203100007,
                    13.48620320300006
                  ],
                  [
                    38.25351251200004,
                    13.491168213000037
                  ],
                  [
                    38.24978400400005,
                    13.496166217000052
                  ],
                  [
                    38.24795798400004,
                    13.501662665000026
                  ],
                  [
                    38.24312796300006,
                    13.496734238000045
                  ],
                  [
                    38.235557905000064,
                    13.493836267000063
                  ],
                  [
                    38.23459444800005,
                    13.493295347000071
                  ],
                  [
                    38.229524112000036,
                    13.490448676000028
                  ],
                  [
                    38.22732690700008,
                    13.489215086000058
                  ],
                  [
                    38.220184790000076,
                    13.489254323000068
                  ],
                  [
                    38.21413307900008,
                    13.487610049000068
                  ],
                  [
                    38.21376870900008,
                    13.487511048000044
                  ],
                  [
                    38.211319100000026,
                    13.486845480000056
                  ],
                  [
                    38.200897636000036,
                    13.480138399000055
                  ],
                  [
                    38.18845156900005,
                    13.48436193300006
                  ],
                  [
                    38.18261954400003,
                    13.488054696000063
                  ],
                  [
                    38.17576614600006,
                    13.492205006000063
                  ],
                  [
                    38.173720255000035,
                    13.49344396600003
                  ],
                  [
                    38.16487942900005,
                    13.488046502000032
                  ],
                  [
                    38.164243714000065,
                    13.48752737600006
                  ],
                  [
                    38.158514371000024,
                    13.48284878100003
                  ],
                  [
                    38.158068452000066,
                    13.481999854000037
                  ],
                  [
                    38.15519832900003,
                    13.476535800000022
                  ],
                  [
                    38.14967828700003,
                    13.474745570000039
                  ],
                  [
                    38.145192748000056,
                    13.471678589000021
                  ],
                  [
                    38.13937689000005,
                    13.475620269000046
                  ],
                  [
                    38.13528870700003,
                    13.478687611000055
                  ],
                  [
                    38.12990702600007,
                    13.48473911900004
                  ],
                  [
                    38.12835270800008,
                    13.492307613000037
                  ],
                  [
                    38.12431420000007,
                    13.49796711700003
                  ],
                  [
                    38.120990806000066,
                    13.506304415000045
                  ],
                  [
                    38.119849603000034,
                    13.50447811500004
                  ],
                  [
                    38.11823484000007,
                    13.501893964000033
                  ],
                  [
                    38.11532188000007,
                    13.494262651000042
                  ],
                  [
                    38.11008008700003,
                    13.491606671000056
                  ],
                  [
                    38.103366539000035,
                    13.490117695000038
                  ],
                  [
                    38.094859478000046,
                    13.488267975000042
                  ],
                  [
                    38.087859424000044,
                    13.485979751000059
                  ],
                  [
                    38.08288638400006,
                    13.483674270000051
                  ],
                  [
                    38.07687108300007,
                    13.479941044000043
                  ],
                  [
                    38.07069211500004,
                    13.476392152000074
                  ],
                  [
                    38.06591373400005,
                    13.471202842000025
                  ],
                  [
                    38.059441012000036,
                    13.467191867000054
                  ],
                  [
                    38.051996132000056,
                    13.46793314000007
                  ],
                  [
                    38.048058963000074,
                    13.474812892000045
                  ],
                  [
                    38.045603382000024,
                    13.480111392000026
                  ],
                  [
                    38.03692518400004,
                    13.48280571600003
                  ],
                  [
                    38.02984853700008,
                    13.482756938000023
                  ],
                  [
                    38.02442017900006,
                    13.48565028400003
                  ],
                  [
                    38.020729473000074,
                    13.481256969000071
                  ],
                  [
                    38.01491873800006,
                    13.486515550000036
                  ],
                  [
                    38.01029020300007,
                    13.495831230000022
                  ],
                  [
                    38.008103955000024,
                    13.500828980000051
                  ],
                  [
                    38.00117941100007,
                    13.50109750100006
                  ],
                  [
                    37.99459636500006,
                    13.499733357000025
                  ],
                  [
                    37.98644730600006,
                    13.498306051000043
                  ],
                  [
                    37.978158499000074,
                    13.496301565000067
                  ],
                  [
                    37.97743699100005,
                    13.496127082000044
                  ],
                  [
                    37.96838892400007,
                    13.493693865000068
                  ],
                  [
                    37.96250537200007,
                    13.489611514000046
                  ],
                  [
                    37.96165161000005,
                    13.488375140000073
                  ],
                  [
                    37.94648738400008,
                    13.46641508600004
                  ],
                  [
                    37.930755591000036,
                    13.459228387000053
                  ],
                  [
                    37.92340356400007,
                    13.455869320000033
                  ],
                  [
                    37.91740019100007,
                    13.453126225000062
                  ],
                  [
                    37.91010591500003,
                    13.449792885000022
                  ],
                  [
                    37.904101473000026,
                    13.44704897400004
                  ],
                  [
                    37.88719327700005,
                    13.45337008100006
                  ],
                  [
                    37.875147533000074,
                    13.46770556000007
                  ],
                  [
                    37.86640019400005,
                    13.475127249000025
                  ],
                  [
                    37.86156491000003,
                    13.473960042000044
                  ],
                  [
                    37.85403069100005,
                    13.472141329000067
                  ],
                  [
                    37.84874695700006,
                    13.470865662000051
                  ],
                  [
                    37.84298744100005,
                    13.469474985000033
                  ],
                  [
                    37.83781475600006,
                    13.468225887000074
                  ],
                  [
                    37.832533789000024,
                    13.46695051000006
                  ],
                  [
                    37.816905536000036,
                    13.463175524000064
                  ],
                  [
                    37.811923712000066,
                    13.479672343000061
                  ],
                  [
                    37.81109648000006,
                    13.490850795000028
                  ],
                  [
                    37.81076463200003,
                    13.495335075000071
                  ],
                  [
                    37.810239230000036,
                    13.502433763000056
                  ],
                  [
                    37.80900596300006,
                    13.51909388100006
                  ],
                  [
                    37.79265930500003,
                    13.520614519000048
                  ],
                  [
                    37.78494023500008,
                    13.539228927000067
                  ],
                  [
                    37.77715844100004,
                    13.550656254000046
                  ],
                  [
                    37.76902466300004,
                    13.562598913000045
                  ],
                  [
                    37.77386705600003,
                    13.574346499000058
                  ],
                  [
                    37.78414945000003,
                    13.587719252000056
                  ],
                  [
                    37.78464544900004,
                    13.597313897000049
                  ],
                  [
                    37.774765315000025,
                    13.611653900000022
                  ],
                  [
                    37.77598883500008,
                    13.63219162400003
                  ],
                  [
                    37.776037089000056,
                    13.633001610000065
                  ],
                  [
                    37.77606118500006,
                    13.633406082000022
                  ],
                  [
                    37.776066951000075,
                    13.633502867000061
                  ],
                  [
                    37.77586043300005,
                    13.633330551000029
                  ],
                  [
                    37.769398479000074,
                    13.62793857500003
                  ],
                  [
                    37.764368767000065,
                    13.618372347000047
                  ],
                  [
                    37.76396935200006,
                    13.610062006000021
                  ],
                  [
                    37.76482181800003,
                    13.604058058000021
                  ],
                  [
                    37.76504588500006,
                    13.602479951000078
                  ],
                  [
                    37.765088597000045,
                    13.602179128000046
                  ],
                  [
                    37.761024675000044,
                    13.596908342000063
                  ],
                  [
                    37.76074388100005,
                    13.596544150000057
                  ],
                  [
                    37.76069188100007,
                    13.596191526000041
                  ],
                  [
                    37.76028119600005,
                    13.593406567000045
                  ],
                  [
                    37.76005427000007,
                    13.591867732000026
                  ],
                  [
                    37.759926016000065,
                    13.590998004000028
                  ],
                  [
                    37.75778054600005,
                    13.591057144000047
                  ],
                  [
                    37.75447095900006,
                    13.591148373000067
                  ],
                  [
                    37.75391837900003,
                    13.59116360400003
                  ],
                  [
                    37.753092389000074,
                    13.589725746000056
                  ],
                  [
                    37.750389795000046,
                    13.585021133000055
                  ],
                  [
                    37.74982486000005,
                    13.58416562800005
                  ],
                  [
                    37.749136355000076,
                    13.58312298900006
                  ],
                  [
                    37.74662800700003,
                    13.579324476000068
                  ],
                  [
                    37.745817801000044,
                    13.578097534000051
                  ],
                  [
                    37.74592144800005,
                    13.57578665400007
                  ],
                  [
                    37.74613843100008,
                    13.570948853000061
                  ],
                  [
                    37.74113793500004,
                    13.57148019300007
                  ],
                  [
                    37.73574184300003,
                    13.572053569000047
                  ],
                  [
                    37.727027012000065,
                    13.563421897000069
                  ],
                  [
                    37.724903264000034,
                    13.556003761000056
                  ],
                  [
                    37.72447941300004,
                    13.554523258000074
                  ],
                  [
                    37.72014283200008,
                    13.546228728000074
                  ],
                  [
                    37.714425549000055,
                    13.542012678000049
                  ],
                  [
                    37.71444503200007,
                    13.541875504000075
                  ],
                  [
                    37.715488752000056,
                    13.534526835000065
                  ],
                  [
                    37.70961749700007,
                    13.530195776000028
                  ],
                  [
                    37.707875158000036,
                    13.521216309000067
                  ],
                  [
                    37.70379028700006,
                    13.51180757800006
                  ],
                  [
                    37.700544259000026,
                    13.503360329000031
                  ],
                  [
                    37.698739346000025,
                    13.495410157000038
                  ],
                  [
                    37.69489109800003,
                    13.488340364000067
                  ],
                  [
                    37.69089672400003,
                    13.484688629000061
                  ],
                  [
                    37.69121487800004,
                    13.481895403000067
                  ],
                  [
                    37.69158941000006,
                    13.478607201000045
                  ],
                  [
                    37.69414243700004,
                    13.472426752000047
                  ],
                  [
                    37.68931277200005,
                    13.469349005000026
                  ],
                  [
                    37.68538273300004,
                    13.465251023000064
                  ],
                  [
                    37.68333220200003,
                    13.459748536000063
                  ],
                  [
                    37.67898116400005,
                    13.45646655400003
                  ],
                  [
                    37.67679429700007,
                    13.450687568000035
                  ],
                  [
                    37.672314131000064,
                    13.44851802100004
                  ],
                  [
                    37.671782015000076,
                    13.448260342000026
                  ],
                  [
                    37.67098508400005,
                    13.44787442300003
                  ],
                  [
                    37.66572354500005,
                    13.44641660800005
                  ],
                  [
                    37.66429187400007,
                    13.444667605000063
                  ],
                  [
                    37.66272781300006,
                    13.44275686800006
                  ],
                  [
                    37.66221150800004,
                    13.442126124000026
                  ],
                  [
                    37.65656396900005,
                    13.441373475000034
                  ],
                  [
                    37.65569969300003,
                    13.43476015300007
                  ],
                  [
                    37.65167240000005,
                    13.429653672000029
                  ],
                  [
                    37.64836786500007,
                    13.425355688000025
                  ],
                  [
                    37.64324906600007,
                    13.42024071000003
                  ],
                  [
                    37.63709725600006,
                    13.413895488000037
                  ],
                  [
                    37.631671711000024,
                    13.410879924000028
                  ],
                  [
                    37.628629689000036,
                    13.409571739000057
                  ],
                  [
                    37.62536999500003,
                    13.408169947000033
                  ],
                  [
                    37.617565838000075,
                    13.407911452000064
                  ],
                  [
                    37.612740694000024,
                    13.410242538000034
                  ],
                  [
                    37.611006289000045,
                    13.411080451000032
                  ],
                  [
                    37.60450102600004,
                    13.408937341000069
                  ],
                  [
                    37.599042980000036,
                    13.405621612000061
                  ],
                  [
                    37.59513044300007,
                    13.402024178000033
                  ],
                  [
                    37.59062668100006,
                    13.398006710000061
                  ],
                  [
                    37.59016782600003,
                    13.397597399000063
                  ],
                  [
                    37.586751485000036,
                    13.39734353800003
                  ],
                  [
                    37.58228651100006,
                    13.39701175600004
                  ],
                  [
                    37.576707500000055,
                    13.394501043000048
                  ],
                  [
                    37.57192050900005,
                    13.391338211000061
                  ],
                  [
                    37.56781329000006,
                    13.38858403100005
                  ],
                  [
                    37.56717234200005,
                    13.388154230000055
                  ],
                  [
                    37.56151477800006,
                    13.387123698000039
                  ],
                  [
                    37.55760067600005,
                    13.389989145000072
                  ],
                  [
                    37.55718515800004,
                    13.390293339000038
                  ],
                  [
                    37.55200112000006,
                    13.38860395200004
                  ],
                  [
                    37.54561049000006,
                    13.38467057300005
                  ],
                  [
                    37.53745150000003,
                    13.380749910000077
                  ],
                  [
                    37.53182566700008,
                    13.377618169000073
                  ],
                  [
                    37.52593164500007,
                    13.371253373000059
                  ],
                  [
                    37.524084310000035,
                    13.37017041200005
                  ],
                  [
                    37.523677372000066,
                    13.369931853000026
                  ],
                  [
                    37.51778052700007,
                    13.366474953000022
                  ],
                  [
                    37.510642493000034,
                    13.365945675000034
                  ],
                  [
                    37.50277068300005,
                    13.367850995000026
                  ],
                  [
                    37.49670134100006,
                    13.367800566000028
                  ],
                  [
                    37.49488443000007,
                    13.367785469000069
                  ],
                  [
                    37.490760188000024,
                    13.36385565200004
                  ],
                  [
                    37.49008196800003,
                    13.363209405000077
                  ],
                  [
                    37.48284309100006,
                    13.364255591000074
                  ],
                  [
                    37.47653906000005,
                    13.367708272000073
                  ],
                  [
                    37.473664874000065,
                    13.367270417000043
                  ],
                  [
                    37.47147485800008,
                    13.366936788000032
                  ],
                  [
                    37.466276476000075,
                    13.362464809000073
                  ],
                  [
                    37.46554384900003,
                    13.361962035000033
                  ],
                  [
                    37.461981639000044,
                    13.359517425000035
                  ],
                  [
                    37.456469897000034,
                    13.357675344000029
                  ],
                  [
                    37.45015009700006,
                    13.35486856600005
                  ],
                  [
                    37.44050583400008,
                    13.354094306000036
                  ],
                  [
                    37.43761227500005,
                    13.35825589700005
                  ],
                  [
                    37.43133727600008,
                    13.359537254000031
                  ],
                  [
                    37.42488220700005,
                    13.363544427000022
                  ],
                  [
                    37.419581863000076,
                    13.368158366000046
                  ],
                  [
                    37.41581665000007,
                    13.373968391000062
                  ],
                  [
                    37.40950761000005,
                    13.370136036000076
                  ],
                  [
                    37.40303799800006,
                    13.36174449200007
                  ],
                  [
                    37.395817855000075,
                    13.357776970000032
                  ],
                  [
                    37.38865733100005,
                    13.356305259000067
                  ],
                  [
                    37.381844870000066,
                    13.357465054000045
                  ],
                  [
                    37.37542831400003,
                    13.357960744000025
                  ],
                  [
                    37.36831406300007,
                    13.359280806000072
                  ],
                  [
                    37.36524188900006,
                    13.359850854000058
                  ],
                  [
                    37.36007297200007,
                    13.357897778000051
                  ],
                  [
                    37.35897093900007,
                    13.357481375000077
                  ],
                  [
                    37.355384240000035,
                    13.351342338000052
                  ],
                  [
                    37.35190526200006,
                    13.342623866000054
                  ],
                  [
                    37.352505472000075,
                    13.334353419000024
                  ],
                  [
                    37.35040973300005,
                    13.326731793000022
                  ],
                  [
                    37.34432629200006,
                    13.324428598000054
                  ],
                  [
                    37.338980126000024,
                    13.318552792000048
                  ],
                  [
                    37.335458595000034,
                    13.310429077000038
                  ],
                  [
                    37.321827248000034,
                    13.297177615000066
                  ],
                  [
                    37.312743934000025,
                    13.297532271000023
                  ],
                  [
                    37.30420899400008,
                    13.294052082000064
                  ],
                  [
                    37.29483942000007,
                    13.29056606000006
                  ],
                  [
                    37.28922113900006,
                    13.28803818800003
                  ],
                  [
                    37.280647187000056,
                    13.28494396700006
                  ],
                  [
                    37.27585906500008,
                    13.288362795000069
                  ],
                  [
                    37.26928096700004,
                    13.288733986000068
                  ],
                  [
                    37.26384429700005,
                    13.290045476000046
                  ],
                  [
                    37.25587690000003,
                    13.294970844000034
                  ],
                  [
                    37.25051719900006,
                    13.294993971000054
                  ],
                  [
                    37.24622167500007,
                    13.292189551000035
                  ],
                  [
                    37.24140623000005,
                    13.283385261000035
                  ],
                  [
                    37.23975242100005,
                    13.27693064600004
                  ],
                  [
                    37.231752802000074,
                    13.27653233600006
                  ],
                  [
                    37.22439882900005,
                    13.274730585000043
                  ],
                  [
                    37.21973127700005,
                    13.270756091000067
                  ],
                  [
                    37.214131671000075,
                    13.265841213000044
                  ],
                  [
                    37.21104790600003,
                    13.259388115000036
                  ],
                  [
                    37.20470911800004,
                    13.255712392000078
                  ],
                  [
                    37.20051099700004,
                    13.260114356000031
                  ],
                  [
                    37.19761429300007,
                    13.264998817000048
                  ],
                  [
                    37.19436528600005,
                    13.27161499600004
                  ],
                  [
                    37.19014582500006,
                    13.27770638800007
                  ],
                  [
                    37.185726628000054,
                    13.282550094000044
                  ],
                  [
                    37.18058668800006,
                    13.286041262000026
                  ],
                  [
                    37.17545436200004,
                    13.288494078000042
                  ],
                  [
                    37.168866352000066,
                    13.290210428000023
                  ],
                  [
                    37.16352613200007,
                    13.292557544000033
                  ],
                  [
                    37.15774619900003,
                    13.297806598000022
                  ],
                  [
                    37.15031358500005,
                    13.300761329000068
                  ],
                  [
                    37.14310049900007,
                    13.302265087000023
                  ],
                  [
                    37.13719126800004,
                    13.303881262000061
                  ],
                  [
                    37.127517210000065,
                    13.305110781000053
                  ],
                  [
                    37.12270069900006,
                    13.308443277000038
                  ],
                  [
                    37.115683284000056,
                    13.311607262000052
                  ],
                  [
                    37.10762565600004,
                    13.31429670600005
                  ],
                  [
                    37.098737854000035,
                    13.316356616000064
                  ],
                  [
                    37.09117712300008,
                    13.315521570000044
                  ],
                  [
                    37.083864653000035,
                    13.314706268000066
                  ],
                  [
                    37.078374032000056,
                    13.311815582000065
                  ],
                  [
                    37.07637821700007,
                    13.318000828000038
                  ],
                  [
                    37.069265442000074,
                    13.317440271000066
                  ],
                  [
                    37.067867490000026,
                    13.323623093000037
                  ],
                  [
                    37.06555381900006,
                    13.329859684000041
                  ],
                  [
                    37.06028947900006,
                    13.331002367000053
                  ],
                  [
                    37.052525124000056,
                    13.33295187300007
                  ],
                  [
                    37.047944839000024,
                    13.338859897000077
                  ],
                  [
                    37.04300273400003,
                    13.34491384000006
                  ],
                  [
                    37.03969357700004,
                    13.351033380000047
                  ],
                  [
                    37.03495555200004,
                    13.353264047000039
                  ],
                  [
                    37.025302311000075,
                    13.354635647000066
                  ],
                  [
                    37.01813626400008,
                    13.35770167100003
                  ],
                  [
                    37.013016797000034,
                    13.360513515000036
                  ],
                  [
                    37.00184710900004,
                    13.35668362000007
                  ],
                  [
                    36.99676973600003,
                    13.359003092000023
                  ],
                  [
                    36.98899863200006,
                    13.360221869000043
                  ],
                  [
                    36.98206348100007,
                    13.361323912000046
                  ],
                  [
                    36.97618658700003,
                    13.364727267000035
                  ],
                  [
                    36.97043101000003,
                    13.365358281000056
                  ],
                  [
                    36.96448784700004,
                    13.369635152000058
                  ],
                  [
                    36.959812449000026,
                    13.367251801000066
                  ],
                  [
                    36.95689010600006,
                    13.36237804600006
                  ],
                  [
                    36.95158246700004,
                    13.364788472000043
                  ],
                  [
                    36.94607745900004,
                    13.36979542000006
                  ],
                  [
                    36.942592372000036,
                    13.375499743000034
                  ],
                  [
                    36.93858768800004,
                    13.379983397000046
                  ],
                  [
                    36.934598117000064,
                    13.375331753000069
                  ],
                  [
                    36.929672897000046,
                    13.372127958000021
                  ],
                  [
                    36.92694331400003,
                    13.377601148000053
                  ],
                  [
                    36.91919201400003,
                    13.376823804000026
                  ],
                  [
                    36.91543894200004,
                    13.38275866400005
                  ],
                  [
                    36.90898952100008,
                    13.384465676000048
                  ],
                  [
                    36.90513609900006,
                    13.388151803000028
                  ],
                  [
                    36.90386561300005,
                    13.394565232000048
                  ],
                  [
                    36.89910439100004,
                    13.402654472000052
                  ],
                  [
                    36.895540236000045,
                    13.40691326800004
                  ],
                  [
                    36.88799024900004,
                    13.407890653000038
                  ],
                  [
                    36.88117802800008,
                    13.407483369000033
                  ],
                  [
                    36.873813265000024,
                    13.413205811000068
                  ],
                  [
                    36.87330633900007,
                    13.41432112800004
                  ],
                  [
                    36.87115808500005,
                    13.419047628000044
                  ],
                  [
                    36.86075186100004,
                    13.425428969000052
                  ],
                  [
                    36.85417012000005,
                    13.431438418000027
                  ],
                  [
                    36.84468292400004,
                    13.435365845000035
                  ],
                  [
                    36.843696591000025,
                    13.440939619000062
                  ],
                  [
                    36.83942447600003,
                    13.44367358900007
                  ],
                  [
                    36.837915545000044,
                    13.444639205000044
                  ],
                  [
                    36.83289347400006,
                    13.445925145000047
                  ],
                  [
                    36.82478994000007,
                    13.44824611200005
                  ],
                  [
                    36.817147515000045,
                    13.446529213000076
                  ],
                  [
                    36.81482439500007,
                    13.44183773900005
                  ],
                  [
                    36.81254541800007,
                    13.435155559000066
                  ],
                  [
                    36.81075185900005,
                    13.428168668000069
                  ],
                  [
                    36.808622144000026,
                    13.418499846000032
                  ],
                  [
                    36.802524181000024,
                    13.413388528000041
                  ],
                  [
                    36.79563104300007,
                    13.411283165000043
                  ],
                  [
                    36.78843733700006,
                    13.40762932900003
                  ],
                  [
                    36.783219823000024,
                    13.402886462000026
                  ],
                  [
                    36.77762198700003,
                    13.394960987000047
                  ],
                  [
                    36.77240128300008,
                    13.388923990000023
                  ],
                  [
                    36.77044945700004,
                    13.38188837100006
                  ],
                  [
                    36.76694371600007,
                    13.378128107000066
                  ],
                  [
                    36.762180940000064,
                    13.374144353000077
                  ],
                  [
                    36.75618354000005,
                    13.372770168000045
                  ],
                  [
                    36.75391739600008,
                    13.372318434000022
                  ],
                  [
                    36.74942058200003,
                    13.371422038000048
                  ],
                  [
                    36.744789713000046,
                    13.366993024000067
                  ],
                  [
                    36.739803196000025,
                    13.364864242000067
                  ],
                  [
                    36.73465985300004,
                    13.363072466000062
                  ],
                  [
                    36.731380941000054,
                    13.368729253000026
                  ],
                  [
                    36.72197653600006,
                    13.366578404000052
                  ],
                  [
                    36.71476863400005,
                    13.367091861000063
                  ],
                  [
                    36.70539579700005,
                    13.372065645000077
                  ],
                  [
                    36.69715822200004,
                    13.372835244000044
                  ],
                  [
                    36.69045711900003,
                    13.373685039000065
                  ],
                  [
                    36.68510106900004,
                    13.374785176000046
                  ],
                  [
                    36.67825724700003,
                    13.371250491000069
                  ],
                  [
                    36.67243366800005,
                    13.36873083200004
                  ],
                  [
                    36.66459551400004,
                    13.36656520400004
                  ],
                  [
                    36.656149638000045,
                    13.369050431000062
                  ],
                  [
                    36.651273152000044,
                    13.375141248000034
                  ],
                  [
                    36.64912614800005,
                    13.380191237000076
                  ],
                  [
                    36.64388211100004,
                    13.378074151000021
                  ],
                  [
                    36.63577966200006,
                    13.38245157700004
                  ],
                  [
                    36.62808122700005,
                    13.381875342000058
                  ],
                  [
                    36.62055520800004,
                    13.37914410600007
                  ],
                  [
                    36.61490379400004,
                    13.376499050000064
                  ],
                  [
                    36.60949644500005,
                    13.375213016000032
                  ],
                  [
                    36.60480770800007,
                    13.377627433000043
                  ],
                  [
                    36.60202133300004,
                    13.382080311000038
                  ],
                  [
                    36.59721252400004,
                    13.385008047000042
                  ],
                  [
                    36.59265187200003,
                    13.38901568600005
                  ],
                  [
                    36.59144366800007,
                    13.394927361000043
                  ],
                  [
                    36.58867765400004,
                    13.402782538000054
                  ],
                  [
                    36.58402958200003,
                    13.408050271000036
                  ],
                  [
                    36.579311862000054,
                    13.411602223000045
                  ],
                  [
                    36.57630386200003,
                    13.417570451000074
                  ],
                  [
                    36.569510996000076,
                    13.425268509000034
                  ],
                  [
                    36.56871912400004,
                    13.430635017000043
                  ],
                  [
                    36.56739399500003,
                    13.43961452800005
                  ],
                  [
                    36.56642194400007,
                    13.446200746000045
                  ],
                  [
                    36.57095123100004,
                    13.449731433000068
                  ],
                  [
                    36.57288095900003,
                    13.456175705000021
                  ],
                  [
                    36.57187446900008,
                    13.461392241000055
                  ],
                  [
                    36.57095195100004,
                    13.466865382000037
                  ],
                  [
                    36.57193041200003,
                    13.473043545000053
                  ],
                  [
                    36.57431031800007,
                    13.477864165000028
                  ],
                  [
                    36.57877691900006,
                    13.482191022000052
                  ],
                  [
                    36.58448720800004,
                    13.483615945000054
                  ],
                  [
                    36.58941090600007,
                    13.485634039000047
                  ],
                  [
                    36.59644508200006,
                    13.489128622000067
                  ],
                  [
                    36.601122891000045,
                    13.498425464000036
                  ],
                  [
                    36.59810236000004,
                    13.504735359000051
                  ],
                  [
                    36.59242982200004,
                    13.508501736000028
                  ],
                  [
                    36.58692005700004,
                    13.513005517000067
                  ],
                  [
                    36.57966374500006,
                    13.52032723900004
                  ],
                  [
                    36.572427755000035,
                    13.522249879000071
                  ],
                  [
                    36.56471175000007,
                    13.533001045000049
                  ],
                  [
                    36.566508518000035,
                    13.539134063000063
                  ],
                  [
                    36.56402897000004,
                    13.547419138000066
                  ],
                  [
                    36.55850041300005,
                    13.55154764200006
                  ],
                  [
                    36.56172858200006,
                    13.55550901600003
                  ],
                  [
                    36.56027328600004,
                    13.563341128000047
                  ],
                  [
                    36.554692386000056,
                    13.571281353000074
                  ],
                  [
                    36.54748430700005,
                    13.574268412000038
                  ],
                  [
                    36.53993781400004,
                    13.575507627000036
                  ],
                  [
                    36.53783675300008,
                    13.581960353000056
                  ],
                  [
                    36.53154999000003,
                    13.581672539000067
                  ],
                  [
                    36.52607865600004,
                    13.584281180000062
                  ],
                  [
                    36.51955610500005,
                    13.585511773000064
                  ],
                  [
                    36.52118978000004,
                    13.591701791000048
                  ],
                  [
                    36.52144529800006,
                    13.592429388000028
                  ],
                  [
                    36.52284784700004,
                    13.59642320100005
                  ],
                  [
                    36.523138051000046,
                    13.597249569000041
                  ],
                  [
                    36.52343481300005,
                    13.598094611000022
                  ],
                  [
                    36.525988125000026,
                    13.606213171000036
                  ],
                  [
                    36.52607435400006,
                    13.606487345000062
                  ],
                  [
                    36.52603516100004,
                    13.606551525000043
                  ],
                  [
                    36.52174484400007,
                    13.613577097000075
                  ],
                  [
                    36.52117162900004,
                    13.614671930000043
                  ],
                  [
                    36.51931183900007,
                    13.618224099000031
                  ],
                  [
                    36.51765407700003,
                    13.622010970000076
                  ],
                  [
                    36.51594714000004,
                    13.625910169000065
                  ],
                  [
                    36.515910837000035,
                    13.625993098000038
                  ],
                  [
                    36.51510334900007,
                    13.627378982000039
                  ],
                  [
                    36.51281608000005,
                    13.631304600000021
                  ],
                  [
                    36.51219025900008,
                    13.634011017000034
                  ],
                  [
                    36.510901757000056,
                    13.63958326200003
                  ],
                  [
                    36.510190762000036,
                    13.649202739000032
                  ],
                  [
                    36.510159361000035,
                    13.649627585000076
                  ],
                  [
                    36.50581283900004,
                    13.652457094000056
                  ],
                  [
                    36.505710384000054,
                    13.653371048000054
                  ],
                  [
                    36.50439169800006,
                    13.665134416000058
                  ],
                  [
                    36.50339049100006,
                    13.665232550000042
                  ],
                  [
                    36.498441824000054,
                    13.665717597000025
                  ],
                  [
                    36.49593953100003,
                    13.668196848000036
                  ],
                  [
                    36.494205306000026,
                    13.66991510300005
                  ],
                  [
                    36.48973579600005,
                    13.677194106000059
                  ],
                  [
                    36.489580696000075,
                    13.677374833000044
                  ],
                  [
                    36.488903909000044,
                    13.678163446000042
                  ],
                  [
                    36.48601378200004,
                    13.681531110000037
                  ],
                  [
                    36.484930650000024,
                    13.68364996400004
                  ],
                  [
                    36.48241527600004,
                    13.688570612000035
                  ],
                  [
                    36.48060121100008,
                    13.690433927000072
                  ],
                  [
                    36.48034934400005,
                    13.690692632000037
                  ],
                  [
                    36.477664256000025,
                    13.693450618000043
                  ],
                  [
                    36.476094627000066,
                    13.699308569000038
                  ],
                  [
                    36.47579642900007,
                    13.700421448000043
                  ],
                  [
                    36.478590731000054,
                    13.704776294000055
                  ],
                  [
                    36.478502742000046,
                    13.705390847000047
                  ],
                  [
                    36.47792960700008,
                    13.70939386200007
                  ],
                  [
                    36.477830280000035,
                    13.71013989200003
                  ],
                  [
                    36.477777606000075,
                    13.720823523000035
                  ],
                  [
                    36.48383618500003,
                    13.727104567000026
                  ],
                  [
                    36.48067406800004,
                    13.734733629000061
                  ],
                  [
                    36.479445886000065,
                    13.735410498000022
                  ],
                  [
                    36.47323411900004,
                    13.73883389100007
                  ],
                  [
                    36.47151338100008,
                    13.740159292000044
                  ],
                  [
                    36.467632415000026,
                    13.743148612000027
                  ],
                  [
                    36.46217687500007,
                    13.748497464000025
                  ],
                  [
                    36.462012059000074,
                    13.748659056000065
                  ],
                  [
                    36.45544957800007,
                    13.754358808000063
                  ],
                  [
                    36.45497658700003,
                    13.756986434000055
                  ],
                  [
                    36.45419566000004,
                    13.761324745000024
                  ],
                  [
                    36.45352451600007,
                    13.762965645000065
                  ],
                  [
                    36.456896097000026,
                    13.770863641000062
                  ],
                  [
                    36.47111000000007,
                    13.804160000000024
                  ],
                  [
                    36.48694000000006,
                    13.839440000000025
                  ],
                  [
                    36.446390000000065,
                    13.956940000000031
                  ],
                  [
                    36.452069229000074,
                    13.974589250000065
                  ],
                  [
                    36.45490764200008,
                    13.983410141000036
                  ],
                  [
                    36.48115881100006,
                    14.064990481000052
                  ],
                  [
                    36.49102071200008,
                    14.07714095800003
                  ],
                  [
                    36.48116106200007,
                    14.06499747600003
                  ],
                  [
                    36.48113492500005,
                    14.064965285000028
                  ],
                  [
                    36.49278514700006,
                    14.101178222000044
                  ],
                  [
                    36.506837709000024,
                    14.144846873000063
                  ],
                  [
                    36.516404246000036,
                    14.174567816000035
                  ],
                  [
                    36.52711300800007,
                    14.207830339000054
                  ],
                  [
                    36.52712186600007,
                    14.207829132000029
                  ],
                  [
                    36.53944000000007,
                    14.246110000000044
                  ],
                  [
                    36.54282000000006,
                    14.262050000000045
                  ],
                  [
                    36.55273739800003,
                    14.278901204000022
                  ],
                  [
                    36.55701987000003,
                    14.280029272000036
                  ],
                  [
                    36.55827362700006,
                    14.280359530000055
                  ],
                  [
                    36.56380893100004,
                    14.282815712000058
                  ],
                  [
                    36.56401715000004,
                    14.282881026000041
                  ],
                  [
                    36.570184588000075,
                    14.284815629000036
                  ],
                  [
                    36.570292823000045,
                    14.284845357000052
                  ],
                  [
                    36.57805611100008,
                    14.286977615000069
                  ],
                  [
                    36.58422388100007,
                    14.283136653000042
                  ],
                  [
                    36.59006338000006,
                    14.285198557000058
                  ],
                  [
                    36.59008021200003,
                    14.285595822000062
                  ],
                  [
                    36.59032376700003,
                    14.286111004000077
                  ],
                  [
                    36.590351111000075,
                    14.286084217000052
                  ],
                  [
                    36.59093941300006,
                    14.285507881000058
                  ],
                  [
                    36.59196512400007,
                    14.285870055000032
                  ],
                  [
                    36.599635137000064,
                    14.28980836200003
                  ],
                  [
                    36.60415149900007,
                    14.290955693000058
                  ],
                  [
                    36.60450675300007,
                    14.29143362700006
                  ],
                  [
                    36.60481965900004,
                    14.291854587000046
                  ],
                  [
                    36.60588546400004,
                    14.293060548000028
                  ],
                  [
                    36.60690731700004,
                    14.293787971000029
                  ],
                  [
                    36.60862204700004,
                    14.29390083800007
                  ],
                  [
                    36.61097557200003,
                    14.293876681000029
                  ],
                  [
                    36.61244923900006,
                    14.293604622000032
                  ],
                  [
                    36.61427563400008,
                    14.292427712000062
                  ],
                  [
                    36.618611513000076,
                    14.29414378100006
                  ],
                  [
                    36.62055604100004,
                    14.29989751900007
                  ],
                  [
                    36.62133814900005,
                    14.306191468000065
                  ],
                  [
                    36.622424469000066,
                    14.306394872000055
                  ],
                  [
                    36.62880686600005,
                    14.307589914000062
                  ],
                  [
                    36.63149825600004,
                    14.307550505000052
                  ],
                  [
                    36.63640640600005,
                    14.307478637000031
                  ],
                  [
                    36.64298639100008,
                    14.306143207000048
                  ],
                  [
                    36.65124373400005,
                    14.304478085000028
                  ],
                  [
                    36.65398456600008,
                    14.303801787000054
                  ],
                  [
                    36.65837406400004,
                    14.302718682000034
                  ],
                  [
                    36.65949653600006,
                    14.302441713000064
                  ],
                  [
                    36.66843173700005,
                    14.29960023700005
                  ],
                  [
                    36.678444987000034,
                    14.297374748000038
                  ],
                  [
                    36.68252462400005,
                    14.296557610000036
                  ],
                  [
                    36.68577859900006,
                    14.295905838000067
                  ],
                  [
                    36.69092990000007,
                    14.29634625500006
                  ],
                  [
                    36.69494052400006,
                    14.298695947000056
                  ],
                  [
                    36.698055914000065,
                    14.300521151000055
                  ],
                  [
                    36.704983424000034,
                    14.30413414800006
                  ],
                  [
                    36.711830070000076,
                    14.306659119000074
                  ],
                  [
                    36.71302833400006,
                    14.306765298000073
                  ],
                  [
                    36.71936933400008,
                    14.307327179000026
                  ],
                  [
                    36.72840617500003,
                    14.309811245000049
                  ],
                  [
                    36.72850339000007,
                    14.30989945600004
                  ],
                  [
                    36.73431320100008,
                    14.315171143000043
                  ],
                  [
                    36.74032392200007,
                    14.316612561000056
                  ],
                  [
                    36.74036341300007,
                    14.316619580000065
                  ],
                  [
                    36.746483752000074,
                    14.317707394000024
                  ],
                  [
                    36.75264217900008,
                    14.317892543000028
                  ],
                  [
                    36.75861123000004,
                    14.317309107000028
                  ],
                  [
                    36.76535195200006,
                    14.315619172000027
                  ],
                  [
                    36.76676716600008,
                    14.315593492000062
                  ],
                  [
                    36.771349404000034,
                    14.315510333000077
                  ],
                  [
                    36.773573628000065,
                    14.315882846000022
                  ],
                  [
                    36.778221862000066,
                    14.31666133300007
                  ],
                  [
                    36.781242226000074,
                    14.316159347000053
                  ],
                  [
                    36.78675334500008,
                    14.315243397000074
                  ],
                  [
                    36.791513053000074,
                    14.31462029100004
                  ],
                  [
                    36.793185890000075,
                    14.314401291000024
                  ],
                  [
                    36.80053531000004,
                    14.314273292000053
                  ],
                  [
                    36.80819476000005,
                    14.313084358000026
                  ],
                  [
                    36.81667001300008,
                    14.31270188600007
                  ],
                  [
                    36.824891034000075,
                    14.313709344000074
                  ],
                  [
                    36.82701073100003,
                    14.308943249000038
                  ],
                  [
                    36.829657463000046,
                    14.307885974000044
                  ],
                  [
                    36.83220887700003,
                    14.306866767000031
                  ],
                  [
                    36.83455214300005,
                    14.30738734700003
                  ],
                  [
                    36.83709650800006,
                    14.307952602000057
                  ],
                  [
                    36.83863498300008,
                    14.308294390000071
                  ],
                  [
                    36.83924710600007,
                    14.308430379000072
                  ],
                  [
                    36.83943878800005,
                    14.308472963000042
                  ],
                  [
                    36.84066295100007,
                    14.308744923000063
                  ],
                  [
                    36.84385009600004,
                    14.311801942000045
                  ],
                  [
                    36.84573967600005,
                    14.31361436900005
                  ],
                  [
                    36.848570153000026,
                    14.31632926900005
                  ],
                  [
                    36.85200609300006,
                    14.316666105000024
                  ],
                  [
                    36.85710065400008,
                    14.317165540000076
                  ],
                  [
                    36.86146266000003,
                    14.317628373000048
                  ],
                  [
                    36.863263550000056,
                    14.317819457000041
                  ],
                  [
                    36.86406143100004,
                    14.317527786000028
                  ],
                  [
                    36.868104480000056,
                    14.316049822000025
                  ],
                  [
                    36.87009874700004,
                    14.314792382000064
                  ],
                  [
                    36.87243518400004,
                    14.313319185000069
                  ],
                  [
                    36.878160851000075,
                    14.310939713000039
                  ],
                  [
                    36.88640887300005,
                    14.311451592000026
                  ],
                  [
                    36.88643582200007,
                    14.311453264000022
                  ],
                  [
                    36.894594493000056,
                    14.310835603000044
                  ],
                  [
                    36.90027321100007,
                    14.304748327000027
                  ],
                  [
                    36.908474658000046,
                    14.301328150000074
                  ],
                  [
                    36.91481128400005,
                    14.299494663000075
                  ],
                  [
                    36.920607207000046,
                    14.298394780000024
                  ],
                  [
                    36.92235532600006,
                    14.298032887000033
                  ],
                  [
                    36.926473360000045,
                    14.297180365000031
                  ],
                  [
                    36.93258766800005,
                    14.295662753000045
                  ],
                  [
                    36.937651508000044,
                    14.291153405000045
                  ],
                  [
                    36.94372560100004,
                    14.289098053000032
                  ],
                  [
                    36.94486917300003,
                    14.289273085000048
                  ],
                  [
                    36.950346016000026,
                    14.290111342000046
                  ],
                  [
                    36.95044347000004,
                    14.290116455000032
                  ],
                  [
                    36.95558370400005,
                    14.290386160000025
                  ],
                  [
                    36.95620147500006,
                    14.290418574000057
                  ],
                  [
                    36.96258518600007,
                    14.28988417100004
                  ],
                  [
                    36.969233974000076,
                    14.28708814600003
                  ],
                  [
                    36.974434690000066,
                    14.28018729200005
                  ],
                  [
                    36.98143466300007,
                    14.274491040000044
                  ],
                  [
                    36.98237196800005,
                    14.27201201400004
                  ],
                  [
                    36.98383494500007,
                    14.268142632000036
                  ],
                  [
                    36.986416260000055,
                    14.263108672000044
                  ],
                  [
                    36.99033158800006,
                    14.259755383000027
                  ],
                  [
                    36.99709932800005,
                    14.257866569000043
                  ],
                  [
                    37.002010632000065,
                    14.253062914000054
                  ],
                  [
                    37.00809751400004,
                    14.249484421000034
                  ],
                  [
                    37.01719210300007,
                    14.250553745000047
                  ],
                  [
                    37.01751668400004,
                    14.250591909000036
                  ],
                  [
                    37.024465029000055,
                    14.254296601000021
                  ],
                  [
                    37.03275500400008,
                    14.258300144000032
                  ],
                  [
                    37.033228001000055,
                    14.258834021000041
                  ],
                  [
                    37.03802429000007,
                    14.264247622000028
                  ],
                  [
                    37.03829254900006,
                    14.264352905000067
                  ],
                  [
                    37.04355762100005,
                    14.266419265000025
                  ],
                  [
                    37.04700877500005,
                    14.26624795500004
                  ],
                  [
                    37.04977217000004,
                    14.266110784000034
                  ],
                  [
                    37.05703051900008,
                    14.262442364000037
                  ],
                  [
                    37.06514290700005,
                    14.261925494000025
                  ],
                  [
                    37.06711757900007,
                    14.263376006000044
                  ],
                  [
                    37.06860979600003,
                    14.264472130000058
                  ],
                  [
                    37.070497346000025,
                    14.265858644000048
                  ],
                  [
                    37.071535923000056,
                    14.266621539000027
                  ],
                  [
                    37.07669161600006,
                    14.267607074000068
                  ],
                  [
                    37.07906412300008,
                    14.26741271000003
                  ],
                  [
                    37.081987011000024,
                    14.267173256000035
                  ],
                  [
                    37.08929718600007,
                    14.267999369000052
                  ],
                  [
                    37.092027108000025,
                    14.270250280000027
                  ],
                  [
                    37.09221430900004,
                    14.270404633000055
                  ],
                  [
                    37.09375511800005,
                    14.271675081000069
                  ],
                  [
                    37.095348208000075,
                    14.276858763000064
                  ],
                  [
                    37.09604356800003,
                    14.282456509000042
                  ],
                  [
                    37.09743485600006,
                    14.28348593100003
                  ],
                  [
                    37.10072586600006,
                    14.285920963000024
                  ],
                  [
                    37.101218619000065,
                    14.286819285000036
                  ],
                  [
                    37.10224613100007,
                    14.288692508000054
                  ],
                  [
                    37.103384651000056,
                    14.29076810600003
                  ],
                  [
                    37.103230472000064,
                    14.292641894000042
                  ],
                  [
                    37.10267576200005,
                    14.299383454000065
                  ],
                  [
                    37.10272229100008,
                    14.303003982000064
                  ],
                  [
                    37.102768301000026,
                    14.306584276000024
                  ],
                  [
                    37.10379361200006,
                    14.31340870400004
                  ],
                  [
                    37.10466035500008,
                    14.320820522000076
                  ],
                  [
                    37.10044877300004,
                    14.32654569500005
                  ],
                  [
                    37.09955439000004,
                    14.333267986000067
                  ],
                  [
                    37.10252766800005,
                    14.34339938100004
                  ],
                  [
                    37.10839849200005,
                    14.356146833000025
                  ],
                  [
                    37.110276836000025,
                    14.358037206000063
                  ],
                  [
                    37.112932029000035,
                    14.360709389000021
                  ],
                  [
                    37.113468709000074,
                    14.361249503000067
                  ],
                  [
                    37.11376079000007,
                    14.365835722000043
                  ],
                  [
                    37.11384847900007,
                    14.367212601000062
                  ],
                  [
                    37.116832084000066,
                    14.372010322000051
                  ],
                  [
                    37.12009730200003,
                    14.376666711000041
                  ],
                  [
                    37.12210314500004,
                    14.379527160000066
                  ],
                  [
                    37.123028214000044,
                    14.38351310400003
                  ],
                  [
                    37.123917153000036,
                    14.387343373000022
                  ],
                  [
                    37.12594224500003,
                    14.393353483000055
                  ],
                  [
                    37.128844884000046,
                    14.399031810000054
                  ],
                  [
                    37.13169886000003,
                    14.402680579000048
                  ],
                  [
                    37.13276838200005,
                    14.404047942000034
                  ],
                  [
                    37.133841490000066,
                    14.40541988700005
                  ],
                  [
                    37.13793936700006,
                    14.405871046000073
                  ],
                  [
                    37.14148074700006,
                    14.40626093700007
                  ],
                  [
                    37.14456474700006,
                    14.408323004000067
                  ],
                  [
                    37.14507675100003,
                    14.408628712000052
                  ],
                  [
                    37.145593123000026,
                    14.408977323000045
                  ],
                  [
                    37.14574208300007,
                    14.40911021100004
                  ],
                  [
                    37.14786011700005,
                    14.410526400000037
                  ],
                  [
                    37.15213864400005,
                    14.413729318000037
                  ],
                  [
                    37.15693821800005,
                    14.415751273000069
                  ],
                  [
                    37.15876024700003,
                    14.416130559000067
                  ],
                  [
                    37.164167478000024,
                    14.417256166000072
                  ],
                  [
                    37.17112379200006,
                    14.413391119000039
                  ],
                  [
                    37.17969781000005,
                    14.414514492000023
                  ],
                  [
                    37.184677185000055,
                    14.416563456000063
                  ],
                  [
                    37.187939775000075,
                    14.417905980000057
                  ],
                  [
                    37.193491771000026,
                    14.420412872000043
                  ],
                  [
                    37.194203920000064,
                    14.420897257000036
                  ],
                  [
                    37.19992678300008,
                    14.424789799000052
                  ],
                  [
                    37.20117328600003,
                    14.426291690000028
                  ],
                  [
                    37.20298973200005,
                    14.428480292000074
                  ],
                  [
                    37.20333558300007,
                    14.428897002000042
                  ],
                  [
                    37.206306135000034,
                    14.432476167000061
                  ],
                  [
                    37.207755097000074,
                    14.433611540000072
                  ],
                  [
                    37.21005630900004,
                    14.435414710000032
                  ],
                  [
                    37.212001635000036,
                    14.436939019000022
                  ],
                  [
                    37.212569460000054,
                    14.437101315000064
                  ],
                  [
                    37.219015151000065,
                    14.438943632000075
                  ],
                  [
                    37.22292528300005,
                    14.439664507000032
                  ],
                  [
                    37.22691160200003,
                    14.440399415000059
                  ],
                  [
                    37.23149500000005,
                    14.436849714000061
                  ],
                  [
                    37.23833121700005,
                    14.432197718000054
                  ],
                  [
                    37.24785106500008,
                    14.429494461000047
                  ],
                  [
                    37.253251447000025,
                    14.430186314000025
                  ],
                  [
                    37.25524407800003,
                    14.432075929000064
                  ],
                  [
                    37.25554356300006,
                    14.432359931000065
                  ],
                  [
                    37.25806890900003,
                    14.434754719000068
                  ],
                  [
                    37.25841694400003,
                    14.43480171400006
                  ],
                  [
                    37.25896227000004,
                    14.434875349000038
                  ],
                  [
                    37.26612510500007,
                    14.43584254700005
                  ],
                  [
                    37.274654643000076,
                    14.437201221000066
                  ],
                  [
                    37.28300813000004,
                    14.43872629200007
                  ],
                  [
                    37.285944949000054,
                    14.440387487000066
                  ],
                  [
                    37.28990070200007,
                    14.442625035000049
                  ],
                  [
                    37.299271658000066,
                    14.444641592000039
                  ],
                  [
                    37.29940360900008,
                    14.444610755000042
                  ],
                  [
                    37.30790988000007,
                    14.442622822000033
                  ],
                  [
                    37.31253636800005,
                    14.434678231000078
                  ],
                  [
                    37.31425690300006,
                    14.42866202700003
                  ],
                  [
                    37.320256810000046,
                    14.425846410000077
                  ],
                  [
                    37.327506440000036,
                    14.422581629000035
                  ],
                  [
                    37.33289202000003,
                    14.416548490000025
                  ],
                  [
                    37.33669593800005,
                    14.411113682000064
                  ],
                  [
                    37.34403103600005,
                    14.409044708000067
                  ],
                  [
                    37.34454800700007,
                    14.411747902000059
                  ],
                  [
                    37.345318520000035,
                    14.415776788000073
                  ],
                  [
                    37.34666592200006,
                    14.415919730000041
                  ],
                  [
                    37.347359263000044,
                    14.41473062600005
                  ],
                  [
                    37.349539168000035,
                    14.413160842000025
                  ],
                  [
                    37.35036014100007,
                    14.41256964400003
                  ],
                  [
                    37.35135654900006,
                    14.413329395000062
                  ],
                  [
                    37.355340385000034,
                    14.416369277000058
                  ],
                  [
                    37.35831952800004,
                    14.415943777000052
                  ],
                  [
                    37.36108116300005,
                    14.413954896000064
                  ],
                  [
                    37.364705515000026,
                    14.419223329000033
                  ],
                  [
                    37.367676568000036,
                    14.41991325400005
                  ],
                  [
                    37.369741702000056,
                    14.419258170000035
                  ],
                  [
                    37.37234023800005,
                    14.423961622000036
                  ],
                  [
                    37.373969171000056,
                    14.426580805000071
                  ],
                  [
                    37.37710982100003,
                    14.42853025200003
                  ],
                  [
                    37.398193365000054,
                    14.461147530000062
                  ],
                  [
                    37.402828502000034,
                    14.47034693300003
                  ],
                  [
                    37.403338287000054,
                    14.471358708000025
                  ],
                  [
                    37.41241163400008,
                    14.473922623000021
                  ],
                  [
                    37.41368745400007,
                    14.474385589000065
                  ],
                  [
                    37.427554170000064,
                    14.479417504000025
                  ],
                  [
                    37.42974504500006,
                    14.480212523000034
                  ],
                  [
                    37.440141211000025,
                    14.477544028000068
                  ],
                  [
                    37.441876672000035,
                    14.473497791000057
                  ],
                  [
                    37.44293806200005,
                    14.471023154000022
                  ],
                  [
                    37.443125562000034,
                    14.470585996000068
                  ],
                  [
                    37.44698364100003,
                    14.470583718000057
                  ],
                  [
                    37.454914950000045,
                    14.470579035000071
                  ],
                  [
                    37.45697182200007,
                    14.470577820000074
                  ],
                  [
                    37.47112804100004,
                    14.468718920000072
                  ],
                  [
                    37.48063368000004,
                    14.470987104000073
                  ],
                  [
                    37.482649181000056,
                    14.471468032000075
                  ],
                  [
                    37.48584038900003,
                    14.472298657000067
                  ],
                  [
                    37.48895134300005,
                    14.473108392000029
                  ],
                  [
                    37.507394720000036,
                    14.46140672200005
                  ],
                  [
                    37.50749884900006,
                    14.461340656000061
                  ],
                  [
                    37.52220535200007,
                    14.460195243000044
                  ],
                  [
                    37.52477118200005,
                    14.45999540400004
                  ],
                  [
                    37.548789784000064,
                    14.446135214000037
                  ],
                  [
                    37.55042241500007,
                    14.447095751000063
                  ],
                  [
                    37.55609530300006,
                    14.450433317000034
                  ],
                  [
                    37.559220950000054,
                    14.452272250000021
                  ],
                  [
                    37.56910915200007,
                    14.454582051000045
                  ],
                  [
                    37.57253101600003,
                    14.455381370000055
                  ],
                  [
                    37.576667232000034,
                    14.46791554400005
                  ],
                  [
                    37.59536375400006,
                    14.477582397000049
                  ],
                  [
                    37.60391778500008,
                    14.479848229000027
                  ],
                  [
                    37.60830998800003,
                    14.481011657000067
                  ],
                  [
                    37.63943580200004,
                    14.490132679000055
                  ],
                  [
                    37.642188298000065,
                    14.490848652000068
                  ],
                  [
                    37.643568274000074,
                    14.491207608000025
                  ],
                  [
                    37.655293140000026,
                    14.494257452000056
                  ],
                  [
                    37.65716951700006,
                    14.494745531000035
                  ],
                  [
                    37.67074345700007,
                    14.504168423000067
                  ],
                  [
                    37.67230298700008,
                    14.521685413000057
                  ],
                  [
                    37.67230469900005,
                    14.521704643000078
                  ],
                  [
                    37.674779252000064,
                    14.523868008000022
                  ],
                  [
                    37.67885976500003,
                    14.527435376000028
                  ],
                  [
                    37.688505287000055,
                    14.545766245000038
                  ],
                  [
                    37.69801075100003,
                    14.562567286000046
                  ],
                  [
                    37.70062965600005,
                    14.578851859000054
                  ],
                  [
                    37.70987388900005,
                    14.588646501000028
                  ],
                  [
                    37.71563913800003,
                    14.602481638000029
                  ],
                  [
                    37.72367322200006,
                    14.623757455000032
                  ],
                  [
                    37.74153494800004,
                    14.642437537000035
                  ],
                  [
                    37.753012795000075,
                    14.642725318000032
                  ],
                  [
                    37.77355448000003,
                    14.630389106000052
                  ],
                  [
                    37.782741687000055,
                    14.65372919500004
                  ],
                  [
                    37.775219794000066,
                    14.678457434000052
                  ],
                  [
                    37.773573456000065,
                    14.698207052000043
                  ],
                  [
                    37.78185992200008,
                    14.734886032000077
                  ],
                  [
                    37.804759614000034,
                    14.768928063000033
                  ],
                  [
                    37.83262237900004,
                    14.805154923000032
                  ],
                  [
                    37.84945360900008,
                    14.812515420000068
                  ],
                  [
                    37.87566050300006,
                    14.799868305000075
                  ],
                  [
                    37.90212812400006,
                    14.810034616000053
                  ],
                  [
                    37.922798632000024,
                    14.826121637000028
                  ],
                  [
                    37.94029629100004,
                    14.845476907000034
                  ],
                  [
                    37.942964148000044,
                    14.842298271000061
                  ],
                  [
                    37.94370588500004,
                    14.841414523000026
                  ]
                ]
              ],
              "type": "Polygon"
            },
            "median days-to-reply": 23.0,
            "per_resolved": 0.15384615384615385,
            "referred": 13,
            "replied": 9
          },
          {
            "% replied": 0.8,
            "ADM1_EN": "Oromia",
            "ADM1_PCODE": "ET04",
            "geometry": {
              "coordinates": [
                [
                  [
                    38.75293030900008,
                    10.379552492000073
                  ],
                  [
                    38.761233883000045,
                    10.375586974000043
                  ],
                  [
                    38.767598028000066,
                    10.370544461000065
                  ],
                  [
                    38.77214604000005,
                    10.366160703000048
                  ],
                  [
                    38.777440899000055,
                    10.365620772000057
                  ],
                  [
                    38.784630406000076,
                    10.366721820000066
                  ],
                  [
                    38.79069230500005,
                    10.366524404000074
                  ],
                  [
                    38.798447933000034,
                    10.36807271500004
                  ],
                  [
                    38.80646847700007,
                    10.368835610000076
                  ],
                  [
                    38.81564526200003,
                    10.364320465000048
                  ],
                  [
                    38.82290229900008,
                    10.363763321000022
                  ],
                  [
                    38.82845449200005,
                    10.363031307000028
                  ],
                  [
                    38.834318686000074,
                    10.361825292000049
                  ],
                  [
                    38.83974454600008,
                    10.361028612000041
                  ],
                  [
                    38.84572870900007,
                    10.361023596000052
                  ],
                  [
                    38.84506655600006,
                    10.354761937000035
                  ],
                  [
                    38.84843188100007,
                    10.345013269000049
                  ],
                  [
                    38.85185988200004,
                    10.33907476500002
                  ],
                  [
                    38.85323387500006,
                    10.333777266000027
                  ],
                  [
                    38.85456985900004,
                    10.325401270000043
                  ],
                  [
                    38.855346833000056,
                    10.314264777000062
                  ],
                  [
                    38.85542081600005,
                    10.308058283000037
                  ],
                  [
                    38.85560879600007,
                    10.300152289000039
                  ],
                  [
                    38.85567828200004,
                    10.294737793000024
                  ],
                  [
                    38.85946865300008,
                    10.286027665000063
                  ],
                  [
                    38.86046338700004,
                    10.280206802000066
                  ],
                  [
                    38.86084376400004,
                    10.277980960000036
                  ],
                  [
                    38.85565421500007,
                    10.269760814000051
                  ],
                  [
                    38.85250592700004,
                    10.26574789700004
                  ],
                  [
                    38.85224135200008,
                    10.265410660000043
                  ],
                  [
                    38.85058529200006,
                    10.263773861000061
                  ],
                  [
                    38.848081653000065,
                    10.26129934100004
                  ],
                  [
                    38.84789354900005,
                    10.26101820200006
                  ],
                  [
                    38.84458087100006,
                    10.256067104000067
                  ],
                  [
                    38.84451057500007,
                    10.253180762000056
                  ],
                  [
                    38.84444900600005,
                    10.250652760000037
                  ],
                  [
                    38.84762860500007,
                    10.24432702300004
                  ],
                  [
                    38.844639323000024,
                    10.238161870000056
                  ],
                  [
                    38.840720168000075,
                    10.234384633000047
                  ],
                  [
                    38.84043452700007,
                    10.233930962000045
                  ],
                  [
                    38.835273492000056,
                    10.225733905000027
                  ],
                  [
                    38.83268344100003,
                    10.212113422000073
                  ],
                  [
                    38.833672259000025,
                    10.203954760000045
                  ],
                  [
                    38.838099182000065,
                    10.198064169000077
                  ],
                  [
                    38.83648690500007,
                    10.190892930000075
                  ],
                  [
                    38.83439902900005,
                    10.179244778000054
                  ],
                  [
                    38.83491584500007,
                    10.171662449000053
                  ],
                  [
                    38.83374431400006,
                    10.161852710000062
                  ],
                  [
                    38.83583297500007,
                    10.15564046000003
                  ],
                  [
                    38.83920680800003,
                    10.148952456000075
                  ],
                  [
                    38.84432265500004,
                    10.144307781000066
                  ],
                  [
                    38.84721857100004,
                    10.138735194000049
                  ],
                  [
                    38.84741613500006,
                    10.131051116000037
                  ],
                  [
                    38.84858978900007,
                    10.123890452000069
                  ],
                  [
                    38.850673063000045,
                    10.120858917000021
                  ],
                  [
                    38.85069726000006,
                    10.120823706000067
                  ],
                  [
                    38.85081620600005,
                    10.12065061900006
                  ],
                  [
                    38.852601261000075,
                    10.118053046000057
                  ],
                  [
                    38.84739292200004,
                    10.11308646200007
                  ],
                  [
                    38.842609552000056,
                    10.109924814000067
                  ],
                  [
                    38.83908788200006,
                    10.114398149000067
                  ],
                  [
                    38.83396368500007,
                    10.112943997000059
                  ],
                  [
                    38.82900015100006,
                    10.109663514000033
                  ],
                  [
                    38.82361612300008,
                    10.10968152700002
                  ],
                  [
                    38.82120363300004,
                    10.107297654000035
                  ],
                  [
                    38.81883442000003,
                    10.10495654400006
                  ],
                  [
                    38.81752428600004,
                    10.10206233200006
                  ],
                  [
                    38.81664272900008,
                    10.100114887000075
                  ],
                  [
                    38.816128897000056,
                    10.099600460000033
                  ],
                  [
                    38.81523525800003,
                    10.098705786000039
                  ],
                  [
                    38.81094316100007,
                    10.094408716000032
                  ],
                  [
                    38.80529848700007,
                    10.093496587000061
                  ],
                  [
                    38.799528449000036,
                    10.090274105000049
                  ],
                  [
                    38.791977157000076,
                    10.08935987500007
                  ],
                  [
                    38.784483360000024,
                    10.08591414700004
                  ],
                  [
                    38.77726498200008,
                    10.082801668000059
                  ],
                  [
                    38.772683777000054,
                    10.077237683000021
                  ],
                  [
                    38.76494780200005,
                    10.070805042000075
                  ],
                  [
                    38.75792234600004,
                    10.068251727000074
                  ],
                  [
                    38.751243964000025,
                    10.063330500000063
                  ],
                  [
                    38.74098223800007,
                    10.061087611000062
                  ],
                  [
                    38.73385218900006,
                    10.056328465000036
                  ],
                  [
                    38.727729486000044,
                    10.054345815000033
                  ],
                  [
                    38.72135744500008,
                    10.051443836000033
                  ],
                  [
                    38.714735414000074,
                    10.052791849000073
                  ],
                  [
                    38.70565886700007,
                    10.053001874000074
                  ],
                  [
                    38.70146033800006,
                    10.049361887000032
                  ],
                  [
                    38.69572400000004,
                    10.050900488000025
                  ],
                  [
                    38.68868527400008,
                    10.050231917000076
                  ],
                  [
                    38.68163274500006,
                    10.052778184000033
                  ],
                  [
                    38.67446920700007,
                    10.053285953000056
                  ],
                  [
                    38.66880185300005,
                    10.05542196700003
                  ],
                  [
                    38.66572574300005,
                    10.056394427000043
                  ],
                  [
                    38.66266515900003,
                    10.057361979000063
                  ],
                  [
                    38.659123555000065,
                    10.05350734800004
                  ],
                  [
                    38.65723511500005,
                    10.051451997000072
                  ],
                  [
                    38.66048345300004,
                    10.04546866000004
                  ],
                  [
                    38.66086170900007,
                    10.042979720000062
                  ],
                  [
                    38.661447606000024,
                    10.039124495000067
                  ],
                  [
                    38.66081508700006,
                    10.033812000000069
                  ],
                  [
                    38.66259640100003,
                    10.030652171000042
                  ],
                  [
                    38.66526509200003,
                    10.02591824500007
                  ],
                  [
                    38.66813198800003,
                    10.021350270000028
                  ],
                  [
                    38.66821788800007,
                    10.021213401000068
                  ],
                  [
                    38.66831747100008,
                    10.02105473000006
                  ],
                  [
                    38.668738276000056,
                    10.020384241000045
                  ],
                  [
                    38.66949909500005,
                    10.01917198800004
                  ],
                  [
                    38.67381510700005,
                    10.015149482000027
                  ],
                  [
                    38.68111714100007,
                    10.013423967000051
                  ],
                  [
                    38.68649015300008,
                    10.008004733000064
                  ],
                  [
                    38.69411719400006,
                    10.007819936000033
                  ],
                  [
                    38.69967021300005,
                    10.004281924000054
                  ],
                  [
                    38.709850248000066,
                    9.998393987000043
                  ],
                  [
                    38.71836505700003,
                    9.996086589000072
                  ],
                  [
                    38.71862228900005,
                    9.996016883000038
                  ],
                  [
                    38.725445310000055,
                    9.991341868000063
                  ],
                  [
                    38.73296152100005,
                    9.992764076000071
                  ],
                  [
                    38.73357335700007,
                    9.99287984700004
                  ],
                  [
                    38.734544060000076,
                    9.992100898000047
                  ],
                  [
                    38.74024204400007,
                    9.987528502000032
                  ],
                  [
                    38.74585540100003,
                    9.985656820000031
                  ],
                  [
                    38.75212543200007,
                    9.984718474000033
                  ],
                  [
                    38.75805634000005,
                    9.980672016000028
                  ],
                  [
                    38.764877686000034,
                    9.980644976000065
                  ],
                  [
                    38.771217386000046,
                    9.978101137000067
                  ],
                  [
                    38.779325189000076,
                    9.982384738000064
                  ],
                  [
                    38.78475518100004,
                    9.978342528000042
                  ],
                  [
                    38.78610163400003,
                    9.97655321600007
                  ],
                  [
                    38.78815036100008,
                    9.973830645000021
                  ],
                  [
                    38.789601590000075,
                    9.971902095000075
                  ],
                  [
                    38.796867758000076,
                    9.967724847000056
                  ],
                  [
                    38.80057028700003,
                    9.962196032000065
                  ],
                  [
                    38.80203043000006,
                    9.956179263000024
                  ],
                  [
                    38.80266727500003,
                    9.953555034000033
                  ],
                  [
                    38.80142558500006,
                    9.946511709000049
                  ],
                  [
                    38.797322214000076,
                    9.940775057000053
                  ],
                  [
                    38.79639552500004,
                    9.933715064000069
                  ],
                  [
                    38.79674089500003,
                    9.932280781000031
                  ],
                  [
                    38.79782384900005,
                    9.927783397000042
                  ],
                  [
                    38.801332186000025,
                    9.92217506000003
                  ],
                  [
                    38.801341164000064,
                    9.922117942000057
                  ],
                  [
                    38.802474079000035,
                    9.914910300000031
                  ],
                  [
                    38.80246299400005,
                    9.909464233000051
                  ],
                  [
                    38.80071213600007,
                    9.903348409000046
                  ],
                  [
                    38.79912877600003,
                    9.896473417000038
                  ],
                  [
                    38.79597000800004,
                    9.889064143000041
                  ],
                  [
                    38.79470577700005,
                    9.887473741000065
                  ],
                  [
                    38.79085286600008,
                    9.882626782000045
                  ],
                  [
                    38.79352736300007,
                    9.876248777000058
                  ],
                  [
                    38.79863770600008,
                    9.870124770000075
                  ],
                  [
                    38.803028846000075,
                    9.86211411000005
                  ],
                  [
                    38.80509335000005,
                    9.855657736000069
                  ],
                  [
                    38.80548537000004,
                    9.854431762000047
                  ],
                  [
                    38.80571785300003,
                    9.848661769000046
                  ],
                  [
                    38.80654534200005,
                    9.842899770000031
                  ],
                  [
                    38.80835616500008,
                    9.835316770000077
                  ],
                  [
                    38.808241311000074,
                    9.827481775000024
                  ],
                  [
                    38.808074512000076,
                    9.824638979000042
                  ],
                  [
                    38.807775707000076,
                    9.819546366000054
                  ],
                  [
                    38.81146153900005,
                    9.81182177900007
                  ],
                  [
                    38.813695288000076,
                    9.806201778000059
                  ],
                  [
                    38.81822661700005,
                    9.802729966000072
                  ],
                  [
                    38.81999801500007,
                    9.79454086000004
                  ],
                  [
                    38.821505269000056,
                    9.784497606000059
                  ],
                  [
                    38.826637772000026,
                    9.775421766000022
                  ],
                  [
                    38.82890026900003,
                    9.769105514000046
                  ],
                  [
                    38.83582862000003,
                    9.762988418000077
                  ],
                  [
                    38.83853359500006,
                    9.759340947000055
                  ],
                  [
                    38.84026279300008,
                    9.757009244000074
                  ],
                  [
                    38.845994647000055,
                    9.752892399000075
                  ],
                  [
                    38.852980339000055,
                    9.749531718000071
                  ],
                  [
                    38.85848702200008,
                    9.74493504000003
                  ],
                  [
                    38.86260936200006,
                    9.73991569900005
                  ],
                  [
                    38.86654203400008,
                    9.733633362000035
                  ],
                  [
                    38.87199265500004,
                    9.729578047000075
                  ],
                  [
                    38.87963524500003,
                    9.725641000000053
                  ],
                  [
                    38.88594359900003,
                    9.721122987000058
                  ],
                  [
                    38.89184012100003,
                    9.718240640000033
                  ],
                  [
                    38.89674911100008,
                    9.714293417000022
                  ],
                  [
                    38.90441983100004,
                    9.710338782000065
                  ],
                  [
                    38.90934218600006,
                    9.708731604000036
                  ],
                  [
                    38.91775329800004,
                    9.711525403000053
                  ],
                  [
                    38.92243818000003,
                    9.717154988000061
                  ],
                  [
                    38.923140610000075,
                    9.717999063000036
                  ],
                  [
                    38.923224394000044,
                    9.718117397000071
                  ],
                  [
                    38.92816231900008,
                    9.725091546000044
                  ],
                  [
                    38.93473306800007,
                    9.727943276000076
                  ],
                  [
                    38.94026971400007,
                    9.725163848000022
                  ],
                  [
                    38.94474689300006,
                    9.721158173000049
                  ],
                  [
                    38.949847341000066,
                    9.717098497000052
                  ],
                  [
                    38.95381675300007,
                    9.713805489000038
                  ],
                  [
                    38.96025275100004,
                    9.71075713700003
                  ],
                  [
                    38.959570486000075,
                    9.715349910000043
                  ],
                  [
                    38.959311745000036,
                    9.717091671000048
                  ],
                  [
                    38.95909979100003,
                    9.718518472000028
                  ],
                  [
                    38.95732471300005,
                    9.722002674000066
                  ],
                  [
                    38.955170458000055,
                    9.726231143000064
                  ],
                  [
                    38.95271846300005,
                    9.732682811000075
                  ],
                  [
                    38.95208805800007,
                    9.73866272500004
                  ],
                  [
                    38.953718095000056,
                    9.740143360000047
                  ],
                  [
                    38.95398983600006,
                    9.740390194000042
                  ],
                  [
                    38.95768026600007,
                    9.743742374000021
                  ],
                  [
                    38.964139395000075,
                    9.749053771000035
                  ],
                  [
                    38.96464894300004,
                    9.75000540700006
                  ],
                  [
                    38.96794735100008,
                    9.756165535000036
                  ],
                  [
                    38.971119679000026,
                    9.758586348000051
                  ],
                  [
                    38.974420311000074,
                    9.761105070000042
                  ],
                  [
                    38.97766098000005,
                    9.756276398000068
                  ],
                  [
                    38.98075846200004,
                    9.751982071000043
                  ],
                  [
                    38.98586850300006,
                    9.74904388400006
                  ],
                  [
                    38.990104350000024,
                    9.745970874000022
                  ],
                  [
                    38.99445581300006,
                    9.747232258000054
                  ],
                  [
                    38.994949733000055,
                    9.747375433000059
                  ],
                  [
                    38.99714139100007,
                    9.748010742000076
                  ],
                  [
                    39.00296456700005,
                    9.750062584000034
                  ],
                  [
                    39.00448025800006,
                    9.750596650000034
                  ],
                  [
                    39.012200043000064,
                    9.752203313000052
                  ],
                  [
                    39.016590379000036,
                    9.757725298000025
                  ],
                  [
                    39.02361671400007,
                    9.757856779000065
                  ],
                  [
                    39.03057324300005,
                    9.755483930000025
                  ],
                  [
                    39.03403635300003,
                    9.753373048000071
                  ],
                  [
                    39.03496885800007,
                    9.752804655000034
                  ],
                  [
                    39.035074757000075,
                    9.752210181000066
                  ],
                  [
                    39.03600052000007,
                    9.747013347000063
                  ],
                  [
                    39.042986376000044,
                    9.750846985000067
                  ],
                  [
                    39.05045167000003,
                    9.753436381000029
                  ],
                  [
                    39.058789045000026,
                    9.75346952600006
                  ],
                  [
                    39.06887588500007,
                    9.752956417000064
                  ],
                  [
                    39.076536969000074,
                    9.754583896000042
                  ],
                  [
                    39.08209200300007,
                    9.756978297000046
                  ],
                  [
                    39.087110289000066,
                    9.76151061400003
                  ],
                  [
                    39.09221344400004,
                    9.763080850000051
                  ],
                  [
                    39.09738383200005,
                    9.758243341000025
                  ],
                  [
                    39.10177347000007,
                    9.755054706000067
                  ],
                  [
                    39.10424631200004,
                    9.749265001000026
                  ],
                  [
                    39.10453203900005,
                    9.74859602500004
                  ],
                  [
                    39.100831940000035,
                    9.746116789000041
                  ],
                  [
                    39.09740399700007,
                    9.74381991000007
                  ],
                  [
                    39.09768602400004,
                    9.73544210600005
                  ],
                  [
                    39.102928346000056,
                    9.733699494000064
                  ],
                  [
                    39.105752159000076,
                    9.733181954000031
                  ],
                  [
                    39.10960357600004,
                    9.732476078000047
                  ],
                  [
                    39.116999520000036,
                    9.733276837000062
                  ],
                  [
                    39.12269144600003,
                    9.73494024200005
                  ],
                  [
                    39.12747718000003,
                    9.73853136100007
                  ],
                  [
                    39.13347071700008,
                    9.74138567600005
                  ],
                  [
                    39.13930268200005,
                    9.740658277000023
                  ],
                  [
                    39.14012680600007,
                    9.739479497000048
                  ],
                  [
                    39.14165809000008,
                    9.737289236000038
                  ],
                  [
                    39.14303732400003,
                    9.735316459000046
                  ],
                  [
                    39.143229176000034,
                    9.73462760700005
                  ],
                  [
                    39.14369312300005,
                    9.732961792000026
                  ],
                  [
                    39.14442636200005,
                    9.730329073000064
                  ],
                  [
                    39.14451348100005,
                    9.730016267000053
                  ],
                  [
                    39.144895907000034,
                    9.728643156000032
                  ],
                  [
                    39.144327574000044,
                    9.720709426000042
                  ],
                  [
                    39.14774396900003,
                    9.715357992000065
                  ],
                  [
                    39.14701462100004,
                    9.712536606000072
                  ],
                  [
                    39.14682657700007,
                    9.711809180000046
                  ],
                  [
                    39.14678326000006,
                    9.711641617000055
                  ],
                  [
                    39.14662594500004,
                    9.711033064000048
                  ],
                  [
                    39.14595573400004,
                    9.70844044000006
                  ],
                  [
                    39.14596699800006,
                    9.708182192000038
                  ],
                  [
                    39.14601857100007,
                    9.706999780000046
                  ],
                  [
                    39.146314172000075,
                    9.700222508000024
                  ],
                  [
                    39.145374471000025,
                    9.693345943000054
                  ],
                  [
                    39.149093995000044,
                    9.690770007000026
                  ],
                  [
                    39.155690855000046,
                    9.688694825000027
                  ],
                  [
                    39.161375804000045,
                    9.688772655000037
                  ],
                  [
                    39.16161565900006,
                    9.688775939000038
                  ],
                  [
                    39.16178271900003,
                    9.688778226000068
                  ],
                  [
                    39.161872996000056,
                    9.68885685400005
                  ],
                  [
                    39.16626725100008,
                    9.692684129000043
                  ],
                  [
                    39.17422737900006,
                    9.694849772000055
                  ],
                  [
                    39.17710322200003,
                    9.691220230000056
                  ],
                  [
                    39.17775295300004,
                    9.690400219000026
                  ],
                  [
                    39.178634945000056,
                    9.689287075000038
                  ],
                  [
                    39.179672175000064,
                    9.688607787000024
                  ],
                  [
                    39.18402469500006,
                    9.685757296000077
                  ],
                  [
                    39.184274593000055,
                    9.693902164000065
                  ],
                  [
                    39.18425076800003,
                    9.694788646000063
                  ],
                  [
                    39.184106609000025,
                    9.700152410000044
                  ],
                  [
                    39.18455987800007,
                    9.70668250400007
                  ],
                  [
                    39.18351569400005,
                    9.714836700000035
                  ],
                  [
                    39.18417257800007,
                    9.720062339000037
                  ],
                  [
                    39.18684031300006,
                    9.719388131000073
                  ],
                  [
                    39.189639930000055,
                    9.718680593000045
                  ],
                  [
                    39.19057327200005,
                    9.718444713000054
                  ],
                  [
                    39.193625773000065,
                    9.717502588000059
                  ],
                  [
                    39.19735178500008,
                    9.716352590000042
                  ],
                  [
                    39.20012553200007,
                    9.70873571900006
                  ],
                  [
                    39.20364122500007,
                    9.70712913400007
                  ],
                  [
                    39.204894644000035,
                    9.706556352000064
                  ],
                  [
                    39.207462933000045,
                    9.709544507000032
                  ],
                  [
                    39.20863650700005,
                    9.710909938000043
                  ],
                  [
                    39.21139260500007,
                    9.704746636000039
                  ],
                  [
                    39.211798040000076,
                    9.705022946000042
                  ],
                  [
                    39.21590049400004,
                    9.707818832000044
                  ],
                  [
                    39.21675054100007,
                    9.70839815200003
                  ],
                  [
                    39.22349573200006,
                    9.70520930400005
                  ],
                  [
                    39.22500865600006,
                    9.698910605000037
                  ],
                  [
                    39.22806305700004,
                    9.693712076000054
                  ],
                  [
                    39.23060121300006,
                    9.69662648800005
                  ],
                  [
                    39.23280876200005,
                    9.69916128400007
                  ],
                  [
                    39.23902493400004,
                    9.702390966000053
                  ],
                  [
                    39.24477266100007,
                    9.70182150200003
                  ],
                  [
                    39.24990599400007,
                    9.704906936000043
                  ],
                  [
                    39.25231980900003,
                    9.712386515000048
                  ],
                  [
                    39.255198859000075,
                    9.719797911000057
                  ],
                  [
                    39.25768908500004,
                    9.724568900000065
                  ],
                  [
                    39.26004955900004,
                    9.729310191000025
                  ],
                  [
                    39.261619481000025,
                    9.73193462300003
                  ],
                  [
                    39.263587175000055,
                    9.735224010000024
                  ],
                  [
                    39.268117776000054,
                    9.739742061000072
                  ],
                  [
                    39.273550396000076,
                    9.737443649000056
                  ],
                  [
                    39.280391628000075,
                    9.733186717000024
                  ],
                  [
                    39.28354295400004,
                    9.733527545000072
                  ],
                  [
                    39.287584123000045,
                    9.733964614000058
                  ],
                  [
                    39.28939147800003,
                    9.738786606000076
                  ],
                  [
                    39.29174080700005,
                    9.745132995000063
                  ],
                  [
                    39.29785551600003,
                    9.748032986000055
                  ],
                  [
                    39.303113309000025,
                    9.746009110000045
                  ],
                  [
                    39.30809898900003,
                    9.74401639000007
                  ],
                  [
                    39.31114995200005,
                    9.738655086000051
                  ],
                  [
                    39.31183688800007,
                    9.736400840000044
                  ],
                  [
                    39.313349592000066,
                    9.731436754000072
                  ],
                  [
                    39.31615490900003,
                    9.728548140000044
                  ],
                  [
                    39.32045096500008,
                    9.724124522000068
                  ],
                  [
                    39.32428154100006,
                    9.724236564000023
                  ],
                  [
                    39.32877203600003,
                    9.724367909000023
                  ],
                  [
                    39.33514118000005,
                    9.725842331000024
                  ],
                  [
                    39.341784939000036,
                    9.727459945000021
                  ],
                  [
                    39.342529230000025,
                    9.727110039000024
                  ],
                  [
                    39.34268018900008,
                    9.727039070000046
                  ],
                  [
                    39.346716413000024,
                    9.725141557000029
                  ],
                  [
                    39.34076289600006,
                    9.717095344000029
                  ],
                  [
                    39.33885052100004,
                    9.712282741000024
                  ],
                  [
                    39.338411188000066,
                    9.71117713500007
                  ],
                  [
                    39.338051420000056,
                    9.710271756000054
                  ],
                  [
                    39.33802852200006,
                    9.710214133000022
                  ],
                  [
                    39.33934629500004,
                    9.703918864000059
                  ],
                  [
                    39.34448632800007,
                    9.699004271000035
                  ],
                  [
                    39.350315281000064,
                    9.699932411000077
                  ],
                  [
                    39.35770356900008,
                    9.700644408000073
                  ],
                  [
                    39.36413515900006,
                    9.701451828000074
                  ],
                  [
                    39.36431887300006,
                    9.701388092000059
                  ],
                  [
                    39.365445848000036,
                    9.700997107000035
                  ],
                  [
                    39.37011478900007,
                    9.699377299000048
                  ],
                  [
                    39.36993306900007,
                    9.694817500000056
                  ],
                  [
                    39.36972383300008,
                    9.68956726700003
                  ],
                  [
                    39.36902689300007,
                    9.688861944000053
                  ],
                  [
                    39.364792358000045,
                    9.684576475000028
                  ],
                  [
                    39.36097910500007,
                    9.680279476000067
                  ],
                  [
                    39.36696729600004,
                    9.675286706000065
                  ],
                  [
                    39.37031924000007,
                    9.67117080600002
                  ],
                  [
                    39.37129904600005,
                    9.669967688000042
                  ],
                  [
                    39.36886422200007,
                    9.664545615000065
                  ],
                  [
                    39.36818500100003,
                    9.663033067000072
                  ],
                  [
                    39.36213106500003,
                    9.661528863000058
                  ],
                  [
                    39.36070261000003,
                    9.660007619000055
                  ],
                  [
                    39.35775050700005,
                    9.656863755000074
                  ],
                  [
                    39.35724099600003,
                    9.647858768000049
                  ],
                  [
                    39.35625473300007,
                    9.643171993000067
                  ],
                  [
                    39.35555481700004,
                    9.639845955000055
                  ],
                  [
                    39.35332703300003,
                    9.634108128000037
                  ],
                  [
                    39.35269697600006,
                    9.628236667000067
                  ],
                  [
                    39.35204852900006,
                    9.622053937000032
                  ],
                  [
                    39.354392020000034,
                    9.617683390000025
                  ],
                  [
                    39.361687794000034,
                    9.618915775000062
                  ],
                  [
                    39.365313859000025,
                    9.621513512000035
                  ],
                  [
                    39.36600122600004,
                    9.622005946000058
                  ],
                  [
                    39.368054904000076,
                    9.623513928000023
                  ],
                  [
                    39.369072112000026,
                    9.624260847000073
                  ],
                  [
                    39.37102558700008,
                    9.625695252000071
                  ],
                  [
                    39.371883824000065,
                    9.626380274000041
                  ],
                  [
                    39.375453967000055,
                    9.629229868000039
                  ],
                  [
                    39.38055267000004,
                    9.630509429000028
                  ],
                  [
                    39.38585866100004,
                    9.630821438000055
                  ],
                  [
                    39.388319651000074,
                    9.622421038000027
                  ],
                  [
                    39.38881462000006,
                    9.615800827000044
                  ],
                  [
                    39.38881913500006,
                    9.61574044200006
                  ],
                  [
                    39.38530760400005,
                    9.61072481900004
                  ],
                  [
                    39.38492924600007,
                    9.608078707000061
                  ],
                  [
                    39.384489608000024,
                    9.605004016000066
                  ],
                  [
                    39.384189079000066,
                    9.60290221400004
                  ],
                  [
                    39.37966253900004,
                    9.596266481000043
                  ],
                  [
                    39.37364508300004,
                    9.592220348000069
                  ],
                  [
                    39.373358609000036,
                    9.592027723000058
                  ],
                  [
                    39.37333749800007,
                    9.590227250000055
                  ],
                  [
                    39.373283850000064,
                    9.585651891000055
                  ],
                  [
                    39.373251493000055,
                    9.582892380000033
                  ],
                  [
                    39.376924263000035,
                    9.58075044700007
                  ],
                  [
                    39.37720913700008,
                    9.580584310000063
                  ],
                  [
                    39.37793020300006,
                    9.580163790000029
                  ],
                  [
                    39.37844434600004,
                    9.574076657000035
                  ],
                  [
                    39.37852747200003,
                    9.573092503000055
                  ],
                  [
                    39.37837596900005,
                    9.572667799000044
                  ],
                  [
                    39.37704001900005,
                    9.568922761000067
                  ],
                  [
                    39.37685230100004,
                    9.568396536000023
                  ],
                  [
                    39.37667871600007,
                    9.567909930000042
                  ],
                  [
                    39.37647344900006,
                    9.567334510000023
                  ],
                  [
                    39.37262367000005,
                    9.564038023000023
                  ],
                  [
                    39.370800218000056,
                    9.56057233100006
                  ],
                  [
                    39.37036794800008,
                    9.559750751000024
                  ],
                  [
                    39.36931905500006,
                    9.557757203000051
                  ],
                  [
                    39.36581402400003,
                    9.552907216000051
                  ],
                  [
                    39.36060448000006,
                    9.546063235000076
                  ],
                  [
                    39.352845787000035,
                    9.549201588000074
                  ],
                  [
                    39.347707256000035,
                    9.547610600000041
                  ],
                  [
                    39.34140092300004,
                    9.545392081000045
                  ],
                  [
                    39.338339844000075,
                    9.541256130000022
                  ],
                  [
                    39.33422415100006,
                    9.533403646000068
                  ],
                  [
                    39.32969378100006,
                    9.526557331000049
                  ],
                  [
                    39.32294279100006,
                    9.525733537000065
                  ],
                  [
                    39.318144207000046,
                    9.529402120000043
                  ],
                  [
                    39.312939914000026,
                    9.535559985000077
                  ],
                  [
                    39.30868702200007,
                    9.530783215000042
                  ],
                  [
                    39.30213347000006,
                    9.52269657000005
                  ],
                  [
                    39.30254408700006,
                    9.511996460000034
                  ],
                  [
                    39.30519160600005,
                    9.505244075000064
                  ],
                  [
                    39.29953690800005,
                    9.502764091000074
                  ],
                  [
                    39.29732151300004,
                    9.50195104200003
                  ],
                  [
                    39.29362187000004,
                    9.500593276000075
                  ],
                  [
                    39.29372617100006,
                    9.498642509000035
                  ],
                  [
                    39.29409518400007,
                    9.491740781000033
                  ],
                  [
                    39.30106353800005,
                    9.487787432000061
                  ],
                  [
                    39.304046870000036,
                    9.481135764000044
                  ],
                  [
                    39.30552935900005,
                    9.473743262000028
                  ],
                  [
                    39.30969186300007,
                    9.46768075600005
                  ],
                  [
                    39.31485021900005,
                    9.467004079000048
                  ],
                  [
                    39.32359193700006,
                    9.469980720000024
                  ],
                  [
                    39.331559483000035,
                    9.472995697000044
                  ],
                  [
                    39.33856702200006,
                    9.47478067700007
                  ],
                  [
                    39.34377703900003,
                    9.472300666000024
                  ],
                  [
                    39.35038707000007,
                    9.471960650000028
                  ],
                  [
                    39.355617100000075,
                    9.474233966000043
                  ],
                  [
                    39.36308213700005,
                    9.473860614000046
                  ],
                  [
                    39.369417156000054,
                    9.469937271000049
                  ],
                  [
                    39.37507051000006,
                    9.467057258000068
                  ],
                  [
                    39.376923555000076,
                    9.46328851000004
                  ],
                  [
                    39.373340477000056,
                    9.457993934000058
                  ],
                  [
                    39.37291046000007,
                    9.452163940000048
                  ],
                  [
                    39.37274111000005,
                    9.446830610000063
                  ],
                  [
                    39.37840047100008,
                    9.446080598000037
                  ],
                  [
                    39.38790094400008,
                    9.44978431900006
                  ],
                  [
                    39.39041342100006,
                    9.451979078000022
                  ],
                  [
                    39.39293333100005,
                    9.454180330000042
                  ],
                  [
                    39.393927236000025,
                    9.455048550000072
                  ],
                  [
                    39.40528227800007,
                    9.450262191000036
                  ],
                  [
                    39.41125230000006,
                    9.447480510000048
                  ],
                  [
                    39.418347321000056,
                    9.441957165000076
                  ],
                  [
                    39.42456733700004,
                    9.437124485000027
                  ],
                  [
                    39.43032535700007,
                    9.433876471000076
                  ],
                  [
                    39.437725725000064,
                    9.434135450000042
                  ],
                  [
                    39.44770576600007,
                    9.432491261000052
                  ],
                  [
                    39.44932242300007,
                    9.425273760000039
                  ],
                  [
                    39.44855296500003,
                    9.42232877300006
                  ],
                  [
                    39.44808820800006,
                    9.420549986000026
                  ],
                  [
                    39.44763239800005,
                    9.418805439000039
                  ],
                  [
                    39.443087363000075,
                    9.414380454000025
                  ],
                  [
                    39.44722737200004,
                    9.409470446000057
                  ],
                  [
                    39.44956736900008,
                    9.404710445000035
                  ],
                  [
                    39.453874523000025,
                    9.40120186400003
                  ],
                  [
                    39.45355670600003,
                    9.399783046000039
                  ],
                  [
                    39.45224235400008,
                    9.393915445000061
                  ],
                  [
                    39.44859232500005,
                    9.389722956000071
                  ],
                  [
                    39.44584703700008,
                    9.384308332000046
                  ],
                  [
                    39.44564315200006,
                    9.383906202000048
                  ],
                  [
                    39.44048497000006,
                    9.381389618000071
                  ],
                  [
                    39.42593636000004,
                    9.379415064000057
                  ],
                  [
                    39.422678234000045,
                    9.374720861000071
                  ],
                  [
                    39.420409206000045,
                    9.37145171800006
                  ],
                  [
                    39.41212178100005,
                    9.374367579000022
                  ],
                  [
                    39.41188592200007,
                    9.374450564000028
                  ],
                  [
                    39.40386755700007,
                    9.380437388000075
                  ],
                  [
                    39.40332484100003,
                    9.381127683000045
                  ],
                  [
                    39.39517132000003,
                    9.39149836100006
                  ],
                  [
                    39.39485196800007,
                    9.391904554000064
                  ],
                  [
                    39.37628372800003,
                    9.383954938000045
                  ],
                  [
                    39.37301448000005,
                    9.375739315000033
                  ],
                  [
                    39.36831680000006,
                    9.373807137000028
                  ],
                  [
                    39.35670594100003,
                    9.369031534000044
                  ],
                  [
                    39.34668384400004,
                    9.378506033000065
                  ],
                  [
                    39.33715551800003,
                    9.380507843000032
                  ],
                  [
                    39.33237845800005,
                    9.380512356000054
                  ],
                  [
                    39.32511720200006,
                    9.380519217000028
                  ],
                  [
                    39.32009523600004,
                    9.37404814200005
                  ],
                  [
                    39.31958582500005,
                    9.365580383000065
                  ],
                  [
                    39.30654529100008,
                    9.366090151000037
                  ],
                  [
                    39.30302596400003,
                    9.356628705000048
                  ],
                  [
                    39.29298836400005,
                    9.349165240000048
                  ],
                  [
                    39.29146904600003,
                    9.331731852000075
                  ],
                  [
                    39.286363556000026,
                    9.318242935000058
                  ],
                  [
                    39.28543760000008,
                    9.315796520000049
                  ],
                  [
                    39.278281597000046,
                    9.312249715000064
                  ],
                  [
                    39.27179079800004,
                    9.317839795000054
                  ],
                  [
                    39.26441627400004,
                    9.32419096700005
                  ],
                  [
                    39.26505392900003,
                    9.311455976000047
                  ],
                  [
                    39.26542366000007,
                    9.304071847000046
                  ],
                  [
                    39.26620577600005,
                    9.288451741000074
                  ],
                  [
                    39.274989393000055,
                    9.283276642000033
                  ],
                  [
                    39.284730565000075,
                    9.27753737300003
                  ],
                  [
                    39.278195090000054,
                    9.26590052000006
                  ],
                  [
                    39.27116103700007,
                    9.253375916000039
                  ],
                  [
                    39.26616884500004,
                    9.244486983000058
                  ],
                  [
                    39.260424441000055,
                    9.250324625000076
                  ],
                  [
                    39.25758529400008,
                    9.256113721000077
                  ],
                  [
                    39.24667832800003,
                    9.273210032000065
                  ],
                  [
                    39.239821824000046,
                    9.283957378000025
                  ],
                  [
                    39.237047682000025,
                    9.288305754000021
                  ],
                  [
                    39.23366221900005,
                    9.293612357000029
                  ],
                  [
                    39.21899155800003,
                    9.292686034000042
                  ],
                  [
                    39.216730694000034,
                    9.292543280000075
                  ],
                  [
                    39.211105160000045,
                    9.292188077000048
                  ],
                  [
                    39.207188114000076,
                    9.291940750000037
                  ],
                  [
                    39.20343541700004,
                    9.289281259000063
                  ],
                  [
                    39.20221587700007,
                    9.288416986000072
                  ],
                  [
                    39.20012739400005,
                    9.286936904000072
                  ],
                  [
                    39.18687110800005,
                    9.277542336000067
                  ],
                  [
                    39.17774371100006,
                    9.271073862000037
                  ],
                  [
                    39.194086784000035,
                    9.252412850000042
                  ],
                  [
                    39.19918954900004,
                    9.250208635000035
                  ],
                  [
                    39.199743126000044,
                    9.249969509000039
                  ],
                  [
                    39.20252781100004,
                    9.245604994000075
                  ],
                  [
                    39.203590021000025,
                    9.243940162000058
                  ],
                  [
                    39.20520098900005,
                    9.241415245000042
                  ],
                  [
                    39.208860048000076,
                    9.235680297000044
                  ],
                  [
                    39.21368254200007,
                    9.228121866000038
                  ],
                  [
                    39.20412523500005,
                    9.220938132000072
                  ],
                  [
                    39.18858872000004,
                    9.209260136000069
                  ],
                  [
                    39.20161314400008,
                    9.19032364100002
                  ],
                  [
                    39.21463741100007,
                    9.17337924800006
                  ],
                  [
                    39.23367683300006,
                    9.15792493500004
                  ],
                  [
                    39.23968582500004,
                    9.148456291000059
                  ],
                  [
                    39.241943581000044,
                    9.145502168000064
                  ],
                  [
                    39.24952222500008,
                    9.135586015000058
                  ],
                  [
                    39.26954014800003,
                    9.141727199000059
                  ],
                  [
                    39.29412633000004,
                    9.149269342000025
                  ],
                  [
                    39.314455956000074,
                    9.14893156900007
                  ],
                  [
                    39.31936523100006,
                    9.148849809000069
                  ],
                  [
                    39.323169034000045,
                    9.148786460000053
                  ],
                  [
                    39.32203902900005,
                    9.145565506000025
                  ],
                  [
                    39.320164556000066,
                    9.14022252500007
                  ],
                  [
                    39.32884403800006,
                    9.137206135000042
                  ],
                  [
                    39.335046197000054,
                    9.121023093000076
                  ],
                  [
                    39.33728871900007,
                    9.114094322000028
                  ],
                  [
                    39.34012606400006,
                    9.108304631000067
                  ],
                  [
                    39.34292927600006,
                    9.099643205000064
                  ],
                  [
                    39.34576642400003,
                    9.093853473000024
                  ],
                  [
                    39.348602914000026,
                    9.088063156000032
                  ],
                  [
                    39.34856493600006,
                    9.084809753000059
                  ],
                  [
                    39.34853938600003,
                    9.082621026000027
                  ],
                  [
                    39.34846886400004,
                    9.076579679000076
                  ],
                  [
                    39.35301736800005,
                    9.071953391000022
                  ],
                  [
                    39.35420909000004,
                    9.070741290000058
                  ],
                  [
                    39.35639082900008,
                    9.064000390000047
                  ],
                  [
                    39.35701227100003,
                    9.062080326000057
                  ],
                  [
                    39.347138132000055,
                    9.064150939000058
                  ],
                  [
                    39.34702558600003,
                    9.064174540000067
                  ],
                  [
                    39.32285352100007,
                    9.061167101000024
                  ],
                  [
                    39.31678709900007,
                    9.06041232900003
                  ],
                  [
                    39.316577909000046,
                    9.06038630200004
                  ],
                  [
                    39.31529948700006,
                    9.060227243000043
                  ],
                  [
                    39.30603867200006,
                    9.056753074000028
                  ],
                  [
                    39.29675131600004,
                    9.053268949000028
                  ],
                  [
                    39.29335126800004,
                    9.031714186000045
                  ],
                  [
                    39.29210647300005,
                    9.02382201000006
                  ],
                  [
                    39.288188397000056,
                    8.998978411000053
                  ],
                  [
                    39.26963529500006,
                    8.980561312000077
                  ],
                  [
                    39.25859961200007,
                    8.962636106000048
                  ],
                  [
                    39.25938447900006,
                    8.957977822000032
                  ],
                  [
                    39.26462510300007,
                    8.926874067000028
                  ],
                  [
                    39.26538144400007,
                    8.922385086000077
                  ],
                  [
                    39.26260486900003,
                    8.916933381000035
                  ],
                  [
                    39.25908238300008,
                    8.910017109000023
                  ],
                  [
                    39.25622497400008,
                    8.906680916000028
                  ],
                  [
                    39.24101508700005,
                    8.888922484000034
                  ],
                  [
                    39.23749115600003,
                    8.862024795000025
                  ],
                  [
                    39.26052330500005,
                    8.850551866000046
                  ],
                  [
                    39.265526488000035,
                    8.843076094000025
                  ],
                  [
                    39.25318594000004,
                    8.839374599000053
                  ],
                  [
                    39.24872339800004,
                    8.838036079000062
                  ],
                  [
                    39.24727212700003,
                    8.837600776000045
                  ],
                  [
                    39.24398559800005,
                    8.836614995000048
                  ],
                  [
                    39.24391078200006,
                    8.831498907000025
                  ],
                  [
                    39.243854955000074,
                    8.827681300000052
                  ],
                  [
                    39.254487030000064,
                    8.81319494500002
                  ],
                  [
                    39.25898765300008,
                    8.803727005000042
                  ],
                  [
                    39.26649239600005,
                    8.793758726000021
                  ],
                  [
                    39.27199310900005,
                    8.783044547000031
                  ],
                  [
                    39.27298267700007,
                    8.766853978000029
                  ],
                  [
                    39.26195211600003,
                    8.746935880000024
                  ],
                  [
                    39.266125491000025,
                    8.735921295000026
                  ],
                  [
                    39.26953217800008,
                    8.726930191000065
                  ],
                  [
                    39.27044801400007,
                    8.724513068000022
                  ],
                  [
                    39.27335061700006,
                    8.723243404000073
                  ],
                  [
                    39.27379017900006,
                    8.723051130000044
                  ],
                  [
                    39.27457342900004,
                    8.722708519000037
                  ],
                  [
                    39.28581489000004,
                    8.71779125300003
                  ],
                  [
                    39.29305589300003,
                    8.71818849500005
                  ],
                  [
                    39.298982555000066,
                    8.718513633000043
                  ],
                  [
                    39.30530677400003,
                    8.72172577300006
                  ],
                  [
                    39.308442359000026,
                    8.725827439000057
                  ],
                  [
                    39.31585339800006,
                    8.735521670000026
                  ],
                  [
                    39.32454207600006,
                    8.746886870000026
                  ],
                  [
                    39.33154678900007,
                    8.740902973000061
                  ],
                  [
                    39.342048858000055,
                    8.726945429000068
                  ],
                  [
                    39.36106928700008,
                    8.720949890000043
                  ],
                  [
                    39.374081696000076,
                    8.729023607000045
                  ],
                  [
                    39.37710117000006,
                    8.730897078000055
                  ],
                  [
                    39.37598343700006,
                    8.740771280000047
                  ],
                  [
                    39.37461978700003,
                    8.75281794500006
                  ],
                  [
                    39.37363238800003,
                    8.766766982000036
                  ],
                  [
                    39.37464697200005,
                    8.779717721000054
                  ],
                  [
                    39.37816400000003,
                    8.791171490000067
                  ],
                  [
                    39.38618419800008,
                    8.798635432000026
                  ],
                  [
                    39.40548566100006,
                    8.809960924000052
                  ],
                  [
                    39.41775156800003,
                    8.814541965000046
                  ],
                  [
                    39.42424884800005,
                    8.803077399000074
                  ],
                  [
                    39.431244769000045,
                    8.79011773600007
                  ],
                  [
                    39.43973125500003,
                    8.767691543000069
                  ],
                  [
                    39.44922661900006,
                    8.752237944000058
                  ],
                  [
                    39.45084560000004,
                    8.751430134000032
                  ],
                  [
                    39.459879519000026,
                    8.746922551000068
                  ],
                  [
                    39.470243519000064,
                    8.741751308000062
                  ],
                  [
                    39.49225268300006,
                    8.725284609000028
                  ],
                  [
                    39.500750191000066,
                    8.714812530000074
                  ],
                  [
                    39.51475548600007,
                    8.733111979000057
                  ],
                  [
                    39.51925387700004,
                    8.73898910500003
                  ],
                  [
                    39.533776129000046,
                    8.757960640000022
                  ],
                  [
                    39.551786236000055,
                    8.768750596000075
                  ],
                  [
                    39.55693906500005,
                    8.791446234000034
                  ],
                  [
                    39.56198677100008,
                    8.81783961800005
                  ],
                  [
                    39.59150028200003,
                    8.796872673000053
                  ],
                  [
                    39.59900533100006,
                    8.79287572100003
                  ],
                  [
                    39.61702272300005,
                    8.786868969000068
                  ],
                  [
                    39.634068651000064,
                    8.79879552400007
                  ],
                  [
                    39.65010009100007,
                    8.802753024000026
                  ],
                  [
                    39.660740506000025,
                    8.81198114800003
                  ],
                  [
                    39.66213722700007,
                    8.81319248400007
                  ],
                  [
                    39.67916833500004,
                    8.815652545000034
                  ],
                  [
                    39.71672786700003,
                    8.816080568000075
                  ],
                  [
                    39.73327720300006,
                    8.826240115000076
                  ],
                  [
                    39.73133270000005,
                    8.844191349000027
                  ],
                  [
                    39.73688418800003,
                    8.857209494000074
                  ],
                  [
                    39.73849745500007,
                    8.872060636000072
                  ],
                  [
                    39.74801287400004,
                    8.910277915000052
                  ],
                  [
                    39.748293895000074,
                    8.946742571000073
                  ],
                  [
                    39.74711376600004,
                    8.971996257000058
                  ],
                  [
                    39.746676093000076,
                    8.988918564000073
                  ],
                  [
                    39.746512058000064,
                    9.009759893000023
                  ],
                  [
                    39.746161200000074,
                    9.01526069700003
                  ],
                  [
                    39.74115571200008,
                    9.023024694000071
                  ],
                  [
                    39.74024224400006,
                    9.039542641000025
                  ],
                  [
                    39.74367954500008,
                    9.048001570000054
                  ],
                  [
                    39.746167469000056,
                    9.055157189000056
                  ],
                  [
                    39.74749581800006,
                    9.063134944000069
                  ],
                  [
                    39.74653264400007,
                    9.068505439000035
                  ],
                  [
                    39.742452109000055,
                    9.091257814000073
                  ],
                  [
                    39.76391803000007,
                    9.095129859000053
                  ],
                  [
                    39.77094762400003,
                    9.099099309000053
                  ],
                  [
                    39.77764650600005,
                    9.102882014000045
                  ],
                  [
                    39.780248003000054,
                    9.104351019000035
                  ],
                  [
                    39.78635417000004,
                    9.10844620100005
                  ],
                  [
                    39.78768008800006,
                    9.109211036000033
                  ],
                  [
                    39.78892779100005,
                    9.109930753000071
                  ],
                  [
                    39.79380439300007,
                    9.112743744000056
                  ],
                  [
                    39.797130838000044,
                    9.121466700000042
                  ],
                  [
                    39.80196183600003,
                    9.126051380000035
                  ],
                  [
                    39.807734578000066,
                    9.135445119000053
                  ],
                  [
                    39.817420679000065,
                    9.136314175000052
                  ],
                  [
                    39.82273503700003,
                    9.136710288000074
                  ],
                  [
                    39.82406842200004,
                    9.136809674000062
                  ],
                  [
                    39.83330846700005,
                    9.137479643000063
                  ],
                  [
                    39.839078494000034,
                    9.138379628000052
                  ],
                  [
                    39.84900853800008,
                    9.138129605000074
                  ],
                  [
                    39.86448861400004,
                    9.141079559000048
                  ],
                  [
                    39.877658687000064,
                    9.14472952500006
                  ],
                  [
                    39.89841876700007,
                    9.138939472000061
                  ],
                  [
                    39.909018797000044,
                    9.131799454000031
                  ],
                  [
                    39.91003878400005,
                    9.125249453000038
                  ],
                  [
                    39.91560873700007,
                    9.097339463000026
                  ],
                  [
                    39.91874867000007,
                    9.068409475000067
                  ],
                  [
                    39.92839867600003,
                    9.05414945900003
                  ],
                  [
                    39.94245872800008,
                    9.047689431000038
                  ],
                  [
                    39.951868717000025,
                    9.02998941800007
                  ],
                  [
                    39.94904866100006,
                    9.013469436000037
                  ],
                  [
                    39.947628630000054,
                    9.003599447000056
                  ],
                  [
                    39.96816872200003,
                    9.003559392000057
                  ],
                  [
                    39.99955887700003,
                    9.00715930900003
                  ],
                  [
                    40.02192896100007,
                    9.002279258000044
                  ],
                  [
                    40.03481900200006,
                    8.994449229000054
                  ],
                  [
                    40.047459014000026,
                    8.977889205000054
                  ],
                  [
                    40.05109899000007,
                    8.961359208000033
                  ],
                  [
                    40.04387890700008,
                    8.942319245000022
                  ],
                  [
                    40.04058883700003,
                    8.923049265000031
                  ],
                  [
                    40.03667607500006,
                    8.906767707000029
                  ],
                  [
                    40.03661877800005,
                    8.906529287000069
                  ],
                  [
                    40.01998161200004,
                    8.889844354000047
                  ],
                  [
                    40.01926865200005,
                    8.88912934700005
                  ],
                  [
                    40.01091856700003,
                    8.870779377000076
                  ],
                  [
                    40.01040852700004,
                    8.856089392000058
                  ],
                  [
                    40.024218561000055,
                    8.845049361000065
                  ],
                  [
                    40.04034862300006,
                    8.841109322000023
                  ],
                  [
                    40.051188669000055,
                    8.840629298000067
                  ],
                  [
                    40.06695374800006,
                    8.843969253000068
                  ],
                  [
                    40.080968830000074,
                    8.851349213000049
                  ],
                  [
                    40.089978891000044,
                    8.858669186000043
                  ],
                  [
                    40.09449691700007,
                    8.862165169000036
                  ],
                  [
                    40.095099256000026,
                    8.86301353500005
                  ],
                  [
                    40.096364537000056,
                    8.864795625000056
                  ],
                  [
                    40.10502900800003,
                    8.876999134000073
                  ],
                  [
                    40.11732262900006,
                    8.891884484000059
                  ],
                  [
                    40.12053912600004,
                    8.895779080000068
                  ],
                  [
                    40.14090927700005,
                    8.91890900900006
                  ],
                  [
                    40.15224936100003,
                    8.931958967000071
                  ],
                  [
                    40.15789063100004,
                    8.941888565000056
                  ],
                  [
                    40.16169444500008,
                    8.948583927000072
                  ],
                  [
                    40.16827015200005,
                    8.961354053000036
                  ],
                  [
                    40.16935035100005,
                    8.96345181700002
                  ],
                  [
                    40.16988952200006,
                    8.964498896000066
                  ],
                  [
                    40.17439954900004,
                    8.967018884000026
                  ],
                  [
                    40.187459629000045,
                    8.97431884100007
                  ],
                  [
                    40.19455615100003,
                    8.976841636000074
                  ],
                  [
                    40.202044708000074,
                    8.979503798000053
                  ],
                  [
                    40.22232981900004,
                    8.98774873700006
                  ],
                  [
                    40.23780991000007,
                    8.99733868800007
                  ],
                  [
                    40.242259974000035,
                    9.013158659000055
                  ],
                  [
                    40.24603005200004,
                    9.035408635000067
                  ],
                  [
                    40.24427010100004,
                    9.055598623000037
                  ],
                  [
                    40.24550016100005,
                    9.07486859900007
                  ],
                  [
                    40.254310228000065,
                    9.086078568000062
                  ],
                  [
                    40.271440349000045,
                    9.10139851200006
                  ],
                  [
                    40.30061055200008,
                    9.12813840900003
                  ],
                  [
                    40.32702074200006,
                    9.154658312000038
                  ],
                  [
                    40.349540931000035,
                    9.18714822100003
                  ],
                  [
                    40.36953111100007,
                    9.218268139000031
                  ],
                  [
                    40.39190544500008,
                    9.254451687000028
                  ],
                  [
                    40.392311310000025,
                    9.255108041000028
                  ],
                  [
                    40.40812145900003,
                    9.28118796900003
                  ],
                  [
                    40.42577160500008,
                    9.304277895000041
                  ],
                  [
                    40.427688749000026,
                    9.306311329000039
                  ],
                  [
                    40.439642495000044,
                    9.318990166000049
                  ],
                  [
                    40.44967177800004,
                    9.329627807000065
                  ],
                  [
                    40.47102194900003,
                    9.35475771800003
                  ],
                  [
                    40.49882213300003,
                    9.375047621000022
                  ],
                  [
                    40.52841229100005,
                    9.385457529000064
                  ],
                  [
                    40.56626246500008,
                    9.387797414000033
                  ],
                  [
                    40.60596265300006,
                    9.391047300000025
                  ],
                  [
                    40.63597279900006,
                    9.395947209000042
                  ],
                  [
                    40.65955292800004,
                    9.404307129000074
                  ],
                  [
                    40.67554303400004,
                    9.417517067000063
                  ],
                  [
                    40.68382311100004,
                    9.430747025000073
                  ],
                  [
                    40.68889315700005,
                    9.438357002000032
                  ],
                  [
                    40.69356075300004,
                    9.444382942000061
                  ],
                  [
                    40.69613891500006,
                    9.446065145000034
                  ],
                  [
                    40.69773184400003,
                    9.44710450100007
                  ],
                  [
                    40.69856323100004,
                    9.447646966000036
                  ],
                  [
                    40.70709326300005,
                    9.446226944000045
                  ],
                  [
                    40.71953330700006,
                    9.44387690800005
                  ],
                  [
                    40.748603443000036,
                    9.444866825000076
                  ],
                  [
                    40.78322359800006,
                    9.447886716000028
                  ],
                  [
                    40.81576375600008,
                    9.45273661400006
                  ],
                  [
                    40.84236390800004,
                    9.463586528000064
                  ],
                  [
                    40.86218399100005,
                    9.46301647000007
                  ],
                  [
                    40.88999406900007,
                    9.448646402000065
                  ],
                  [
                    40.917524111000034,
                    9.421836350000035
                  ],
                  [
                    40.92685914200007,
                    9.406231212000023
                  ],
                  [
                    40.927514099000064,
                    9.405136336000055
                  ],
                  [
                    40.91385401700006,
                    9.397196392000069
                  ],
                  [
                    40.891213899000036,
                    9.389536466000038
                  ],
                  [
                    40.858223742000064,
                    9.385366568000052
                  ],
                  [
                    40.843133685000055,
                    9.389236610000069
                  ],
                  [
                    40.82806363100008,
                    9.39309664800004
                  ],
                  [
                    40.79764350800008,
                    9.39555673700005
                  ],
                  [
                    40.79205604500004,
                    9.390070692000052
                  ],
                  [
                    40.78882344700003,
                    9.386896769000032
                  ],
                  [
                    40.79262340300005,
                    9.367396777000067
                  ],
                  [
                    40.80032337400007,
                    9.345126786000037
                  ],
                  [
                    40.80851335300008,
                    9.32675677900005
                  ],
                  [
                    40.81256332600003,
                    9.310926782000024
                  ],
                  [
                    40.824753361000035,
                    9.305356758000073
                  ],
                  [
                    40.84410344300005,
                    9.304796701000043
                  ],
                  [
                    40.874103588000025,
                    9.309446605000062
                  ],
                  [
                    40.902963734000025,
                    9.318216515000074
                  ],
                  [
                    40.92697385500003,
                    9.323126438000031
                  ],
                  [
                    40.95355400500006,
                    9.335576340000046
                  ],
                  [
                    40.97071412500003,
                    9.351506276000066
                  ],
                  [
                    40.97634272400006,
                    9.351964826000028
                  ],
                  [
                    40.99608424400003,
                    9.354106196000032
                  ],
                  [
                    41.000577820000046,
                    9.354880502000071
                  ],
                  [
                    41.014074331000074,
                    9.357206139000027
                  ],
                  [
                    41.030084447000036,
                    9.372456071000045
                  ],
                  [
                    41.05648461700008,
                    9.391065970000056
                  ],
                  [
                    41.083544768000024,
                    9.40441587500004
                  ],
                  [
                    41.11471493400006,
                    9.414055770000061
                  ],
                  [
                    41.145445100000074,
                    9.42462566100005
                  ],
                  [
                    41.170455255000036,
                    9.441405560000021
                  ],
                  [
                    41.181427185000075,
                    9.450818795000032
                  ],
                  [
                    41.19184354200007,
                    9.459754477000047
                  ],
                  [
                    41.19480542600007,
                    9.462295465000068
                  ],
                  [
                    41.19522887900007,
                    9.462767746000054
                  ],
                  [
                    41.21157000000005,
                    9.48099316500003
                  ],
                  [
                    41.21496558300004,
                    9.486095373000069
                  ],
                  [
                    41.219885617000045,
                    9.490715353000041
                  ],
                  [
                    41.23058568000005,
                    9.495680310000068
                  ],
                  [
                    41.239315729000054,
                    9.49879528100007
                  ],
                  [
                    41.25225078700004,
                    9.500380239000037
                  ],
                  [
                    41.258260042000074,
                    9.500238267000043
                  ],
                  [
                    41.26050582600004,
                    9.500185209000051
                  ],
                  [
                    41.262980914000025,
                    9.499897322000038
                  ],
                  [
                    41.26744166200007,
                    9.499378474000025
                  ],
                  [
                    41.26755585300003,
                    9.499365192000027
                  ],
                  [
                    41.27967590500003,
                    9.501535149000063
                  ],
                  [
                    41.30869603700006,
                    9.50307506200005
                  ],
                  [
                    41.33649613000006,
                    9.494634984000072
                  ],
                  [
                    41.33695735500004,
                    9.494542697000043
                  ],
                  [
                    41.35903620600004,
                    9.490124918000049
                  ],
                  [
                    41.38536397300004,
                    9.486746224000058
                  ],
                  [
                    41.393086338000046,
                    9.485754821000057
                  ],
                  [
                    41.43261647400004,
                    9.475854707000053
                  ],
                  [
                    41.45887655100006,
                    9.466874639000025
                  ],
                  [
                    41.46326508800007,
                    9.465383488000043
                  ],
                  [
                    41.479036618000066,
                    9.460024588000067
                  ],
                  [
                    41.49096665500008,
                    9.457424547000073
                  ],
                  [
                    41.50032132500007,
                    9.465222994000044
                  ],
                  [
                    41.506656761000045,
                    9.470504481000035
                  ],
                  [
                    41.52206687200004,
                    9.485324414000047
                  ],
                  [
                    41.540606997000054,
                    9.499584337000044
                  ],
                  [
                    41.56415712200004,
                    9.506944249000071
                  ],
                  [
                    41.59772727500007,
                    9.511414141000046
                  ],
                  [
                    41.620836997000026,
                    9.512674829000048
                  ],
                  [
                    41.63273742400003,
                    9.513324024000042
                  ],
                  [
                    41.634416189000035,
                    9.513633890000051
                  ],
                  [
                    41.642597468000076,
                    9.515143991000059
                  ],
                  [
                    41.65415740700007,
                    9.481234004000044
                  ],
                  [
                    41.668936545000065,
                    9.471467225000026
                  ],
                  [
                    41.670197435000034,
                    9.470633967000026
                  ],
                  [
                    41.70065036200003,
                    9.466855749000047
                  ],
                  [
                    41.70227755600007,
                    9.466653867000048
                  ],
                  [
                    41.70342189100006,
                    9.466705059000049
                  ],
                  [
                    41.72194764100004,
                    9.467533805000073
                  ],
                  [
                    41.72396511200003,
                    9.46816276100003
                  ],
                  [
                    41.73072294600007,
                    9.470269549000022
                  ],
                  [
                    41.73461770200004,
                    9.471483758000034
                  ],
                  [
                    41.75452782600007,
                    9.484573675000036
                  ],
                  [
                    41.77299792700006,
                    9.491053607000026
                  ],
                  [
                    41.79254799700004,
                    9.489513541000065
                  ],
                  [
                    41.81293249600003,
                    9.478020805000028
                  ],
                  [
                    41.81519805100004,
                    9.476743490000047
                  ],
                  [
                    41.81621863300006,
                    9.476794342000062
                  ],
                  [
                    41.83867814800004,
                    9.477913414000056
                  ],
                  [
                    41.85970826800008,
                    9.488013330000058
                  ],
                  [
                    41.882418339000026,
                    9.481183267000063
                  ],
                  [
                    41.899876937000045,
                    9.476265408000074
                  ],
                  [
                    41.90829841400006,
                    9.473893188000034
                  ],
                  [
                    41.90882916000004,
                    9.473743784000021
                  ],
                  [
                    41.91337842900003,
                    9.47246317500003
                  ],
                  [
                    41.938748556000064,
                    9.479543086000035
                  ],
                  [
                    41.95056769900003,
                    9.486729088000061
                  ],
                  [
                    41.95299418400003,
                    9.488204384000028
                  ],
                  [
                    41.95338100400005,
                    9.488439569000036
                  ],
                  [
                    41.95448865100008,
                    9.489113015000044
                  ],
                  [
                    41.98252383100004,
                    9.508492896000064
                  ],
                  [
                    41.99000885400005,
                    9.506622876000051
                  ],
                  [
                    41.99535887600007,
                    9.506462857000031
                  ],
                  [
                    42.00232890400008,
                    9.507712831000049
                  ],
                  [
                    42.019098978000045,
                    9.508172774000059
                  ],
                  [
                    42.03070178000007,
                    9.504706619000046
                  ],
                  [
                    42.031719010000074,
                    9.50440273700002
                  ],
                  [
                    42.04390904500008,
                    9.498312706000036
                  ],
                  [
                    42.049325760000045,
                    9.49412675800005
                  ],
                  [
                    42.05213905000005,
                    9.491952694000076
                  ],
                  [
                    42.05781905200007,
                    9.485082685000066
                  ],
                  [
                    42.067614055000035,
                    9.474807665000071
                  ],
                  [
                    42.07477108300003,
                    9.47371664600007
                  ],
                  [
                    42.08105915400006,
                    9.488162599000077
                  ],
                  [
                    42.096259263000036,
                    9.50131252600005
                  ],
                  [
                    42.10967933200004,
                    9.507962472000031
                  ],
                  [
                    42.12186942400007,
                    9.519222417000037
                  ],
                  [
                    42.13889953700004,
                    9.534692333000066
                  ],
                  [
                    42.15259966700006,
                    9.556372258000067
                  ],
                  [
                    42.14612969500007,
                    9.570632250000074
                  ],
                  [
                    42.14006884200006,
                    9.576283336000074
                  ],
                  [
                    42.136186802000054,
                    9.579902916000037
                  ],
                  [
                    42.13530302500004,
                    9.580726941000023
                  ],
                  [
                    42.133409681000046,
                    9.582492279000064
                  ],
                  [
                    42.130049704000044,
                    9.592102272000034
                  ],
                  [
                    42.12784971700006,
                    9.598372269000038
                  ],
                  [
                    42.12485976100004,
                    9.61452225000005
                  ],
                  [
                    42.14224984800006,
                    9.620292188000064
                  ],
                  [
                    42.14268939700003,
                    9.620555559000024
                  ],
                  [
                    42.15713709700003,
                    9.62921239900004
                  ],
                  [
                    42.159589949000065,
                    9.630682111000056
                  ],
                  [
                    42.179385903000025,
                    9.643688804000021
                  ],
                  [
                    42.180380082000056,
                    9.644342017000042
                  ],
                  [
                    42.20053019100004,
                    9.653141934000075
                  ],
                  [
                    42.22052027700005,
                    9.656161865000058
                  ],
                  [
                    42.240770360000056,
                    9.656641790000037
                  ],
                  [
                    42.25863541500007,
                    9.65158173900005
                  ],
                  [
                    42.262650448000045,
                    9.656901718000029
                  ],
                  [
                    42.271850519000054,
                    9.66695166900007
                  ],
                  [
                    42.28594060700004,
                    9.676141605000055
                  ],
                  [
                    42.30276072500004,
                    9.69113152400007
                  ],
                  [
                    42.311280787000044,
                    9.699091481000039
                  ],
                  [
                    42.31814083900008,
                    9.705661442000064
                  ],
                  [
                    42.32834090800003,
                    9.713381395000056
                  ],
                  [
                    42.334130935000076,
                    9.715991368000061
                  ],
                  [
                    42.33977280800008,
                    9.719617623000033
                  ],
                  [
                    42.34619100300006,
                    9.72136131600007
                  ],
                  [
                    42.35576103100004,
                    9.71786128900004
                  ],
                  [
                    42.363219558000026,
                    9.71641995400006
                  ],
                  [
                    42.376572174000046,
                    9.713839606000022
                  ],
                  [
                    42.392640750000055,
                    9.715222509000057
                  ],
                  [
                    42.39531045800004,
                    9.71545227100006
                  ],
                  [
                    42.400769069000035,
                    9.716156585000022
                  ],
                  [
                    42.424257201000046,
                    9.719187212000065
                  ],
                  [
                    42.44853511400004,
                    9.721988407000026
                  ],
                  [
                    42.474680543000034,
                    9.72105455600007
                  ],
                  [
                    42.49895844500003,
                    9.72105447000007
                  ],
                  [
                    42.52977272900006,
                    9.727590683000074
                  ],
                  [
                    42.56805714500007,
                    9.73692815000004
                  ],
                  [
                    42.59513638300007,
                    9.748133176000067
                  ],
                  [
                    42.618480555000076,
                    9.758404454000072
                  ],
                  [
                    42.64742734400005,
                    9.77521203300006
                  ],
                  [
                    42.663794574000065,
                    9.776549058000057
                  ],
                  [
                    42.681042896000065,
                    9.774278154000058
                  ],
                  [
                    42.69411559200006,
                    9.768675546000054
                  ],
                  [
                    42.70345320700005,
                    9.758404151000036
                  ],
                  [
                    42.71338015100008,
                    9.741257568000037
                  ],
                  [
                    42.71372456300003,
                    9.740662673000031
                  ],
                  [
                    42.72707040600005,
                    9.72509259100002
                  ],
                  [
                    42.73053226900004,
                    9.721053651000034
                  ],
                  [
                    42.74005850400005,
                    9.716063703000032
                  ],
                  [
                    42.75014130400007,
                    9.710782220000056
                  ],
                  [
                    42.779087986000036,
                    9.698643236000066
                  ],
                  [
                    42.790293150000025,
                    9.693040634000056
                  ],
                  [
                    42.82297486900006,
                    9.674365316000035
                  ],
                  [
                    42.85378908000007,
                    9.662226324000073
                  ],
                  [
                    42.89767600600004,
                    9.650087287000076
                  ],
                  [
                    42.90794742400004,
                    9.65008725000007
                  ],
                  [
                    42.917285105000076,
                    9.65755729700004
                  ],
                  [
                    42.92568904700005,
                    9.672497427000053
                  ],
                  [
                    42.935026727000036,
                    9.679967474000023
                  ],
                  [
                    42.95090071000004,
                    9.672497336000049
                  ],
                  [
                    42.96397336200005,
                    9.655689608000046
                  ],
                  [
                    42.97797974200006,
                    9.628610517000027
                  ],
                  [
                    42.97984719400006,
                    9.607134029000065
                  ],
                  [
                    42.968641956000056,
                    9.59219390800007
                  ],
                  [
                    42.94343027700006,
                    9.587525199000027
                  ],
                  [
                    42.938441590000025,
                    9.583486372000039
                  ],
                  [
                    42.930194279000034,
                    9.574789555000052
                  ],
                  [
                    42.929003857000055,
                    9.573534234000022
                  ],
                  [
                    42.921019829000045,
                    9.565115037000055
                  ],
                  [
                    42.90888087400003,
                    9.563247560000036
                  ],
                  [
                    42.89207313900005,
                    9.574452741000073
                  ],
                  [
                    42.879934228000025,
                    9.584724145000052
                  ],
                  [
                    42.86406022400007,
                    9.586591722000037
                  ],
                  [
                    42.84071607900006,
                    9.582856765000031
                  ],
                  [
                    42.813636848000044,
                    9.57258550000006
                  ],
                  [
                    42.80149781500006,
                    9.549241540000025
                  ],
                  [
                    42.787491242000044,
                    9.523096305000024
                  ],
                  [
                    42.776286019000054,
                    9.51189122300002
                  ],
                  [
                    42.74733925700008,
                    9.501619963000053
                  ],
                  [
                    42.73644752400003,
                    9.495266538000067
                  ],
                  [
                    42.73613405100008,
                    9.49508368100004
                  ],
                  [
                    42.72866388500006,
                    9.482944825000061
                  ],
                  [
                    42.71465737500006,
                    9.474541032000047
                  ],
                  [
                    42.70065088600006,
                    9.471739800000023
                  ],
                  [
                    42.681975572000056,
                    9.469872345000056
                  ],
                  [
                    42.666101523000066,
                    9.458667278000064
                  ],
                  [
                    42.655830094000066,
                    9.455866032000074
                  ],
                  [
                    42.64088981900005,
                    9.447462242000029
                  ],
                  [
                    42.61754561400005,
                    9.42691959800004
                  ],
                  [
                    42.603539099000045,
                    9.416648284000075
                  ],
                  [
                    42.58486376600007,
                    9.409178266000026
                  ],
                  [
                    42.56712217900008,
                    9.39610568300003
                  ],
                  [
                    42.55218188400005,
                    9.382099331000063
                  ],
                  [
                    42.547719990000076,
                    9.379337242000076
                  ],
                  [
                    42.539139609000074,
                    9.374025646000064
                  ],
                  [
                    42.53745334200005,
                    9.372981780000032
                  ],
                  [
                    42.543519213000025,
                    9.361070637000068
                  ],
                  [
                    42.54543305100003,
                    9.357312561000072
                  ],
                  [
                    42.551580485000045,
                    9.345241258000044
                  ],
                  [
                    42.554818245000035,
                    9.328612303000057
                  ],
                  [
                    42.556290423000064,
                    9.321051281000052
                  ],
                  [
                    42.54695033100006,
                    9.30523133500003
                  ],
                  [
                    42.551360282000076,
                    9.28657135700007
                  ],
                  [
                    42.56108026800007,
                    9.270301348000032
                  ],
                  [
                    42.57099025900004,
                    9.258181333000039
                  ],
                  [
                    42.57961022200004,
                    9.237501343000076
                  ],
                  [
                    42.58359016500003,
                    9.21538136700002
                  ],
                  [
                    42.59548013700004,
                    9.193591358000049
                  ],
                  [
                    42.614300135000065,
                    9.173961327000029
                  ],
                  [
                    42.62477014900003,
                    9.166031309000061
                  ],
                  [
                    42.63470016100007,
                    9.158521290000067
                  ],
                  [
                    42.63511011000003,
                    9.143971312000076
                  ],
                  [
                    42.62907220900007,
                    9.136125434000064
                  ],
                  [
                    42.627461210000035,
                    9.134032040000022
                  ],
                  [
                    42.62596003800007,
                    9.132081361000076
                  ],
                  [
                    42.61902999300003,
                    9.126431394000065
                  ],
                  [
                    42.61567880400003,
                    9.123649285000056
                  ],
                  [
                    42.60942993200007,
                    9.118461437000065
                  ],
                  [
                    42.602561758000036,
                    9.110093049000056
                  ],
                  [
                    42.60207495900005,
                    9.10949991800004
                  ],
                  [
                    42.59934556800005,
                    9.106174348000025
                  ],
                  [
                    42.61929987100007,
                    9.089281451000033
                  ],
                  [
                    42.64434990700005,
                    9.072981394000067
                  ],
                  [
                    42.64681389300006,
                    9.069682339000053
                  ],
                  [
                    42.66228989100006,
                    9.048961372000065
                  ],
                  [
                    42.67248423400008,
                    9.031224831000031
                  ],
                  [
                    42.67406272200003,
                    9.02847851200005
                  ],
                  [
                    42.68012984100005,
                    9.015021373000025
                  ],
                  [
                    42.70306981200008,
                    8.980911350000042
                  ],
                  [
                    42.73063980400008,
                    8.948021313000027
                  ],
                  [
                    42.761179809000055,
                    8.917711263000058
                  ],
                  [
                    42.78399981100006,
                    8.892841228000066
                  ],
                  [
                    42.80121370000006,
                    8.874285014000066
                  ],
                  [
                    42.80515980900003,
                    8.870031190000077
                  ],
                  [
                    42.823381006000034,
                    8.858705716000031
                  ],
                  [
                    42.82806984200005,
                    8.855791142000044
                  ],
                  [
                    42.84954988100003,
                    8.844291089000023
                  ],
                  [
                    42.859779873000036,
                    8.831861078000031
                  ],
                  [
                    42.86532986700007,
                    8.82511106800007
                  ],
                  [
                    42.865342318000046,
                    8.816455476000044
                  ],
                  [
                    42.86535980200006,
                    8.804351102000055
                  ],
                  [
                    42.85990238000005,
                    8.79092558800005
                  ],
                  [
                    42.85754371400003,
                    8.785123158000033
                  ],
                  [
                    42.84391957400004,
                    8.75792124700007
                  ],
                  [
                    42.837129454000035,
                    8.727831313000024
                  ],
                  [
                    42.83198932400006,
                    8.695231381000042
                  ],
                  [
                    42.83841924600006,
                    8.664391413000033
                  ],
                  [
                    42.85987923300007,
                    8.63630138800005
                  ],
                  [
                    42.86132030300007,
                    8.635080802000061
                  ],
                  [
                    42.861830086000055,
                    8.634649030000048
                  ],
                  [
                    42.88402924900004,
                    8.61584633900003
                  ],
                  [
                    42.89878926000006,
                    8.602671316000055
                  ],
                  [
                    42.90531921100006,
                    8.582221324000045
                  ],
                  [
                    42.907609114000024,
                    8.54903137100007
                  ],
                  [
                    42.911675890000026,
                    8.526022997000041
                  ],
                  [
                    42.912369041000034,
                    8.52210139300007
                  ],
                  [
                    42.91082896300003,
                    8.498781437000048
                  ],
                  [
                    42.90203685600005,
                    8.472641432000046
                  ],
                  [
                    42.901050361000046,
                    8.46970826200004
                  ],
                  [
                    42.89702878200006,
                    8.457751538000025
                  ],
                  [
                    42.89857870000003,
                    8.429171581000048
                  ],
                  [
                    42.89876749900003,
                    8.41513436400004
                  ],
                  [
                    42.89883463600006,
                    8.410142723000035
                  ],
                  [
                    42.89884863900005,
                    8.40910160900006
                  ],
                  [
                    42.88440855700003,
                    8.398511668000026
                  ],
                  [
                    42.87210748100006,
                    8.395323076000068
                  ],
                  [
                    42.85809844200003,
                    8.391691759000025
                  ],
                  [
                    42.830918315000076,
                    8.381151867000028
                  ],
                  [
                    42.800407636000045,
                    8.370823379000058
                  ],
                  [
                    42.79818817000006,
                    8.370071980000034
                  ],
                  [
                    42.77937811900006,
                    8.373262037000075
                  ],
                  [
                    42.768168047000074,
                    8.36317208500003
                  ],
                  [
                    42.75394791800005,
                    8.33712216500004
                  ],
                  [
                    42.75110878400005,
                    8.330751347000046
                  ],
                  [
                    42.74753285300005,
                    8.322727206000025
                  ],
                  [
                    42.73487772100003,
                    8.29437228300003
                  ],
                  [
                    42.71914751600008,
                    8.24566240200005
                  ],
                  [
                    42.711157367000055,
                    8.206762476000051
                  ],
                  [
                    42.70159725600007,
                    8.179612544000065
                  ],
                  [
                    42.67936166800007,
                    8.14850425700007
                  ],
                  [
                    42.67851708100005,
                    8.14732265200007
                  ],
                  [
                    42.66135697300007,
                    8.130282726000075
                  ],
                  [
                    42.658568725000066,
                    8.13011179700004
                  ],
                  [
                    42.65140693300003,
                    8.129672756000048
                  ],
                  [
                    42.63062689700007,
                    8.140432805000046
                  ],
                  [
                    42.61597690200006,
                    8.159602825000036
                  ],
                  [
                    42.60478040100003,
                    8.179798825000034
                  ],
                  [
                    42.594776943000056,
                    8.197842839000032
                  ],
                  [
                    42.578096982000034,
                    8.228532848000043
                  ],
                  [
                    42.56702702100006,
                    8.25561284500003
                  ],
                  [
                    42.56548268200004,
                    8.263604839000038
                  ],
                  [
                    42.55999711100003,
                    8.29199281800004
                  ],
                  [
                    42.55664147600004,
                    8.31178524400002
                  ],
                  [
                    42.55007725400003,
                    8.35050276800007
                  ],
                  [
                    42.53872735900006,
                    8.397222738000039
                  ],
                  [
                    42.534510484000066,
                    8.429003928000043
                  ],
                  [
                    42.532366601000035,
                    8.440678835000028
                  ],
                  [
                    42.52976750400006,
                    8.454832691000036
                  ],
                  [
                    42.520137541000054,
                    8.478712686000051
                  ],
                  [
                    42.50255751800006,
                    8.492082721000031
                  ],
                  [
                    42.44755453700003,
                    8.505775363000055
                  ],
                  [
                    42.42114742000007,
                    8.512349247000031
                  ],
                  [
                    42.416553957000076,
                    8.513492760000076
                  ],
                  [
                    42.40605339900003,
                    8.516106807000028
                  ],
                  [
                    42.34009599800004,
                    8.532526482000037
                  ],
                  [
                    42.33647290000005,
                    8.533428430000072
                  ],
                  [
                    42.335502587000065,
                    8.533669983000038
                  ],
                  [
                    42.33138424300006,
                    8.534695218000024
                  ],
                  [
                    42.32303701300003,
                    8.536773208000056
                  ],
                  [
                    42.30714702400007,
                    8.559643230000063
                  ],
                  [
                    42.29468705900007,
                    8.586043233000055
                  ],
                  [
                    42.278063978000034,
                    8.610576880000053
                  ],
                  [
                    42.276829451000026,
                    8.612398890000065
                  ],
                  [
                    42.27499707700008,
                    8.61510325200004
                  ],
                  [
                    42.26307710000003,
                    8.635953264000023
                  ],
                  [
                    42.23966702600006,
                    8.639883325000028
                  ],
                  [
                    42.23267698500007,
                    8.63503335300004
                  ],
                  [
                    42.22937711600008,
                    8.630424034000043
                  ],
                  [
                    42.21964049400003,
                    8.61682373800005
                  ],
                  [
                    42.21561685200004,
                    8.611203440000054
                  ],
                  [
                    42.19834646600003,
                    8.597692193000057
                  ],
                  [
                    42.19174710100003,
                    8.592529271000046
                  ],
                  [
                    42.19052931700003,
                    8.591576554000028
                  ],
                  [
                    42.184009478000064,
                    8.58647584800002
                  ],
                  [
                    42.183756937000055,
                    8.58627827600003
                  ],
                  [
                    42.175911634000045,
                    8.580140612000037
                  ],
                  [
                    42.09936320500003,
                    8.520254007000062
                  ],
                  [
                    42.097746132000054,
                    8.518988912000054
                  ],
                  [
                    42.06972595000008,
                    8.493974029000071
                  ],
                  [
                    42.059406411000055,
                    8.477086056000076
                  ],
                  [
                    42.05196163200003,
                    8.464902641000037
                  ],
                  [
                    42.04130570500007,
                    8.447464167000021
                  ],
                  [
                    42.02600558600005,
                    8.425834241000075
                  ],
                  [
                    42.027053755000054,
                    8.323024846000067
                  ],
                  [
                    42.00879008600003,
                    8.294749593000063
                  ],
                  [
                    41.96260476100008,
                    8.223604649000038
                  ],
                  [
                    41.94840464200007,
                    8.200894719000075
                  ],
                  [
                    41.93747444400003,
                    8.143574812000054
                  ],
                  [
                    41.92981429500003,
                    8.101394877000075
                  ],
                  [
                    41.92634422000003,
                    8.080564910000021
                  ],
                  [
                    41.925444103000075,
                    8.039744952000035
                  ],
                  [
                    41.92324875300005,
                    7.998491482000077
                  ],
                  [
                    41.92304329700005,
                    7.994629941000028
                  ],
                  [
                    41.92216392000006,
                    7.9781050220000225
                  ],
                  [
                    41.91888379200003,
                    7.9359250790000715
                  ],
                  [
                    41.918425729000035,
                    7.929892407000068
                  ],
                  [
                    41.917133722000074,
                    7.912875103000033
                  ],
                  [
                    41.915163634000066,
                    7.883345133000034
                  ],
                  [
                    41.913023545000044,
                    7.853815171000065
                  ],
                  [
                    41.91240351600004,
                    7.844395182000028
                  ],
                  [
                    41.95714348700005,
                    7.77478512600004
                  ],
                  [
                    41.94249331300006,
                    7.727465209000059
                  ],
                  [
                    41.93893617700007,
                    7.719152584000028
                  ],
                  [
                    41.92946318400004,
                    7.697015270000065
                  ],
                  [
                    41.90480293500008,
                    7.635925389000022
                  ],
                  [
                    41.88835275500003,
                    7.591125472000044
                  ],
                  [
                    41.87807264500003,
                    7.562615526000059
                  ],
                  [
                    41.86779253900005,
                    7.538175568000042
                  ],
                  [
                    41.867102525000064,
                    7.5327755800000205
                  ],
                  [
                    41.86746099100003,
                    7.5312332140000535
                  ],
                  [
                    41.870089359000076,
                    7.519924188000061
                  ],
                  [
                    41.87275248000003,
                    7.508465585000067
                  ],
                  [
                    41.88273240500007,
                    7.465485593000039
                  ],
                  [
                    41.893602325000074,
                    7.41868560000006
                  ],
                  [
                    41.89612231700005,
                    7.411205596000059
                  ],
                  [
                    41.96523248900007,
                    7.3841154430000415
                  ],
                  [
                    42.07074274400003,
                    7.342755206000049
                  ],
                  [
                    42.10056802400004,
                    7.330683732000068
                  ],
                  [
                    42.111262846000045,
                    7.326355113000034
                  ],
                  [
                    42.12285860000003,
                    7.321668999000053
                  ],
                  [
                    42.13358289400003,
                    7.317335062000041
                  ],
                  [
                    42.145992926000076,
                    7.313235039000062
                  ],
                  [
                    42.15550295000003,
                    7.308725014000061
                  ],
                  [
                    42.17493299100005,
                    7.300114973000063
                  ],
                  [
                    42.18697743300004,
                    7.2957934030000615
                  ],
                  [
                    42.19911009600003,
                    7.2914401790000625
                  ],
                  [
                    42.20985301500008,
                    7.264004914000054
                  ],
                  [
                    42.20984508600003,
                    7.23485972900005
                  ],
                  [
                    42.209842922000064,
                    7.226904943000022
                  ],
                  [
                    42.20838289100004,
                    7.217604953000034
                  ],
                  [
                    42.20632653200005,
                    7.208015739000075
                  ],
                  [
                    42.20345682000004,
                    7.1946329880000235
                  ],
                  [
                    42.20396355400004,
                    7.1760573040000395
                  ],
                  [
                    42.20411226200008,
                    7.170606028000066
                  ],
                  [
                    42.20442273000003,
                    7.1592250090000675
                  ],
                  [
                    42.204702686000076,
                    7.1410350270000436
                  ],
                  [
                    42.19925732400003,
                    7.127332761000048
                  ],
                  [
                    42.196998525000026,
                    7.12164890400004
                  ],
                  [
                    42.18696251700004,
                    7.0963951090000705
                  ],
                  [
                    42.17827919800004,
                    7.083061094000072
                  ],
                  [
                    42.17679596200003,
                    7.080783452000048
                  ],
                  [
                    42.167696629000034,
                    7.066810609000072
                  ],
                  [
                    42.15761230000004,
                    7.051325216000066
                  ],
                  [
                    42.15778441900005,
                    7.049812394000071
                  ],
                  [
                    42.160810078000054,
                    7.0232186270000625
                  ],
                  [
                    42.16264221300003,
                    7.007115234000025
                  ],
                  [
                    42.161018942000055,
                    7.004259986000022
                  ],
                  [
                    42.14758209800004,
                    6.980625287000066
                  ],
                  [
                    42.140465007000046,
                    6.968179821000035
                  ],
                  [
                    42.13994203500005,
                    6.967265314000031
                  ],
                  [
                    42.136088243000074,
                    6.958531030000074
                  ],
                  [
                    42.13473136300007,
                    6.9554557800000225
                  ],
                  [
                    42.13416198700003,
                    6.954165340000031
                  ],
                  [
                    42.12460435600008,
                    6.946022219000042
                  ],
                  [
                    42.10855831500004,
                    6.932350960000065
                  ],
                  [
                    42.10605182900008,
                    6.930215429000043
                  ],
                  [
                    42.09873177500003,
                    6.915735454000071
                  ],
                  [
                    42.093134786000064,
                    6.90852162300007
                  ],
                  [
                    42.09213714100008,
                    6.907235781000054
                  ],
                  [
                    42.07623162900006,
                    6.886735528000031
                  ],
                  [
                    42.075521568000056,
                    6.863985540000044
                  ],
                  [
                    42.06692148800005,
                    6.841085574000033
                  ],
                  [
                    42.06288076000004,
                    6.825923126000021
                  ],
                  [
                    42.059632657000066,
                    6.7918295050000665
                  ],
                  [
                    42.059545007000054,
                    6.790908986000034
                  ],
                  [
                    42.05553122900005,
                    6.748755663000054
                  ],
                  [
                    42.025491026000054,
                    6.706415755000023
                  ],
                  [
                    42.01464093100003,
                    6.680445797000061
                  ],
                  [
                    42.01346087600007,
                    6.6586058060000255
                  ],
                  [
                    42.01017130300005,
                    6.654691985000056
                  ],
                  [
                    41.999180790000025,
                    6.641615850000051
                  ],
                  [
                    42.00038076200008,
                    6.628645853000023
                  ],
                  [
                    42.00648074800006,
                    6.614385852000055
                  ],
                  [
                    42.00404070400003,
                    6.597625860000051
                  ],
                  [
                    42.00106244500006,
                    6.592476831000056
                  ],
                  [
                    41.999540669000055,
                    6.589845874000048
                  ],
                  [
                    41.987920614000075,
                    6.582395904000066
                  ],
                  [
                    41.96470050600004,
                    6.570275970000068
                  ],
                  [
                    41.936410376000026,
                    6.553176036000025
                  ],
                  [
                    41.91368027900006,
                    6.5440160950000745
                  ],
                  [
                    41.90845025600004,
                    6.54225610900005
                  ],
                  [
                    41.896974828000054,
                    6.53838242300003
                  ],
                  [
                    41.89499871800007,
                    6.53771536000005
                  ],
                  [
                    41.88798017100004,
                    6.53534615500007
                  ],
                  [
                    41.86073008300008,
                    6.535341221000067
                  ],
                  [
                    41.85366585000003,
                    6.568909076000068
                  ],
                  [
                    41.81966002100006,
                    6.570476295000049
                  ],
                  [
                    41.798769924000055,
                    6.557466345000023
                  ],
                  [
                    41.75787974700006,
                    6.540536444000054
                  ],
                  [
                    41.738929635000034,
                    6.519906501000037
                  ],
                  [
                    41.731962088000046,
                    6.506247960000053
                  ],
                  [
                    41.71819182100006,
                    6.479250394000076
                  ],
                  [
                    41.70449937300003,
                    6.452406599000028
                  ],
                  [
                    41.69285204400006,
                    6.433509654000034
                  ],
                  [
                    41.69105198600005,
                    6.430589191000024
                  ],
                  [
                    41.69032926800003,
                    6.429416634000063
                  ],
                  [
                    41.68416923700005,
                    6.424136654000051
                  ],
                  [
                    41.66774838400005,
                    6.415375822000044
                  ],
                  [
                    41.666244575000064,
                    6.414573512000061
                  ],
                  [
                    41.65612911000005,
                    6.409176722000041
                  ],
                  [
                    41.65086779000006,
                    6.405067936000023
                  ],
                  [
                    41.63334899200004,
                    6.391386771000043
                  ],
                  [
                    41.61974870200004,
                    6.361846744000047
                  ],
                  [
                    41.61968888300004,
                    6.361716810000075
                  ],
                  [
                    41.61936425300007,
                    6.362082337000061
                  ],
                  [
                    41.57188883900005,
                    6.415536896000049
                  ],
                  [
                    41.54753089700006,
                    6.442959027000029
                  ],
                  [
                    41.528008793000026,
                    6.464936979000072
                  ],
                  [
                    41.519907782000075,
                    6.4720328060000725
                  ],
                  [
                    41.49602841800004,
                    6.492949187000022
                  ],
                  [
                    41.488507077000065,
                    6.499537270000076
                  ],
                  [
                    41.476268713000024,
                    6.5102570820000665
                  ],
                  [
                    41.469340128000056,
                    6.516326801000048
                  ],
                  [
                    41.43778865400003,
                    6.543967151000061
                  ],
                  [
                    41.380038496000054,
                    6.565527269000029
                  ],
                  [
                    41.35838841800006,
                    6.565527316000043
                  ],
                  [
                    41.318538311000054,
                    6.583157400000061
                  ],
                  [
                    41.28304822000007,
                    6.598857471000031
                  ],
                  [
                    41.228468081000074,
                    6.623007581000024
                  ],
                  [
                    41.180220415000065,
                    6.655018252000048
                  ],
                  [
                    41.17432796200006,
                    6.65892769200002
                  ],
                  [
                    41.156287934000034,
                    6.676887730000033
                  ],
                  [
                    41.13102787300005,
                    6.691257776000043
                  ],
                  [
                    41.08254937400005,
                    6.69378253900004
                  ],
                  [
                    41.08229170000004,
                    6.692877359000022
                  ],
                  [
                    41.08095885200004,
                    6.693001739000067
                  ],
                  [
                    41.080776273000026,
                    6.693018776000031
                  ],
                  [
                    41.08034386800006,
                    6.693043274000047
                  ],
                  [
                    41.07739052100004,
                    6.693207204000032
                  ],
                  [
                    41.07617520500003,
                    6.693472919000044
                  ],
                  [
                    41.07557823700006,
                    6.694145596000055
                  ],
                  [
                    41.07207766500005,
                    6.694327906000069
                  ],
                  [
                    41.071207651000066,
                    6.687897910000061
                  ],
                  [
                    41.01553735400006,
                    6.644558033000067
                  ],
                  [
                    40.98996717700004,
                    6.604238101000021
                  ],
                  [
                    40.97223707100005,
                    6.58707813500007
                  ],
                  [
                    40.93614686900003,
                    6.551158222000026
                  ],
                  [
                    40.900056653000036,
                    6.511638298000037
                  ],
                  [
                    40.88561652000004,
                    6.472118329000068
                  ],
                  [
                    40.86035635200005,
                    6.436198390000072
                  ],
                  [
                    40.858716306000076,
                    6.413352058000044
                  ],
                  [
                    40.85674623600005,
                    6.385908396000048
                  ],
                  [
                    40.86100619900003,
                    6.361108386000069
                  ],
                  [
                    40.86443619500005,
                    6.352278384000044
                  ],
                  [
                    40.86396238900005,
                    6.351030137000066
                  ],
                  [
                    40.861946173000035,
                    6.345718391000048
                  ],
                  [
                    40.86450613000005,
                    6.320258382000077
                  ],
                  [
                    40.87299610500003,
                    6.290858366000066
                  ],
                  [
                    40.879696083000056,
                    6.266508351000027
                  ],
                  [
                    40.88162104500003,
                    6.244343346000051
                  ],
                  [
                    40.88002598800006,
                    6.217228355000032
                  ],
                  [
                    40.87797591800006,
                    6.187668358000053
                  ],
                  [
                    40.87350087000004,
                    6.1698783660000345
                  ],
                  [
                    40.86787581100003,
                    6.151288376000025
                  ],
                  [
                    40.86642898400004,
                    6.133653443000071
                  ],
                  [
                    40.866435737000074,
                    6.113768378000032
                  ],
                  [
                    40.86951570600007,
                    6.094498368000075
                  ],
                  [
                    40.86667566400007,
                    6.0766383690000225
                  ],
                  [
                    40.87118564100007,
                    6.055768359000069
                  ],
                  [
                    40.87840553700005,
                    5.987518345000069
                  ],
                  [
                    40.87837379400003,
                    5.985943386000031
                  ],
                  [
                    40.87753544800006,
                    5.9443483360000755
                  ],
                  [
                    40.87645534500007,
                    5.89048832900005
                  ],
                  [
                    40.87573528200005,
                    5.854648328000053
                  ],
                  [
                    40.87479519000004,
                    5.807898320000049
                  ],
                  [
                    40.88630201700005,
                    5.778444605000061
                  ],
                  [
                    40.88752624800003,
                    5.775310975000025
                  ],
                  [
                    40.89309699800003,
                    5.761051677000069
                  ],
                  [
                    40.90127515700004,
                    5.740118263000056
                  ],
                  [
                    40.921324162000076,
                    5.685999190000075
                  ],
                  [
                    40.922295132000045,
                    5.683378211000047
                  ],
                  [
                    40.86500490100008,
                    5.669018307000044
                  ],
                  [
                    40.83741811300007,
                    5.6579836880000585
                  ],
                  [
                    40.83220476500003,
                    5.65589836700002
                  ],
                  [
                    40.81148465700005,
                    5.634908392000057
                  ],
                  [
                    40.78344451500004,
                    5.614648437000028
                  ],
                  [
                    40.76096990700006,
                    5.599756170000035
                  ],
                  [
                    40.752884376000054,
                    5.594398484000067
                  ],
                  [
                    40.716297575000056,
                    5.577371471000049
                  ],
                  [
                    40.705704842000046,
                    5.572441753000021
                  ],
                  [
                    40.69592657100003,
                    5.5678910760000235
                  ],
                  [
                    40.69437411500007,
                    5.567168583000068
                  ],
                  [
                    40.68146918300005,
                    5.544020140000043
                  ],
                  [
                    40.67958401800007,
                    5.540638594000029
                  ],
                  [
                    40.641530998000064,
                    5.531994368000028
                  ],
                  [
                    40.63363480100003,
                    5.530200646000026
                  ],
                  [
                    40.63305383200003,
                    5.530068672000027
                  ],
                  [
                    40.61596373100008,
                    5.50689869100006
                  ],
                  [
                    40.61445358200007,
                    5.504527858000074
                  ],
                  [
                    40.60722571100007,
                    5.49318058700004
                  ],
                  [
                    40.607219274000045,
                    5.49317048100005
                  ],
                  [
                    40.60538367000004,
                    5.490288706000058
                  ],
                  [
                    40.59405146900008,
                    5.483612344000051
                  ],
                  [
                    40.58154146900006,
                    5.476242082000056
                  ],
                  [
                    40.581043554000075,
                    5.475948735000031
                  ],
                  [
                    40.563503454000056,
                    5.4539087610000365
                  ],
                  [
                    40.54939275900006,
                    5.42841833500006
                  ],
                  [
                    40.54898336100007,
                    5.427678773000025
                  ],
                  [
                    40.548037891000035,
                    5.426678073000062
                  ],
                  [
                    40.53289327700003,
                    5.4106487920000745
                  ],
                  [
                    40.50116563300003,
                    5.405726189000063
                  ],
                  [
                    40.46132659400007,
                    5.399542324000038
                  ],
                  [
                    40.455892980000044,
                    5.398698912000043
                  ],
                  [
                    40.40931312500004,
                    5.392072476000067
                  ],
                  [
                    40.409236117000034,
                    5.392061519000038
                  ],
                  [
                    40.386448277000056,
                    5.388819727000055
                  ],
                  [
                    40.38378435000004,
                    5.388440758000058
                  ],
                  [
                    40.36950264200004,
                    5.38640904600004
                  ],
                  [
                    40.35809602300003,
                    5.384460706000027
                  ],
                  [
                    40.329301685000075,
                    5.379542406000041
                  ],
                  [
                    40.314027612000075,
                    5.3769334740000545
                  ],
                  [
                    40.31037241300004,
                    5.376309137000021
                  ],
                  [
                    40.276672279000024,
                    5.368169189000071
                  ],
                  [
                    40.244375269000045,
                    5.366296307000027
                  ],
                  [
                    40.24063214200004,
                    5.366079246000027
                  ],
                  [
                    40.22785768700004,
                    5.361912150000023
                  ],
                  [
                    40.22471038300006,
                    5.3608854820000715
                  ],
                  [
                    40.20835200100004,
                    5.355549289000066
                  ],
                  [
                    40.19854340300003,
                    5.354921812000043
                  ],
                  [
                    40.19815364100003,
                    5.354522167000027
                  ],
                  [
                    40.19513529900007,
                    5.354703788000052
                  ],
                  [
                    40.17443187500004,
                    5.353379345000064
                  ],
                  [
                    40.13459173700005,
                    5.3578694070000665
                  ],
                  [
                    40.10930395200006,
                    5.362707515000068
                  ],
                  [
                    40.09795160800007,
                    5.364879467000037
                  ],
                  [
                    40.06340150500006,
                    5.378549535000047
                  ],
                  [
                    40.03368142100004,
                    5.396789590000026
                  ],
                  [
                    39.99265890000004,
                    5.3466058790000375
                  ],
                  [
                    39.98897237600005,
                    5.342096078000054
                  ],
                  [
                    39.97981280700003,
                    5.330890985000053
                  ],
                  [
                    39.94229090700003,
                    5.284989659000075
                  ],
                  [
                    39.916527134000034,
                    5.236849504000077
                  ],
                  [
                    39.907300672000076,
                    5.219609665000064
                  ],
                  [
                    39.888627995000036,
                    5.16837971800004
                  ],
                  [
                    39.878400448000036,
                    5.140319646000023
                  ],
                  [
                    39.85871599600006,
                    5.093074659000024
                  ],
                  [
                    39.845612826000036,
                    5.061625516000049
                  ],
                  [
                    39.83945657500004,
                    5.046849793000035
                  ],
                  [
                    39.83359012600005,
                    5.032769630000075
                  ],
                  [
                    39.812860002000036,
                    5.002069636000044
                  ],
                  [
                    39.804449899000076,
                    4.9514796030000525
                  ],
                  [
                    39.78398973600008,
                    4.890589574000046
                  ],
                  [
                    39.771414149000066,
                    4.861517027000048
                  ],
                  [
                    39.765069607000044,
                    4.846849563000035
                  ],
                  [
                    39.75850952300004,
                    4.8010695250000595
                  ],
                  [
                    39.75610838100005,
                    4.788607804000037
                  ],
                  [
                    39.756001121000054,
                    4.7880511310000315
                  ],
                  [
                    39.752802607000035,
                    4.771451120000052
                  ],
                  [
                    39.74678797400003,
                    4.74023569000002
                  ],
                  [
                    39.74525422700003,
                    4.73227567400005
                  ],
                  [
                    39.74355936300003,
                    4.723479474000044
                  ],
                  [
                    39.74412461400004,
                    4.7097342750000735
                  ],
                  [
                    39.74434780000007,
                    4.704307050000068
                  ],
                  [
                    39.745899293000036,
                    4.666579411000043
                  ],
                  [
                    39.73970925200007,
                    4.654729407000048
                  ],
                  [
                    39.735543422000035,
                    4.648537887000032
                  ],
                  [
                    39.72512917300003,
                    4.63305940500004
                  ],
                  [
                    39.71700912000006,
                    4.615679399000044
                  ],
                  [
                    39.70982907200005,
                    4.597369385000036
                  ],
                  [
                    39.70326900400005,
                    4.568169368000042
                  ],
                  [
                    39.69014892800004,
                    4.543289350000066
                  ],
                  [
                    39.67464882000007,
                    4.505189332000043
                  ],
                  [
                    39.655588703000035,
                    4.468889319000027
                  ],
                  [
                    39.64205861100004,
                    4.435939291000068
                  ],
                  [
                    39.640575958000056,
                    4.431291346000023
                  ],
                  [
                    39.63145853000003,
                    4.402709266000045
                  ],
                  [
                    39.61881844100003,
                    4.36846924200006
                  ],
                  [
                    39.60320834700008,
                    4.333769220000022
                  ],
                  [
                    39.585778238000046,
                    4.296539195000037
                  ],
                  [
                    39.57504469700007,
                    4.278307684000026
                  ],
                  [
                    39.56696812600006,
                    4.264589181000076
                  ],
                  [
                    39.56331884200006,
                    4.260653644000058
                  ],
                  [
                    39.539687995000065,
                    4.235169173000031
                  ],
                  [
                    39.52878786900004,
                    4.1667390980000505
                  ],
                  [
                    39.52744189900005,
                    4.163162708000073
                  ],
                  [
                    39.51667173900006,
                    4.1345444710000265
                  ],
                  [
                    39.50909773700005,
                    4.114419055000042
                  ],
                  [
                    39.47827754200006,
                    4.040328985000031
                  ],
                  [
                    39.499677537000025,
                    3.9657288600000697
                  ],
                  [
                    39.482847451000055,
                    3.9419988430000217
                  ],
                  [
                    39.458120816000076,
                    3.8988933960000622
                  ],
                  [
                    39.43569826100003,
                    3.8598046060000684
                  ],
                  [
                    39.43181716500004,
                    3.8530387690000225
                  ],
                  [
                    39.42375441000007,
                    3.8386711070000388
                  ],
                  [
                    39.39961698500008,
                    3.795658718000027
                  ],
                  [
                    39.36923700700004,
                    3.750037763000023
                  ],
                  [
                    39.353099609000026,
                    3.7258019960000297
                  ],
                  [
                    39.34966786700005,
                    3.720648433000065
                  ],
                  [
                    39.34541782900004,
                    3.714266007000049
                  ],
                  [
                    39.29077054500004,
                    3.632201425000062
                  ],
                  [
                    39.284696387000054,
                    3.623078557000042
                  ],
                  [
                    39.220496129000026,
                    3.6024785880000536
                  ],
                  [
                    39.09791769800006,
                    3.5366900940000505
                  ],
                  [
                    39.09111795800004,
                    3.5311039620000315
                  ],
                  [
                    39.09058702500005,
                    3.531380802000058
                  ],
                  [
                    39.08472000000006,
                    3.5344400000000746
                  ],
                  [
                    39.046110000000056,
                    3.5288900000000467
                  ],
                  [
                    39.045760263000034,
                    3.528849932000071
                  ],
                  [
                    39.038753188000044,
                    3.5280471600000283
                  ],
                  [
                    39.03334472200004,
                    3.527427534000026
                  ],
                  [
                    39.02177182100007,
                    3.526101674000074
                  ],
                  [
                    39.00969978200004,
                    3.524718630000052
                  ],
                  [
                    38.96070974600008,
                    3.519106041000043
                  ],
                  [
                    38.956380000000024,
                    3.5186100000000238
                  ],
                  [
                    38.91361000000006,
                    3.5138900000000604
                  ],
                  [
                    38.90742454600007,
                    3.5156475500000397
                  ],
                  [
                    38.81000000000006,
                    3.543330000000026
                  ],
                  [
                    38.775094264000074,
                    3.553681266000069
                  ],
                  [
                    38.76167255200005,
                    3.5576614640000344
                  ],
                  [
                    38.75630219800007,
                    3.559254038000063
                  ],
                  [
                    38.74775306300006,
                    3.56178927600007
                  ],
                  [
                    38.72944000000007,
                    3.5672200000000203
                  ],
                  [
                    38.62194000000005,
                    3.6016700000000696
                  ],
                  [
                    38.59335821900004,
                    3.6085486820000483
                  ],
                  [
                    38.58022812000007,
                    3.611708659000044
                  ],
                  [
                    38.516940000000034,
                    3.6269400000000473
                  ],
                  [
                    38.44805000000008,
                    3.5994400000000724
                  ],
                  [
                    38.43657600200004,
                    3.600313232000076
                  ],
                  [
                    38.33230789600003,
                    3.608248592000052
                  ],
                  [
                    38.32388000000003,
                    3.608890000000031
                  ],
                  [
                    38.32234968300003,
                    3.608910981000065
                  ],
                  [
                    38.298038371000075,
                    3.609244292000028
                  ],
                  [
                    38.29817650700005,
                    3.6121219860000338
                  ],
                  [
                    38.29802788500007,
                    3.61587492700005
                  ],
                  [
                    38.29793194100006,
                    3.615881598000044
                  ],
                  [
                    38.298116451000055,
                    3.6121259750000263
                  ],
                  [
                    38.297984919000044,
                    3.609245025000064
                  ],
                  [
                    38.280926186000045,
                    3.609478902000035
                  ],
                  [
                    38.121110000000044,
                    3.6116700000000606
                  ],
                  [
                    38.05611000000005,
                    3.6519400000000246
                  ],
                  [
                    38.04007713000004,
                    3.6848038210000595
                  ],
                  [
                    38.03361000000007,
                    3.698060000000055
                  ],
                  [
                    38.026023561000045,
                    3.7045775960000356
                  ],
                  [
                    37.998050000000035,
                    3.72861000000006
                  ],
                  [
                    37.98938420600007,
                    3.734236183000064
                  ],
                  [
                    37.94362845300003,
                    3.763942668000027
                  ],
                  [
                    37.64826015400007,
                    3.955707706000055
                  ],
                  [
                    37.55095329100004,
                    4.018883254000059
                  ],
                  [
                    37.54683704000007,
                    4.02155569100006
                  ],
                  [
                    37.543704122000065,
                    4.023589708000031
                  ],
                  [
                    37.52323828800007,
                    4.036876954000036
                  ],
                  [
                    37.50920328700005,
                    4.045989044000066
                  ],
                  [
                    37.28055000000006,
                    4.194440000000043
                  ],
                  [
                    37.13027000000005,
                    4.28639000000004
                  ],
                  [
                    37.12225875300004,
                    4.298050214000057
                  ],
                  [
                    37.09916000000004,
                    4.331670000000031
                  ],
                  [
                    37.09514145500003,
                    4.334636584000066
                  ],
                  [
                    37.08446514800005,
                    4.342518084000062
                  ],
                  [
                    37.04723541300007,
                    4.370001946000059
                  ],
                  [
                    37.039720000000045,
                    4.3755500000000325
                  ],
                  [
                    37.036945323000054,
                    4.376630471000055
                  ],
                  [
                    36.95148169300006,
                    4.4099103860000355
                  ],
                  [
                    36.94853076900006,
                    4.411059489000024
                  ],
                  [
                    36.887770000000046,
                    4.434720000000027
                  ],
                  [
                    36.88650268400005,
                    4.434713650000049
                  ],
                  [
                    36.71425396400008,
                    4.433850543000062
                  ],
                  [
                    36.71258200800003,
                    4.4392482680000285
                  ],
                  [
                    36.70246245100003,
                    4.46624556200004
                  ],
                  [
                    36.69149376300004,
                    4.495508197000049
                  ],
                  [
                    36.67804527200008,
                    4.529114322000055
                  ],
                  [
                    36.657532315000026,
                    4.580373676000022
                  ],
                  [
                    36.68084120200007,
                    4.604300630000068
                  ],
                  [
                    36.64640914100005,
                    4.710757126000033
                  ],
                  [
                    36.82652322300004,
                    4.709191812000029
                  ],
                  [
                    36.82847998600005,
                    4.709174806000021
                  ],
                  [
                    36.82875072500008,
                    4.709451992000027
                  ],
                  [
                    36.85473946500008,
                    4.736059609000051
                  ],
                  [
                    36.86347565500006,
                    4.793039446000023
                  ],
                  [
                    36.860849493000046,
                    4.93506512700003
                  ],
                  [
                    36.86479857100005,
                    4.9441984100000695
                  ],
                  [
                    36.86070896700005,
                    4.978767301000062
                  ],
                  [
                    36.86753320300005,
                    5.007015968000076
                  ],
                  [
                    36.87060928100004,
                    5.024372074000041
                  ],
                  [
                    36.871440205000056,
                    5.029060383000058
                  ],
                  [
                    36.88218579100004,
                    5.074983650000036
                  ],
                  [
                    36.892970983000055,
                    5.109787746000052
                  ],
                  [
                    36.92122786400006,
                    5.145130641000037
                  ],
                  [
                    36.94896665400006,
                    5.19468654700006
                  ],
                  [
                    36.958714549000035,
                    5.194037053000045
                  ],
                  [
                    36.96339843900006,
                    5.193724969000073
                  ],
                  [
                    36.96648103200005,
                    5.193519578000064
                  ],
                  [
                    36.968608560000064,
                    5.1933778230000485
                  ],
                  [
                    36.98309996800003,
                    5.19241227200007
                  ],
                  [
                    36.99257092900007,
                    5.195891134000021
                  ],
                  [
                    37.00264836700006,
                    5.198885947000065
                  ],
                  [
                    37.00331111600008,
                    5.199082903000033
                  ],
                  [
                    37.02255181400005,
                    5.196473236000031
                  ],
                  [
                    37.05222130100003,
                    5.191772811000021
                  ],
                  [
                    37.08212078400004,
                    5.186382331000061
                  ],
                  [
                    37.11223026400006,
                    5.18627232800003
                  ],
                  [
                    37.145309687000065,
                    5.1889425750000555
                  ],
                  [
                    37.17397380400007,
                    5.192851751000035
                  ],
                  [
                    37.17908092300007,
                    5.1935482540000635
                  ],
                  [
                    37.18182905900005,
                    5.193923041000062
                  ],
                  [
                    37.181977292000056,
                    5.19408154100006
                  ],
                  [
                    37.183431744000075,
                    5.1956367300000466
                  ],
                  [
                    37.19715878400007,
                    5.210314530000062
                  ],
                  [
                    37.216908441000044,
                    5.212684750000051
                  ],
                  [
                    37.23810807800004,
                    5.199433549000048
                  ],
                  [
                    37.26316765000007,
                    5.197003334000044
                  ],
                  [
                    37.292357141000025,
                    5.194363099000043
                  ],
                  [
                    37.31724671300003,
                    5.173531212000057
                  ],
                  [
                    37.340736313000036,
                    5.159599950000029
                  ],
                  [
                    37.36717585100007,
                    5.155099544000052
                  ],
                  [
                    37.417214982000075,
                    5.1665505950000465
                  ],
                  [
                    37.42364304500006,
                    5.170103609000023
                  ],
                  [
                    37.424932940000076,
                    5.170816579000075
                  ],
                  [
                    37.42838929100003,
                    5.172727025000029
                  ],
                  [
                    37.43184557200004,
                    5.1746374330000435
                  ],
                  [
                    37.43265052000004,
                    5.175082355000029
                  ],
                  [
                    37.441514561000076,
                    5.179981819000034
                  ],
                  [
                    37.446959520000064,
                    5.182965900000056
                  ],
                  [
                    37.44851441600008,
                    5.183818052000049
                  ],
                  [
                    37.46558414400005,
                    5.193173024000032
                  ],
                  [
                    37.491273695000075,
                    5.202913917000046
                  ],
                  [
                    37.51786323600004,
                    5.220475515000032
                  ],
                  [
                    37.53524473900006,
                    5.227456905000054
                  ],
                  [
                    37.55135264900008,
                    5.233926748000044
                  ],
                  [
                    37.57785364400007,
                    5.2423889260000465
                  ],
                  [
                    37.57837181900004,
                    5.243775355000025
                  ],
                  [
                    37.57983021300004,
                    5.247677435000071
                  ],
                  [
                    37.59744173000007,
                    5.2542110320000575
                  ],
                  [
                    37.60021180700005,
                    5.2552386870000305
                  ],
                  [
                    37.62026746200007,
                    5.262555681000038
                  ],
                  [
                    37.62973481100005,
                    5.266009696000026
                  ],
                  [
                    37.63728635900003,
                    5.2831669720000605
                  ],
                  [
                    37.64547815700007,
                    5.2971859470000595
                  ],
                  [
                    37.64670603800005,
                    5.299287273000061
                  ],
                  [
                    37.655010848000074,
                    5.301812931000029
                  ],
                  [
                    37.66225788600008,
                    5.304011412000023
                  ],
                  [
                    37.664552005000075,
                    5.304707362000045
                  ],
                  [
                    37.67423051600008,
                    5.307643461000055
                  ],
                  [
                    37.70088005300005,
                    5.305883307000045
                  ],
                  [
                    37.72893957500003,
                    5.29218206500002
                  ],
                  [
                    37.74226707400004,
                    5.280772962000071
                  ],
                  [
                    37.74373683700003,
                    5.27951476100003
                  ],
                  [
                    37.74464642500004,
                    5.2787361010000495
                  ],
                  [
                    37.74600365400005,
                    5.277574235000031
                  ],
                  [
                    37.747129259000076,
                    5.276610653000034
                  ],
                  [
                    37.74984418500003,
                    5.277322739000056
                  ],
                  [
                    37.75428164900006,
                    5.27848662100007
                  ],
                  [
                    37.75825621300004,
                    5.279529091000029
                  ],
                  [
                    37.76198088500007,
                    5.280506019000029
                  ],
                  [
                    37.77282881700006,
                    5.28335127400004
                  ],
                  [
                    37.79260847900008,
                    5.274220446000072
                  ],
                  [
                    37.81007817200003,
                    5.268299910000053
                  ],
                  [
                    37.827127878000056,
                    5.249738226000034
                  ],
                  [
                    37.83949001900004,
                    5.242430554000066
                  ],
                  [
                    37.852657442000066,
                    5.2346468540000615
                  ],
                  [
                    37.883194751000076,
                    5.23432966200005
                  ],
                  [
                    37.88508552400003,
                    5.234310022000045
                  ],
                  [
                    37.886762247000036,
                    5.235433683000053
                  ],
                  [
                    37.90081933500005,
                    5.2448540870000215
                  ],
                  [
                    37.90205956400007,
                    5.25429742700004
                  ],
                  [
                    37.90243462300003,
                    5.259385743000053
                  ],
                  [
                    37.904384624000045,
                    5.279376659000036
                  ],
                  [
                    37.904774635000024,
                    5.303957793000052
                  ],
                  [
                    37.90103466700003,
                    5.326918851000073
                  ],
                  [
                    37.896374714000046,
                    5.349879911000073
                  ],
                  [
                    37.900519185000064,
                    5.369899366000027
                  ],
                  [
                    37.90121237500006,
                    5.373247752000054
                  ],
                  [
                    37.919273874000055,
                    5.395977250000044
                  ],
                  [
                    37.935224497000036,
                    5.423033255000064
                  ],
                  [
                    37.94021448400008,
                    5.449924484000064
                  ],
                  [
                    37.94681445500004,
                    5.47428560000003
                  ],
                  [
                    37.94925445600006,
                    5.507597133000047
                  ],
                  [
                    37.94781448700007,
                    5.537688512000045
                  ],
                  [
                    37.94153453900003,
                    5.568449926000028
                  ],
                  [
                    37.941128269000046,
                    5.585105321000071
                  ],
                  [
                    37.93710458900006,
                    5.597391257000027
                  ],
                  [
                    37.93017464400003,
                    5.616672147000031
                  ],
                  [
                    37.94351999600008,
                    5.639464151000027
                  ],
                  [
                    37.96373546900003,
                    5.645694190000029
                  ],
                  [
                    37.97746523600006,
                    5.649404522000054
                  ],
                  [
                    37.99964369300005,
                    5.649949067000023
                  ],
                  [
                    38.00801470400006,
                    5.650154599000075
                  ],
                  [
                    38.02407442900005,
                    5.660065495000026
                  ],
                  [
                    38.040814141000055,
                    5.67364673000003
                  ],
                  [
                    38.05550388300003,
                    5.68033734100004
                  ],
                  [
                    38.075163846000066,
                    5.688940437000042
                  ],
                  [
                    38.08046372100006,
                    5.7010359290000565
                  ],
                  [
                    38.087083696000036,
                    5.721256847000063
                  ],
                  [
                    38.08843812400005,
                    5.739580131000025
                  ],
                  [
                    38.088883692000024,
                    5.745607964000044
                  ],
                  [
                    38.07207775000006,
                    5.762558968000064
                  ],
                  [
                    38.06415437600003,
                    5.763261783000075
                  ],
                  [
                    38.054153933000066,
                    5.76414883800004
                  ],
                  [
                    38.039214033000064,
                    5.772389224000051
                  ],
                  [
                    38.03455747100003,
                    5.776639104000026
                  ],
                  [
                    38.01987416700007,
                    5.79004003700004
                  ],
                  [
                    38.01227422300008,
                    5.804270699000028
                  ],
                  [
                    38.00901426300004,
                    5.826541721000069
                  ],
                  [
                    38.00713428500006,
                    5.8492727630000445
                  ],
                  [
                    38.00254538000007,
                    5.85676032300006
                  ],
                  [
                    37.99630436500007,
                    5.86694357600004
                  ],
                  [
                    37.99094047300008,
                    5.875042206000046
                  ],
                  [
                    37.98932221200005,
                    5.877485525000054
                  ],
                  [
                    37.984105949000025,
                    5.885361258000046
                  ],
                  [
                    37.983563340000046,
                    5.886180512000067
                  ],
                  [
                    37.98247446700003,
                    5.887824539000064
                  ],
                  [
                    37.98224203800004,
                    5.889143715000046
                  ],
                  [
                    37.978994500000056,
                    5.907575443000042
                  ],
                  [
                    37.97758452200003,
                    5.927776367000035
                  ],
                  [
                    37.96857460200005,
                    5.956017667000026
                  ],
                  [
                    37.952694705000056,
                    5.96334801200004
                  ],
                  [
                    37.94465475700008,
                    5.962987996000038
                  ],
                  [
                    37.93648182100003,
                    5.9618984710000404
                  ],
                  [
                    37.922824898000044,
                    5.960077881000075
                  ],
                  [
                    37.903975012000046,
                    5.9605079070000215
                  ],
                  [
                    37.89498508200006,
                    5.974498552000057
                  ],
                  [
                    37.89477321600003,
                    5.974652565000042
                  ],
                  [
                    37.88250612200005,
                    5.98356995000006
                  ],
                  [
                    37.88048518100004,
                    5.985039044000075
                  ],
                  [
                    37.86553527800004,
                    5.986629124000046
                  ],
                  [
                    37.856768070000044,
                    5.998702974000025
                  ],
                  [
                    37.856545346000075,
                    5.999009700000045
                  ],
                  [
                    37.84296543800008,
                    6.010940249000043
                  ],
                  [
                    37.82709553300003,
                    6.009990222000056
                  ],
                  [
                    37.81332561500005,
                    5.997789667000063
                  ],
                  [
                    37.803736092000065,
                    5.9931788300000335
                  ],
                  [
                    37.79148575500005,
                    5.995909596000047
                  ],
                  [
                    37.783175819000064,
                    6.0106002700000545
                  ],
                  [
                    37.78636580500006,
                    6.028751099000033
                  ],
                  [
                    37.78977580000003,
                    6.049442044000045
                  ],
                  [
                    37.78513584600006,
                    6.072633105000023
                  ],
                  [
                    37.77772590400008,
                    6.098124275000032
                  ],
                  [
                    37.77573682800005,
                    6.113575488000038
                  ],
                  [
                    37.77477053100006,
                    6.123118817000034
                  ],
                  [
                    37.77469594400003,
                    6.123855449000075
                  ],
                  [
                    37.77809593500007,
                    6.149596620000068
                  ],
                  [
                    37.79053327300005,
                    6.172462230000065
                  ],
                  [
                    37.80979803400004,
                    6.196093978000022
                  ],
                  [
                    37.823360180000066,
                    6.217283589000033
                  ],
                  [
                    37.82461793900006,
                    6.219248723000021
                  ],
                  [
                    37.82556701800007,
                    6.220731572000034
                  ],
                  [
                    37.840265601000056,
                    6.248251081000035
                  ],
                  [
                    37.848045572000046,
                    6.278822470000023
                  ],
                  [
                    37.851419140000075,
                    6.299468039000033
                  ],
                  [
                    37.85215556300005,
                    6.304783647000022
                  ],
                  [
                    37.850285590000055,
                    6.326844653000023
                  ],
                  [
                    37.84820560500003,
                    6.331664878000026
                  ],
                  [
                    37.84541563200003,
                    6.351875797000048
                  ],
                  [
                    37.840085687000055,
                    6.378747021000038
                  ],
                  [
                    37.81959582800005,
                    6.393427707000058
                  ],
                  [
                    37.80783590800007,
                    6.410178477000045
                  ],
                  [
                    37.797455987000035,
                    6.429239352000025
                  ],
                  [
                    37.79628600500007,
                    6.449460269000042
                  ],
                  [
                    37.79992600400004,
                    6.4781815720000395
                  ],
                  [
                    37.80777488100006,
                    6.500655317000053
                  ],
                  [
                    37.81212825400007,
                    6.506985464000024
                  ],
                  [
                    37.81256822600005,
                    6.506765906000055
                  ],
                  [
                    37.81305275700004,
                    6.508329764000052
                  ],
                  [
                    37.81459475400004,
                    6.510571948000063
                  ],
                  [
                    37.82339774500008,
                    6.5205332560000215
                  ],
                  [
                    37.84247742100007,
                    6.541685166000036
                  ],
                  [
                    37.84373645000005,
                    6.543380561000049
                  ],
                  [
                    37.85442720800006,
                    6.557776617000059
                  ],
                  [
                    37.87148281900005,
                    6.5822285140000645
                  ],
                  [
                    37.89277595400006,
                    6.596070541000074
                  ],
                  [
                    37.898981664000075,
                    6.594380668000042
                  ],
                  [
                    37.89969188900005,
                    6.594187260000069
                  ],
                  [
                    37.91261203100004,
                    6.590668957000048
                  ],
                  [
                    37.91473687900003,
                    6.583653467000033
                  ],
                  [
                    37.91846080500005,
                    6.574375835000069
                  ],
                  [
                    37.93270059300005,
                    6.557206405000045
                  ],
                  [
                    37.95266291200005,
                    6.549619914000061
                  ],
                  [
                    37.96876584700004,
                    6.548954434000052
                  ],
                  [
                    37.96929754300004,
                    6.549244481000073
                  ],
                  [
                    37.983404878000044,
                    6.556940220000058
                  ],
                  [
                    37.99685384400004,
                    6.575613409000027
                  ],
                  [
                    38.00577098400004,
                    6.575365686000055
                  ],
                  [
                    38.01592661500007,
                    6.5756134120000524
                  ],
                  [
                    38.01646857000003,
                    6.575178275000042
                  ],
                  [
                    38.03351319800004,
                    6.561493097000039
                  ],
                  [
                    38.03751282400003,
                    6.555575210000029
                  ],
                  [
                    38.05159517900006,
                    6.534738812000057
                  ],
                  [
                    38.05611384600007,
                    6.53355767100004
                  ],
                  [
                    38.073392633000026,
                    6.52904114200004
                  ],
                  [
                    38.09073151500007,
                    6.5260684460000675
                  ],
                  [
                    38.09519008500007,
                    6.521609399000056
                  ],
                  [
                    38.101134847000026,
                    6.512691303000054
                  ],
                  [
                    38.11451055800006,
                    6.499561886000038
                  ],
                  [
                    38.137598249000064,
                    6.505565334000039
                  ],
                  [
                    38.13928038800003,
                    6.506002737000074
                  ],
                  [
                    38.14358101300007,
                    6.502111278000029
                  ],
                  [
                    38.14711008200004,
                    6.498917970000036
                  ],
                  [
                    38.14968371900005,
                    6.4965891920000445
                  ],
                  [
                    38.14936920100007,
                    6.494580901000063
                  ],
                  [
                    38.14646364300006,
                    6.476028025000062
                  ],
                  [
                    38.14622221500008,
                    6.474579300000073
                  ],
                  [
                    38.144937166000034,
                    6.466868171000044
                  ],
                  [
                    38.14477009900003,
                    6.465865660000077
                  ],
                  [
                    38.14349126600007,
                    6.458191833000058
                  ],
                  [
                    38.155222080000044,
                    6.43925598200002
                  ],
                  [
                    38.17062181500006,
                    6.449826935000033
                  ],
                  [
                    38.19192466800007,
                    6.456635795000068
                  ],
                  [
                    38.192931428000065,
                    6.456957578000072
                  ],
                  [
                    38.19425663000004,
                    6.4573398730000235
                  ],
                  [
                    38.20036064100003,
                    6.459100762000048
                  ],
                  [
                    38.20886653300005,
                    6.461554546000059
                  ],
                  [
                    38.21109112000005,
                    6.462196296000059
                  ],
                  [
                    38.21521579700004,
                    6.463386186000037
                  ],
                  [
                    38.21550033400007,
                    6.463468269000032
                  ],
                  [
                    38.21589258500006,
                    6.463312023000071
                  ],
                  [
                    38.22145094200005,
                    6.461097959000028
                  ],
                  [
                    38.22323157300008,
                    6.461623943000063
                  ],
                  [
                    38.22454718000006,
                    6.46201256300003
                  ],
                  [
                    38.245590529000026,
                    6.468228601000021
                  ],
                  [
                    38.250946045000035,
                    6.462657264000029
                  ],
                  [
                    38.25352389300008,
                    6.459975532000044
                  ],
                  [
                    38.25365552400007,
                    6.459838596000054
                  ],
                  [
                    38.255187386000046,
                    6.458007102000067
                  ],
                  [
                    38.256028843000024,
                    6.457001056000024
                  ],
                  [
                    38.25606350500004,
                    6.456959614000027
                  ],
                  [
                    38.260080284000026,
                    6.45215715300003
                  ],
                  [
                    38.27419481800007,
                    6.443060423000077
                  ],
                  [
                    38.28240350100003,
                    6.437769978000063
                  ],
                  [
                    38.28241420000006,
                    6.43770280800004
                  ],
                  [
                    38.28251144700005,
                    6.436602031000064
                  ],
                  [
                    38.282560372000034,
                    6.435836246000065
                  ],
                  [
                    38.28265701400005,
                    6.435166261000063
                  ],
                  [
                    38.282849827000064,
                    6.434161350000068
                  ],
                  [
                    38.282994452000025,
                    6.433395700000062
                  ],
                  [
                    38.282541851000076,
                    6.431983024000033
                  ],
                  [
                    38.282255890000044,
                    6.43116890400006
                  ],
                  [
                    38.282495880000056,
                    6.430642717000069
                  ],
                  [
                    38.282736674000034,
                    6.42954214100007
                  ],
                  [
                    38.283312419000026,
                    6.4284420340000565
                  ],
                  [
                    38.28369662600005,
                    6.427437390000023
                  ],
                  [
                    38.28364984700005,
                    6.426671472000066
                  ],
                  [
                    38.283124636000025,
                    6.425857018000045
                  ],
                  [
                    38.28259855500005,
                    6.42566481800003
                  ],
                  [
                    38.282169718000034,
                    6.424371840000049
                  ],
                  [
                    38.28202811400007,
                    6.422983532000046
                  ],
                  [
                    38.282125489000066,
                    6.421787024000025
                  ],
                  [
                    38.28227111600006,
                    6.420303388000036
                  ],
                  [
                    38.282511836000026,
                    6.419250676000047
                  ],
                  [
                    38.282489017000046,
                    6.41846085800006
                  ],
                  [
                    38.28244237300004,
                    6.41759920800007
                  ],
                  [
                    38.282107831000076,
                    6.417311544000029
                  ],
                  [
                    38.281390833000046,
                    6.416784016000065
                  ],
                  [
                    38.28100985200007,
                    6.415491105000058
                  ],
                  [
                    38.28131841000004,
                    6.414946783000062
                  ],
                  [
                    38.28192476100003,
                    6.414531021000073
                  ],
                  [
                    38.28286452400005,
                    6.414469669000027
                  ],
                  [
                    38.28430885800003,
                    6.411964991000048
                  ],
                  [
                    38.28424486400007,
                    6.411490585000024
                  ],
                  [
                    38.284364950000054,
                    6.411427201000038
                  ],
                  [
                    38.28470042300006,
                    6.411044743000048
                  ],
                  [
                    38.28494060000003,
                    6.410374955000066
                  ],
                  [
                    38.28460619400005,
                    6.409991562000073
                  ],
                  [
                    38.283937250000065,
                    6.409320507000075
                  ],
                  [
                    38.28293385300003,
                    6.408303045000025
                  ],
                  [
                    38.28311335300003,
                    6.408254342000021
                  ],
                  [
                    38.28371239000006,
                    6.407585055000027
                  ],
                  [
                    38.284406956000055,
                    6.407035567000037
                  ],
                  [
                    38.28500549100005,
                    6.406725273000063
                  ],
                  [
                    38.285796583000035,
                    6.405577593000032
                  ],
                  [
                    38.28656326400005,
                    6.4047769050000625
                  ],
                  [
                    38.287209809000046,
                    6.404347010000038
                  ],
                  [
                    38.288430926000046,
                    6.403630715000077
                  ],
                  [
                    38.28900566300007,
                    6.403224650000027
                  ],
                  [
                    38.28989190600004,
                    6.402460022000071
                  ],
                  [
                    38.29051465400005,
                    6.401934357000073
                  ],
                  [
                    38.29125804200004,
                    6.400666935000061
                  ],
                  [
                    38.291857555000036,
                    6.399638644000049
                  ],
                  [
                    38.29252888600007,
                    6.398574550000035
                  ],
                  [
                    38.29315196700003,
                    6.397952941000028
                  ],
                  [
                    38.29275972700003,
                    6.395922082000027
                  ],
                  [
                    38.29277095700007,
                    6.39535145800005
                  ],
                  [
                    38.29322972700004,
                    6.372039930000028
                  ],
                  [
                    38.288230414000054,
                    6.359842237000066
                  ],
                  [
                    38.272512918000075,
                    6.34788532400006
                  ],
                  [
                    38.267693604000044,
                    6.345546098000057
                  ],
                  [
                    38.256133506000026,
                    6.339934991000064
                  ],
                  [
                    38.24860305800007,
                    6.336279819000026
                  ],
                  [
                    38.23136316500006,
                    6.3311045930000205
                  ],
                  [
                    38.23078450500003,
                    6.331073787000037
                  ],
                  [
                    38.21561097000006,
                    6.330266003000077
                  ],
                  [
                    38.213893281000026,
                    6.330174559000056
                  ],
                  [
                    38.20526263100004,
                    6.324268067000048
                  ],
                  [
                    38.19757778500008,
                    6.319003268000074
                  ],
                  [
                    38.19478864900003,
                    6.31451035200007
                  ],
                  [
                    38.18842153000003,
                    6.304253797000058
                  ],
                  [
                    38.18670577100005,
                    6.2990982240000335
                  ],
                  [
                    38.181771645000026,
                    6.284271994000051
                  ],
                  [
                    38.18167008100005,
                    6.284021009000071
                  ],
                  [
                    38.180822901000056,
                    6.281927460000077
                  ],
                  [
                    38.17833170600005,
                    6.2757712310000215
                  ],
                  [
                    38.17657922200004,
                    6.272349894000058
                  ],
                  [
                    38.17374178100005,
                    6.26681042000007
                  ],
                  [
                    38.17191181600003,
                    6.255329379000045
                  ],
                  [
                    38.174838210000075,
                    6.248365123000042
                  ],
                  [
                    38.17905169200003,
                    6.238337847000025
                  ],
                  [
                    38.19331145000007,
                    6.226176747000068
                  ],
                  [
                    38.195190095000044,
                    6.2181315450000625
                  ],
                  [
                    38.19792137500008,
                    6.206434972000068
                  ],
                  [
                    38.196440351000035,
                    6.203026050000062
                  ],
                  [
                    38.187396841000066,
                    6.182210307000048
                  ],
                  [
                    38.184793170000034,
                    6.17977215600007
                  ],
                  [
                    38.17103344100008,
                    6.166887159000055
                  ],
                  [
                    38.158393517000036,
                    6.1595268280000255
                  ],
                  [
                    38.141383620000056,
                    6.154456615000072
                  ],
                  [
                    38.12745476600003,
                    6.155028483000024
                  ],
                  [
                    38.125063726000064,
                    6.1551266500000565
                  ],
                  [
                    38.117003786000055,
                    6.16705720300007
                  ],
                  [
                    38.10997148800004,
                    6.173462404000077
                  ],
                  [
                    38.102301546000035,
                    6.1804483870000695
                  ],
                  [
                    38.08939899100005,
                    6.164372419000074
                  ],
                  [
                    38.08825659100006,
                    6.162948866000022
                  ],
                  [
                    38.086728393000044,
                    6.161044785000058
                  ],
                  [
                    38.08305335800003,
                    6.137198697000031
                  ],
                  [
                    38.079863412000066,
                    6.1169868710000515
                  ],
                  [
                    38.09207320100006,
                    6.096325006000029
                  ],
                  [
                    38.09399626100003,
                    6.0935979210000255
                  ],
                  [
                    38.09544382200005,
                    6.091545139000061
                  ],
                  [
                    38.09684564400004,
                    6.089557219000028
                  ],
                  [
                    38.098593093000034,
                    6.08707916700007
                  ],
                  [
                    38.10014307200004,
                    6.077273283000068
                  ],
                  [
                    38.10498298400006,
                    6.066032269000061
                  ],
                  [
                    38.11649278800007,
                    6.0502008360000445
                  ],
                  [
                    38.11669357300008,
                    6.048862917000065
                  ],
                  [
                    38.11904275200004,
                    6.033209301000056
                  ],
                  [
                    38.12018807000004,
                    6.02578414900006
                  ],
                  [
                    38.121592709000026,
                    6.016677806000075
                  ],
                  [
                    38.13883240900003,
                    6.010267226000053
                  ],
                  [
                    38.14699570400006,
                    6.003273451000041
                  ],
                  [
                    38.150342212000055,
                    6.000406334000047
                  ],
                  [
                    38.15279142900005,
                    5.996211126000048
                  ],
                  [
                    38.15406654100008,
                    5.994027021000022
                  ],
                  [
                    38.155136914000025,
                    5.9921935980000285
                  ],
                  [
                    38.159322065000026,
                    5.985024948000046
                  ],
                  [
                    38.162552008000034,
                    5.975614095000026
                  ],
                  [
                    38.170151883000074,
                    5.957022411000025
                  ],
                  [
                    38.18097169200007,
                    5.941651025000056
                  ],
                  [
                    38.19179959200005,
                    5.938496512000029
                  ],
                  [
                    38.203731305000076,
                    5.935020423000026
                  ],
                  [
                    38.20669790200003,
                    5.928265721000059
                  ],
                  [
                    38.211791170000026,
                    5.916668766000043
                  ],
                  [
                    38.21481111600008,
                    5.893246647000069
                  ],
                  [
                    38.21423626400008,
                    5.89187073100004
                  ],
                  [
                    38.212497918000054,
                    5.887709944000051
                  ],
                  [
                    38.20888389300006,
                    5.879059612000049
                  ],
                  [
                    38.204120326000066,
                    5.87166398200003
                  ],
                  [
                    38.20375642500005,
                    5.8710989910000535
                  ],
                  [
                    38.19969959400004,
                    5.864800523000042
                  ],
                  [
                    38.19930691600007,
                    5.860193581000033
                  ],
                  [
                    38.19839140400006,
                    5.849452678000034
                  ],
                  [
                    38.207991238000034,
                    5.840191838000067
                  ],
                  [
                    38.223380975000055,
                    5.838611696000044
                  ],
                  [
                    38.232217406000075,
                    5.841823267000052
                  ],
                  [
                    38.23923070200004,
                    5.844372226000075
                  ],
                  [
                    38.25450044000007,
                    5.858508504000042
                  ],
                  [
                    38.270430162000025,
                    5.868524416000071
                  ],
                  [
                    38.273936753000044,
                    5.867662886000062
                  ],
                  [
                    38.281865940000046,
                    5.865714773000036
                  ],
                  [
                    38.284762820000026,
                    5.865003042000069
                  ],
                  [
                    38.28858485500007,
                    5.864064011000039
                  ],
                  [
                    38.30374959200003,
                    5.861443774000065
                  ],
                  [
                    38.310392267000054,
                    5.863712625000062
                  ],
                  [
                    38.311697507000076,
                    5.86415843900005
                  ],
                  [
                    38.32532922300004,
                    5.868814446000044
                  ],
                  [
                    38.336561491000055,
                    5.879706103000046
                  ],
                  [
                    38.339788971000075,
                    5.882835713000077
                  ],
                  [
                    38.349418806000074,
                    5.892256567000061
                  ],
                  [
                    38.35813865100005,
                    5.902137461000052
                  ],
                  [
                    38.38087825900004,
                    5.903997631000038
                  ],
                  [
                    38.39017518400004,
                    5.913170395000066
                  ],
                  [
                    38.396085707000054,
                    5.920052383000041
                  ],
                  [
                    38.38842836800006,
                    5.93300096300004
                  ],
                  [
                    38.37480906600007,
                    5.943043287000023
                  ],
                  [
                    38.362478543000066,
                    5.947129595000035
                  ],
                  [
                    38.35578869200003,
                    5.948971705000076
                  ],
                  [
                    38.35037728800006,
                    5.951206504000027
                  ],
                  [
                    38.33825291900007,
                    5.955583607000051
                  ],
                  [
                    38.32752917700003,
                    5.955372279000073
                  ],
                  [
                    38.324775017000036,
                    5.963223300000038
                  ],
                  [
                    38.318949083000064,
                    5.975062712000067
                  ],
                  [
                    38.30454344000003,
                    5.979980627000032
                  ],
                  [
                    38.29312954900007,
                    5.973339744000043
                  ],
                  [
                    38.29045527000005,
                    5.972691181000073
                  ],
                  [
                    38.28225995100007,
                    5.970703664000041
                  ],
                  [
                    38.27901283500006,
                    5.974734900000044
                  ],
                  [
                    38.27391314400006,
                    5.983006259000035
                  ],
                  [
                    38.27296017700007,
                    5.98455189200007
                  ],
                  [
                    38.27171014100003,
                    5.986579348000021
                  ],
                  [
                    38.27440295800005,
                    5.9936271240000565
                  ],
                  [
                    38.275968903000035,
                    5.997725596000066
                  ],
                  [
                    38.27702847200004,
                    6.000498754000034
                  ],
                  [
                    38.27817054600007,
                    6.0034878490000665
                  ],
                  [
                    38.27924000300004,
                    6.0062868850000655
                  ],
                  [
                    38.28553350200008,
                    6.010416623000026
                  ],
                  [
                    38.28679179400007,
                    6.011240367000028
                  ],
                  [
                    38.298784126000044,
                    6.019091179000043
                  ],
                  [
                    38.31388050500004,
                    6.02783349200007
                  ],
                  [
                    38.318128769000054,
                    6.03920030300003
                  ],
                  [
                    38.31986929900006,
                    6.047420609000028
                  ],
                  [
                    38.322565170000075,
                    6.0518268800000214
                  ],
                  [
                    38.328060838000056,
                    6.060796794000055
                  ],
                  [
                    38.333203239000056,
                    6.069172043000037
                  ],
                  [
                    38.33702900000003,
                    6.074813083000038
                  ],
                  [
                    38.34217262900006,
                    6.082422892000068
                  ],
                  [
                    38.35150567300008,
                    6.096230788000071
                  ],
                  [
                    38.35252066400005,
                    6.098434498000074
                  ],
                  [
                    38.35315254500006,
                    6.099806415000046
                  ],
                  [
                    38.35360186200006,
                    6.100781955000059
                  ],
                  [
                    38.354971041000056,
                    6.103754667000032
                  ],
                  [
                    38.36251217800003,
                    6.120194897000033
                  ],
                  [
                    38.36418055400003,
                    6.133805130000042
                  ],
                  [
                    38.36522432000004,
                    6.142319935000046
                  ],
                  [
                    38.36528317500006,
                    6.1428000610000595
                  ],
                  [
                    38.373244783000075,
                    6.157589760000064
                  ],
                  [
                    38.374901099000056,
                    6.160666578000075
                  ],
                  [
                    38.37662389800005,
                    6.1638668980000375
                  ],
                  [
                    38.37697371000007,
                    6.164516717000026
                  ],
                  [
                    38.38243119800006,
                    6.169977920000065
                  ],
                  [
                    38.38355356200003,
                    6.171101049000072
                  ],
                  [
                    38.383615760000055,
                    6.171163289000049
                  ],
                  [
                    38.389886930000046,
                    6.1774387270000375
                  ],
                  [
                    38.39421801000003,
                    6.1817727560000435
                  ],
                  [
                    38.41328768200003,
                    6.189123428000073
                  ],
                  [
                    38.421510554000065,
                    6.19282934000006
                  ],
                  [
                    38.434682692000024,
                    6.1987658050000505
                  ],
                  [
                    38.438971759000026,
                    6.216879246000076
                  ],
                  [
                    38.43794215200006,
                    6.2250167190000525
                  ],
                  [
                    38.43793192700008,
                    6.225097528000049
                  ],
                  [
                    38.436322750000045,
                    6.237815607000073
                  ],
                  [
                    38.43598179600008,
                    6.240510325000059
                  ],
                  [
                    38.43517523700007,
                    6.247237420000033
                  ],
                  [
                    38.43298183400003,
                    6.265531469000052
                  ],
                  [
                    38.42652695700008,
                    6.2864195260000315
                  ],
                  [
                    38.42539189800004,
                    6.290092589000039
                  ],
                  [
                    38.426254149000044,
                    6.29429990400007
                  ],
                  [
                    38.427042854000035,
                    6.298148361000074
                  ],
                  [
                    38.42746189400003,
                    6.30019304700005
                  ],
                  [
                    38.42493191400007,
                    6.306613342000048
                  ],
                  [
                    38.42491763500004,
                    6.306809053000052
                  ],
                  [
                    38.42354193400007,
                    6.32566421100006
                  ],
                  [
                    38.42345795800003,
                    6.326736483000047
                  ],
                  [
                    38.422800074000065,
                    6.3351368710000315
                  ],
                  [
                    38.42177494800006,
                    6.348226496000052
                  ],
                  [
                    38.42249250900005,
                    6.354658374000053
                  ],
                  [
                    38.423751105000065,
                    6.365554395000061
                  ],
                  [
                    38.42423628500006,
                    6.368094859000053
                  ],
                  [
                    38.42434710600003,
                    6.368675131000032
                  ],
                  [
                    38.42457071000007,
                    6.369845952000048
                  ],
                  [
                    38.425419015000045,
                    6.3742877930000645
                  ],
                  [
                    38.426008283000044,
                    6.377373277000061
                  ],
                  [
                    38.427195391000055,
                    6.383589132000054
                  ],
                  [
                    38.42764531800003,
                    6.385945006000043
                  ],
                  [
                    38.44103718900004,
                    6.405362953000065
                  ],
                  [
                    38.44617713900004,
                    6.410147100000074
                  ],
                  [
                    38.447382195000046,
                    6.411268738000047
                  ],
                  [
                    38.44839826900005,
                    6.412214476000031
                  ],
                  [
                    38.44928577200005,
                    6.413040543000022
                  ],
                  [
                    38.45152573000007,
                    6.4151254440000685
                  ],
                  [
                    38.45329170100007,
                    6.4167691690000765
                  ],
                  [
                    38.462536819000036,
                    6.42236448500006
                  ],
                  [
                    38.466616835000025,
                    6.424927971000045
                  ],
                  [
                    38.468154139000035,
                    6.425893863000056
                  ],
                  [
                    38.47051716500005,
                    6.427378559000033
                  ],
                  [
                    38.47528660000006,
                    6.430375209000033
                  ],
                  [
                    38.48030146100007,
                    6.431425435000051
                  ],
                  [
                    38.503796116000046,
                    6.436345751000033
                  ],
                  [
                    38.51574566900007,
                    6.43651778900005
                  ],
                  [
                    38.52978409100007,
                    6.436696528000027
                  ],
                  [
                    38.53758053400003,
                    6.436795794000034
                  ],
                  [
                    38.55060789600003,
                    6.438398001000053
                  ],
                  [
                    38.56020016900004,
                    6.4395777330000215
                  ],
                  [
                    38.56492084200005,
                    6.440231271000073
                  ],
                  [
                    38.56654503800007,
                    6.440456127000061
                  ],
                  [
                    38.57954434100003,
                    6.4377893170000675
                  ],
                  [
                    38.58331474900007,
                    6.437015817000031
                  ],
                  [
                    38.583824537000055,
                    6.4367015610000635
                  ],
                  [
                    38.584531447000074,
                    6.436265791000039
                  ],
                  [
                    38.598161377000054,
                    6.427863708000075
                  ],
                  [
                    38.59899716000007,
                    6.427348495000047
                  ],
                  [
                    38.599000345000036,
                    6.427346600000021
                  ],
                  [
                    38.59901879200004,
                    6.427335160000041
                  ],
                  [
                    38.60631716100005,
                    6.422836127000039
                  ],
                  [
                    38.60645512900004,
                    6.422796938000033
                  ],
                  [
                    38.62674400800006,
                    6.4170340190000275
                  ],
                  [
                    38.64501602000007,
                    6.423178951000068
                  ],
                  [
                    38.654726012000026,
                    6.421366567000064
                  ],
                  [
                    38.65829340800008,
                    6.420156278000036
                  ],
                  [
                    38.661453411000025,
                    6.419084203000068
                  ],
                  [
                    38.672013236000055,
                    6.4089832930000625
                  ],
                  [
                    38.69062291500006,
                    6.406223044000058
                  ],
                  [
                    38.695912822000025,
                    6.40117258500004
                  ],
                  [
                    38.69608936800006,
                    6.401035727000021
                  ],
                  [
                    38.69893928700003,
                    6.398826489000044
                  ],
                  [
                    38.70077462100005,
                    6.397403750000024
                  ],
                  [
                    38.70257453200003,
                    6.396008470000027
                  ],
                  [
                    38.70716263400004,
                    6.392451803000029
                  ],
                  [
                    38.717502455000044,
                    6.397032215000024
                  ],
                  [
                    38.73865209300004,
                    6.408953289000067
                  ],
                  [
                    38.746805548000054,
                    6.409362132000069
                  ],
                  [
                    38.75001961300006,
                    6.409523297000021
                  ],
                  [
                    38.75276044800006,
                    6.409366180000063
                  ],
                  [
                    38.75795676400003,
                    6.409068304000073
                  ],
                  [
                    38.76648161400004,
                    6.403202771000053
                  ],
                  [
                    38.76738195900003,
                    6.40258450400006
                  ],
                  [
                    38.77149152900006,
                    6.399762461000023
                  ],
                  [
                    38.779522436000036,
                    6.391885413000068
                  ],
                  [
                    38.78343132800006,
                    6.38805140900007
                  ],
                  [
                    38.78580006100003,
                    6.385008522000021
                  ],
                  [
                    38.79552135000006,
                    6.372520504000022
                  ],
                  [
                    38.812130839000076,
                    6.355918506000023
                  ],
                  [
                    38.82877888500008,
                    6.345289188000038
                  ],
                  [
                    38.83152305800007,
                    6.343537109000067
                  ],
                  [
                    38.83202535800007,
                    6.343216404000032
                  ],
                  [
                    38.84992852000005,
                    6.3232481680000205
                  ],
                  [
                    38.851258021000035,
                    6.321765314000061
                  ],
                  [
                    38.852540145000034,
                    6.320335301000057
                  ],
                  [
                    38.863211722000074,
                    6.310686801000031
                  ],
                  [
                    38.874109772000054,
                    6.3008335390000525
                  ],
                  [
                    38.88557958100006,
                    6.284772087000022
                  ],
                  [
                    38.89773936900008,
                    6.258609723000063
                  ],
                  [
                    38.90364258200003,
                    6.250956117000044
                  ],
                  [
                    38.92091897300003,
                    6.2285570130000565
                  ],
                  [
                    38.92547889600007,
                    6.2203062630000545
                  ],
                  [
                    38.92899474800004,
                    6.2139400710000245
                  ],
                  [
                    38.936508710000055,
                    6.200334458000043
                  ],
                  [
                    38.93664879500005,
                    6.200127866000059
                  ],
                  [
                    38.942218611000044,
                    6.191913700000043
                  ],
                  [
                    38.95004847800004,
                    6.180372661000035
                  ],
                  [
                    38.96059829700005,
                    6.1592707470000505
                  ],
                  [
                    38.96857083500004,
                    6.1557460040000365
                  ],
                  [
                    38.98812782400006,
                    6.147099653000055
                  ],
                  [
                    38.99506175600004,
                    6.145655301000033
                  ],
                  [
                    38.99678755100007,
                    6.145295815000054
                  ],
                  [
                    39.01131742600006,
                    6.142269214000066
                  ],
                  [
                    39.03448703000004,
                    6.137438774000032
                  ],
                  [
                    39.04503415800008,
                    6.141667068000061
                  ],
                  [
                    39.05561666300008,
                    6.145909546000041
                  ],
                  [
                    39.07971625600004,
                    6.1530001810000385
                  ],
                  [
                    39.083472965000055,
                    6.153703627000027
                  ],
                  [
                    39.08994700200003,
                    6.154915894000055
                  ],
                  [
                    39.10289585100003,
                    6.157340573000056
                  ],
                  [
                    39.13185995300006,
                    6.1587861720000205
                  ],
                  [
                    39.13041724900006,
                    6.165996395000036
                  ],
                  [
                    39.12114852800005,
                    6.171683958000074
                  ],
                  [
                    39.113207371000044,
                    6.17655688800005
                  ],
                  [
                    39.10359745000005,
                    6.202248067000028
                  ],
                  [
                    39.09989386600006,
                    6.217748759000074
                  ],
                  [
                    39.099707489000025,
                    6.218528806000052
                  ],
                  [
                    39.095519135000075,
                    6.2297764760000405
                  ],
                  [
                    39.09420391100008,
                    6.233308463000071
                  ],
                  [
                    39.09398754100005,
                    6.2338895140000545
                  ],
                  [
                    39.09249765000004,
                    6.237255884000035
                  ],
                  [
                    39.092003317000035,
                    6.238372818000073
                  ],
                  [
                    39.08596761000007,
                    6.252010342000062
                  ],
                  [
                    39.09085062300005,
                    6.270802641000046
                  ],
                  [
                    39.09127991100007,
                    6.271184246000075
                  ],
                  [
                    39.09673278300005,
                    6.276031444000068
                  ],
                  [
                    39.097945035000066,
                    6.277109046000021
                  ],
                  [
                    39.10322206500007,
                    6.281799933000059
                  ],
                  [
                    39.10526059000006,
                    6.283612030000029
                  ],
                  [
                    39.10944574700005,
                    6.287332323000044
                  ],
                  [
                    39.119546178000064,
                    6.298994291000042
                  ],
                  [
                    39.12574740900004,
                    6.321893482000064
                  ],
                  [
                    39.12691140000004,
                    6.336069936000058
                  ],
                  [
                    39.12738741700008,
                    6.344354499000076
                  ],
                  [
                    39.125266528000054,
                    6.356956690000061
                  ],
                  [
                    39.12464744600004,
                    6.360635236000064
                  ],
                  [
                    39.12139792700003,
                    6.379591867000045
                  ],
                  [
                    39.12128575300005,
                    6.380246252000063
                  ],
                  [
                    39.121227489000034,
                    6.380586145000052
                  ],
                  [
                    39.119523428000036,
                    6.387000035000028
                  ],
                  [
                    39.11939969800005,
                    6.387465742000074
                  ],
                  [
                    39.11871887900003,
                    6.390028265000069
                  ],
                  [
                    39.11665753400007,
                    6.397786930000052
                  ],
                  [
                    39.11542538700007,
                    6.402967370000056
                  ],
                  [
                    39.111857583000074,
                    6.417967852000061
                  ],
                  [
                    39.111180587000035,
                    6.421051244000068
                  ],
                  [
                    39.107527626000035,
                    6.43768874400007
                  ],
                  [
                    39.10707690500004,
                    6.43875539000004
                  ],
                  [
                    39.099967691000074,
                    6.455579568000076
                  ],
                  [
                    39.09539773400007,
                    6.4720903150000595
                  ],
                  [
                    39.095703342000036,
                    6.486104696000041
                  ],
                  [
                    39.095787236000035,
                    6.489951853000036
                  ],
                  [
                    39.09584118300006,
                    6.492425729000047
                  ],
                  [
                    39.095887753000056,
                    6.49456133700005
                  ],
                  [
                    39.09602409100006,
                    6.499613469000053
                  ],
                  [
                    39.09661776400003,
                    6.521612558000072
                  ],
                  [
                    39.08621785500003,
                    6.545168636000028
                  ],
                  [
                    39.06978797000005,
                    6.553294018000031
                  ],
                  [
                    39.052568086000065,
                    6.556984197000077
                  ],
                  [
                    39.04844812400006,
                    6.569824785000037
                  ],
                  [
                    39.052920122000046,
                    6.584047604000034
                  ],
                  [
                    39.06452507700004,
                    6.598816795000062
                  ],
                  [
                    39.059308084000065,
                    6.608786534000046
                  ],
                  [
                    39.035630550000064,
                    6.611424323000051
                  ],
                  [
                    39.03219825800005,
                    6.611806697000077
                  ],
                  [
                    39.01129839400005,
                    6.609096593000061
                  ],
                  [
                    38.995718271000044,
                    6.606185003000064
                  ],
                  [
                    38.99327550900006,
                    6.6057285170000455
                  ],
                  [
                    38.98427087300007,
                    6.604045564000046
                  ],
                  [
                    38.98325857000003,
                    6.603856380000025
                  ],
                  [
                    38.98056178200005,
                    6.603516457000069
                  ],
                  [
                    38.959640225000044,
                    6.60087935100006
                  ],
                  [
                    38.94167884400008,
                    6.610336709000023
                  ],
                  [
                    38.94445884100003,
                    6.63027760500006
                  ],
                  [
                    38.94942382100004,
                    6.643803218000073
                  ],
                  [
                    38.940357438000035,
                    6.650940934000062
                  ],
                  [
                    38.93442495900007,
                    6.65561141400002
                  ],
                  [
                    38.93388488000005,
                    6.655728629000066
                  ],
                  [
                    38.93097895200003,
                    6.656359311000074
                  ],
                  [
                    38.925104171000044,
                    6.657634333000033
                  ],
                  [
                    38.92398740700003,
                    6.65787670900005
                  ],
                  [
                    38.91784903400003,
                    6.659208938000063
                  ],
                  [
                    38.901769143000024,
                    6.665659248000054
                  ],
                  [
                    38.87694930400005,
                    6.668209384000022
                  ],
                  [
                    38.87238213100005,
                    6.668311909000067
                  ],
                  [
                    38.855119444000024,
                    6.6686994270000355
                  ],
                  [
                    38.83775103000005,
                    6.6749157180000225
                  ],
                  [
                    38.836019005000026,
                    6.681802309000034
                  ],
                  [
                    38.83565442200006,
                    6.683251902000052
                  ],
                  [
                    38.833539606000045,
                    6.691660483000021
                  ],
                  [
                    38.81792971400006,
                    6.703611031000037
                  ],
                  [
                    38.80987976100005,
                    6.701320938000038
                  ],
                  [
                    38.809447609000074,
                    6.701305251000065
                  ],
                  [
                    38.779299956000045,
                    6.700210911000056
                  ],
                  [
                    38.75424011500007,
                    6.6970307910000315
                  ],
                  [
                    38.742329822000045,
                    6.700928009000052
                  ],
                  [
                    38.74229019400008,
                    6.700940976000027
                  ],
                  [
                    38.72736029600003,
                    6.7119714910000425
                  ],
                  [
                    38.720940350000035,
                    6.730102313000032
                  ],
                  [
                    38.705550464000055,
                    6.7420428680000555
                  ],
                  [
                    38.70033644100005,
                    6.742754051000077
                  ],
                  [
                    38.68854057100003,
                    6.744362986000056
                  ],
                  [
                    38.67842064200005,
                    6.7489631980000695
                  ],
                  [
                    38.67597464000005,
                    6.754034592000039
                  ],
                  [
                    38.67200069200004,
                    6.7622738050000635
                  ],
                  [
                    38.65821078300007,
                    6.7696241540000415
                  ],
                  [
                    38.657402062000074,
                    6.769574706000071
                  ],
                  [
                    38.65081339100004,
                    6.769171851000067
                  ],
                  [
                    38.64679691400005,
                    6.768926269000076
                  ],
                  [
                    38.644579441000076,
                    6.768790685000056
                  ],
                  [
                    38.643490875000055,
                    6.768724126000052
                  ],
                  [
                    38.63990221200004,
                    6.7700963360000515
                  ],
                  [
                    38.63567093200004,
                    6.77171426700005
                  ],
                  [
                    38.63570404700005,
                    6.775180454000065
                  ],
                  [
                    38.635717819000035,
                    6.7766219440000555
                  ],
                  [
                    38.635740928000075,
                    6.779040835000046
                  ],
                  [
                    38.63580333700003,
                    6.785573216000046
                  ],
                  [
                    38.635960160000025,
                    6.789344865000032
                  ],
                  [
                    38.636042631000066,
                    6.791328311000029
                  ],
                  [
                    38.636390952000056,
                    6.799705531000029
                  ],
                  [
                    38.637095715000044,
                    6.802347777000023
                  ],
                  [
                    38.63765731600006,
                    6.804453292000062
                  ],
                  [
                    38.63985344200006,
                    6.812686850000034
                  ],
                  [
                    38.647693633000074,
                    6.818110146000038
                  ],
                  [
                    38.64995903600004,
                    6.819677071000058
                  ],
                  [
                    38.65531350200007,
                    6.823380625000027
                  ],
                  [
                    38.66221338200006,
                    6.82773101500004
                  ],
                  [
                    38.66759829000006,
                    6.832275422000066
                  ],
                  [
                    38.67485848600006,
                    6.836035911000067
                  ],
                  [
                    38.683153022000056,
                    6.8403321470000265
                  ],
                  [
                    38.68704481800006,
                    6.8424435250000215
                  ],
                  [
                    38.68982414200008,
                    6.843951365000066
                  ],
                  [
                    38.69834276000006,
                    6.848572888000035
                  ],
                  [
                    38.69946916300006,
                    6.849431860000038
                  ],
                  [
                    38.701932955000075,
                    6.8513106990000665
                  ],
                  [
                    38.70991579500003,
                    6.857398253000042
                  ],
                  [
                    38.71125343500006,
                    6.858418311000037
                  ],
                  [
                    38.71408469800008,
                    6.860577375000048
                  ],
                  [
                    38.71309544300004,
                    6.863976382000033
                  ],
                  [
                    38.710990535000064,
                    6.8712086940000745
                  ],
                  [
                    38.704800584000054,
                    6.885439346000055
                  ],
                  [
                    38.69976063400003,
                    6.90334015600007
                  ],
                  [
                    38.701850630000024,
                    6.915030680000029
                  ],
                  [
                    38.70463062400006,
                    6.9306313850000265
                  ],
                  [
                    38.701200664000055,
                    6.945092038000041
                  ],
                  [
                    38.69477071600005,
                    6.957492603000048
                  ],
                  [
                    38.700531159000036,
                    6.968645000000038
                  ],
                  [
                    38.70326926400003,
                    6.969960942000057
                  ],
                  [
                    38.71116794900007,
                    6.973757076000027
                  ],
                  [
                    38.71192860700006,
                    6.977937704000055
                  ],
                  [
                    38.71438061600003,
                    6.991414114000065
                  ],
                  [
                    38.71101411800004,
                    7.010130464000042
                  ],
                  [
                    38.71050065800006,
                    7.012985094000044
                  ],
                  [
                    38.69765978700008,
                    7.013830057000064
                  ],
                  [
                    38.69447782000003,
                    7.008847400000036
                  ],
                  [
                    38.68938163300004,
                    7.0008672570000385
                  ],
                  [
                    38.677412797000045,
                    7.005354711000052
                  ],
                  [
                    38.67714853200005,
                    7.00632399400007
                  ],
                  [
                    38.674380891000055,
                    7.016475283000034
                  ],
                  [
                    38.678075653000064,
                    7.028797260000033
                  ],
                  [
                    38.68445074600004,
                    7.033951444000024
                  ],
                  [
                    38.68152301500004,
                    7.045732534000024
                  ],
                  [
                    38.680870877000075,
                    7.048356713000032
                  ],
                  [
                    38.66800097000004,
                    7.059857244000057
                  ],
                  [
                    38.653511062000064,
                    7.061707334000062
                  ],
                  [
                    38.64441095900003,
                    7.064119874000028
                  ],
                  [
                    38.642606131000036,
                    7.064598354000054
                  ],
                  [
                    38.636951174000046,
                    7.066097547000027
                  ],
                  [
                    38.64042115900003,
                    7.07801807900006
                  ],
                  [
                    38.646171139000046,
                    7.0955431060000365
                  ],
                  [
                    38.630341248000036,
                    7.110849565000024
                  ],
                  [
                    38.617063888000075,
                    7.120239366000021
                  ],
                  [
                    38.61573888800007,
                    7.121176381000055
                  ],
                  [
                    38.611491380000075,
                    7.124180187000036
                  ],
                  [
                    38.607082895000076,
                    7.124514207000061
                  ],
                  [
                    38.602029867000056,
                    7.1248970630000485
                  ],
                  [
                    38.60108296000004,
                    7.124968808000062
                  ],
                  [
                    38.59932517800007,
                    7.125101991000065
                  ],
                  [
                    38.59876322200006,
                    7.125144569000042
                  ],
                  [
                    38.59785841200005,
                    7.125213124000027
                  ],
                  [
                    38.58364155400005,
                    7.126290302000029
                  ],
                  [
                    38.57005644800006,
                    7.115306894000071
                  ],
                  [
                    38.56636165300006,
                    7.1123196930000745
                  ],
                  [
                    38.56347194400007,
                    7.109259329000054
                  ],
                  [
                    38.551349308000056,
                    7.096420773000034
                  ],
                  [
                    38.546114525000064,
                    7.090876842000057
                  ],
                  [
                    38.537517309000066,
                    7.090949473000023
                  ],
                  [
                    38.52813187300006,
                    7.0910287620000645
                  ],
                  [
                    38.510387715000036,
                    7.088570822000065
                  ],
                  [
                    38.51003321600007,
                    7.088521716000059
                  ],
                  [
                    38.506765751000046,
                    7.088069104000056
                  ],
                  [
                    38.50510201700007,
                    7.087838642000065
                  ],
                  [
                    38.50181506600006,
                    7.088174172000038
                  ],
                  [
                    38.49002530800004,
                    7.08937766300005
                  ],
                  [
                    38.48205526500004,
                    7.090191056000037
                  ],
                  [
                    38.48202139400007,
                    7.090194698000062
                  ],
                  [
                    38.48002218200003,
                    7.090398776000029
                  ],
                  [
                    38.47598870200005,
                    7.092759901000022
                  ],
                  [
                    38.47291668200006,
                    7.094558205000055
                  ],
                  [
                    38.46391228700003,
                    7.099829213000021
                  ],
                  [
                    38.46002232600006,
                    7.118190046000052
                  ],
                  [
                    38.44254832800004,
                    7.126812556000061
                  ],
                  [
                    38.42569444500003,
                    7.123480556000061
                  ],
                  [
                    38.424560736000046,
                    7.1232564230000435
                  ],
                  [
                    38.42201412600008,
                    7.122752960000071
                  ],
                  [
                    38.420841937000034,
                    7.122521219000021
                  ],
                  [
                    38.400632700000074,
                    7.1214702420000435
                  ],
                  [
                    38.39492040700003,
                    7.123569420000024
                  ],
                  [
                    38.39449638600007,
                    7.123725243000024
                  ],
                  [
                    38.378072847000055,
                    7.129760635000025
                  ],
                  [
                    38.35691299400003,
                    7.145851376000053
                  ],
                  [
                    38.35585394300006,
                    7.14718965000003
                  ],
                  [
                    38.34219310100008,
                    7.164452227000027
                  ],
                  [
                    38.32189493300007,
                    7.1617424470000515
                  ],
                  [
                    38.31342929900006,
                    7.147109674000035
                  ],
                  [
                    38.30982448000003,
                    7.135860223000066
                  ],
                  [
                    38.30525896200004,
                    7.121612751000043
                  ],
                  [
                    38.29312912000006,
                    7.110669448000067
                  ],
                  [
                    38.28918338400007,
                    7.107109683000033
                  ],
                  [
                    38.27189347700005,
                    7.083478631000048
                  ],
                  [
                    38.25443070800003,
                    7.059897726000031
                  ],
                  [
                    38.24634044900006,
                    7.039029965000054
                  ],
                  [
                    38.24231145300007,
                    7.029952811000044
                  ],
                  [
                    38.24155492500006,
                    7.0282483780000575
                  ],
                  [
                    38.23792059600004,
                    7.020054713000036
                  ],
                  [
                    38.237121803000036,
                    7.019845383000074
                  ],
                  [
                    38.21636376500004,
                    7.014405562000036
                  ],
                  [
                    38.20073776400005,
                    7.012979289000043
                  ],
                  [
                    38.19918879100004,
                    7.0128379060000725
                  ],
                  [
                    38.19759964700006,
                    7.012692856000058
                  ],
                  [
                    38.19537651700006,
                    7.012489938000044
                  ],
                  [
                    38.19379390600005,
                    7.012345484000036
                  ],
                  [
                    38.17007404900005,
                    7.0008749870000315
                  ],
                  [
                    38.168873629000075,
                    6.999678596000024
                  ],
                  [
                    38.16807102900003,
                    6.998878689000037
                  ],
                  [
                    38.16009863900007,
                    6.990933056000074
                  ],
                  [
                    38.15324067100005,
                    6.984098104000054
                  ],
                  [
                    38.146584174000054,
                    6.977463948000036
                  ],
                  [
                    38.136601115000076,
                    6.9753652070000385
                  ],
                  [
                    38.13015427000005,
                    6.974009886000033
                  ],
                  [
                    38.12929791600004,
                    6.97382985400003
                  ],
                  [
                    38.11711436400003,
                    6.980914125000027
                  ],
                  [
                    38.10893942800004,
                    6.99962997800003
                  ],
                  [
                    38.101914478000026,
                    7.010775482000042
                  ],
                  [
                    38.08787458100005,
                    7.022946043000047
                  ],
                  [
                    38.073364671000036,
                    7.029606355000055
                  ],
                  [
                    38.06415474100004,
                    7.043386989000055
                  ],
                  [
                    38.063438708000035,
                    7.057117076000054
                  ],
                  [
                    38.06341245600004,
                    7.057620464000024
                  ],
                  [
                    38.06300476700005,
                    7.065437978000034
                  ],
                  [
                    38.06142899900004,
                    7.072213040000065
                  ],
                  [
                    38.06279904300004,
                    7.07642891200004
                  ],
                  [
                    38.06343772900004,
                    7.078394264000053
                  ],
                  [
                    38.06646476000003,
                    7.087708982000038
                  ],
                  [
                    38.06658256000003,
                    7.089066280000054
                  ],
                  [
                    38.06947476500005,
                    7.122390544000041
                  ],
                  [
                    38.07299522400007,
                    7.138513568000064
                  ],
                  [
                    38.07639475000008,
                    7.15408196900006
                  ],
                  [
                    38.07801476100008,
                    7.1802631460000725
                  ],
                  [
                    38.086965242000076,
                    7.194943441000021
                  ],
                  [
                    38.10021291800007,
                    7.207095025000058
                  ],
                  [
                    38.10103366200008,
                    7.207848118000072
                  ],
                  [
                    38.104332846000034,
                    7.21087536400006
                  ],
                  [
                    38.12484249100004,
                    7.221886361000031
                  ],
                  [
                    38.143972172000076,
                    7.23220728900003
                  ],
                  [
                    38.16379183000004,
                    7.2450484390000724
                  ],
                  [
                    38.181081531000075,
                    7.257899595000026
                  ],
                  [
                    38.18755874900006,
                    7.259249973000067
                  ],
                  [
                    38.19859123700007,
                    7.261549926000043
                  ],
                  [
                    38.20577597400006,
                    7.265479310000046
                  ],
                  [
                    38.207496641000034,
                    7.266693849000035
                  ],
                  [
                    38.22003087100006,
                    7.27554118200004
                  ],
                  [
                    38.23363063700003,
                    7.287932290000072
                  ],
                  [
                    38.24515784700003,
                    7.295710196000073
                  ],
                  [
                    38.24654041700006,
                    7.296643076000066
                  ],
                  [
                    38.252471642000046,
                    7.299845706000042
                  ],
                  [
                    38.26521009900006,
                    7.306723977000047
                  ],
                  [
                    38.27567418900003,
                    7.318941660000064
                  ],
                  [
                    38.28152741700006,
                    7.338683435000064
                  ],
                  [
                    38.27717743800008,
                    7.361183443000073
                  ],
                  [
                    38.277238391000026,
                    7.36170585800005
                  ],
                  [
                    38.27944283900007,
                    7.380599418000031
                  ],
                  [
                    38.28015607800006,
                    7.381190495000055
                  ],
                  [
                    38.29248962100007,
                    7.391411572000038
                  ],
                  [
                    38.30886934700004,
                    7.40149247100004
                  ],
                  [
                    38.318911943000046,
                    7.4141673950000495
                  ],
                  [
                    38.32519778600005,
                    7.433893377000061
                  ],
                  [
                    38.32821784400005,
                    7.456383379000044
                  ],
                  [
                    38.32724489200007,
                    7.461681727000041
                  ],
                  [
                    38.329113789000075,
                    7.463940036000054
                  ],
                  [
                    38.33367504000006,
                    7.469451691000074
                  ],
                  [
                    38.34122879100005,
                    7.478579378000063
                  ],
                  [
                    38.36175843600006,
                    7.487730198000065
                  ],
                  [
                    38.37835815900007,
                    7.494820836000031
                  ],
                  [
                    38.39172793200004,
                    7.501921474000028
                  ],
                  [
                    38.401492433000044,
                    7.502912912000056
                  ],
                  [
                    38.40688526800005,
                    7.503460473000075
                  ],
                  [
                    38.41385755400006,
                    7.504171670000062
                  ],
                  [
                    38.426748651000025,
                    7.514721252000072
                  ],
                  [
                    38.42937230800004,
                    7.532728097000074
                  ],
                  [
                    38.42954287600003,
                    7.533898747000023
                  ],
                  [
                    38.42566291500003,
                    7.55386964500002
                  ],
                  [
                    38.42175487000003,
                    7.5628973430000315
                  ],
                  [
                    38.42148684600005,
                    7.5635164850000365
                  ],
                  [
                    38.42102429400006,
                    7.5645849930000395
                  ],
                  [
                    38.419043576000036,
                    7.569160510000074
                  ],
                  [
                    38.41891480500004,
                    7.569457974000045
                  ],
                  [
                    38.41842131800007,
                    7.569713193000041
                  ],
                  [
                    38.413159703000076,
                    7.572434368000074
                  ],
                  [
                    38.408464121000065,
                    7.574862804000077
                  ],
                  [
                    38.401043085000026,
                    7.578700777000051
                  ],
                  [
                    38.40085931300007,
                    7.5926662360000705
                  ],
                  [
                    38.400824613000054,
                    7.59530316200005
                  ],
                  [
                    38.40856057700006,
                    7.605142845000046
                  ],
                  [
                    38.41183377300007,
                    7.61051311500006
                  ],
                  [
                    38.41985604900003,
                    7.623675111000068
                  ],
                  [
                    38.42026300900005,
                    7.624342803000047
                  ],
                  [
                    38.41997528100006,
                    7.626901477000047
                  ],
                  [
                    38.41878722800004,
                    7.637466461000031
                  ],
                  [
                    38.418223039000054,
                    7.642483620000064
                  ],
                  [
                    38.41088310300006,
                    7.6622345090000294
                  ],
                  [
                    38.41116597800004,
                    7.665759736000041
                  ],
                  [
                    38.41230155000005,
                    7.679911233000041
                  ],
                  [
                    38.41243332600004,
                    7.681553431000054
                  ],
                  [
                    38.42582048100007,
                    7.696760837000056
                  ],
                  [
                    38.43865298000003,
                    7.718867018000026
                  ],
                  [
                    38.44262297100005,
                    7.738827908000076
                  ],
                  [
                    38.443376156000056,
                    7.745838807000041
                  ],
                  [
                    38.44339811100008,
                    7.746043172000043
                  ],
                  [
                    38.443839773000036,
                    7.750154360000067
                  ],
                  [
                    38.444716920000076,
                    7.75831908300006
                  ],
                  [
                    38.44484742900005,
                    7.759533909000027
                  ],
                  [
                    38.45409345400003,
                    7.766671276000068
                  ],
                  [
                    38.45548288100008,
                    7.767743874000075
                  ],
                  [
                    38.46833660600004,
                    7.777666121000038
                  ],
                  [
                    38.47696616300004,
                    7.784012106000034
                  ],
                  [
                    38.47810882600004,
                    7.7848523940000405
                  ],
                  [
                    38.48723280200005,
                    7.791561964000039
                  ],
                  [
                    38.49244288400007,
                    7.795393342000068
                  ],
                  [
                    38.49996268900003,
                    7.811221087000035
                  ],
                  [
                    38.50011475300005,
                    7.812078331000066
                  ],
                  [
                    38.503462685000045,
                    7.830951966000043
                  ],
                  [
                    38.51290808600004,
                    7.848910445000058
                  ],
                  [
                    38.51706835300007,
                    7.851508755000054
                  ],
                  [
                    38.528155585000036,
                    7.858433326000068
                  ],
                  [
                    38.53239552000008,
                    7.861283585000024
                  ],
                  [
                    38.53871111300003,
                    7.86482793600004
                  ],
                  [
                    38.54948523100006,
                    7.870874441000069
                  ],
                  [
                    38.56308716900003,
                    7.8851962450000315
                  ],
                  [
                    38.56660236600004,
                    7.905365226000072
                  ],
                  [
                    38.575715477000074,
                    7.924193950000074
                  ],
                  [
                    38.57575731700007,
                    7.924280396000029
                  ],
                  [
                    38.579872925000075,
                    7.929632451000032
                  ],
                  [
                    38.58650728900005,
                    7.938259967000022
                  ],
                  [
                    38.587745839000036,
                    7.951307761000066
                  ],
                  [
                    38.58791816200005,
                    7.953123140000059
                  ],
                  [
                    38.58793706000006,
                    7.953322234000041
                  ],
                  [
                    38.588672290000034,
                    7.9610676840000565
                  ],
                  [
                    38.59193227700007,
                    7.97459828500007
                  ],
                  [
                    38.59284609400004,
                    7.977286683000045
                  ],
                  [
                    38.59736768300007,
                    7.9905889410000555
                  ],
                  [
                    38.61219887200008,
                    8.006840839000063
                  ],
                  [
                    38.60996556300006,
                    8.011580329000026
                  ],
                  [
                    38.61341951300005,
                    8.01503328900003
                  ],
                  [
                    38.62454525800007,
                    8.026155847000041
                  ],
                  [
                    38.62770176400005,
                    8.033595279000053
                  ],
                  [
                    38.61268221800003,
                    8.043301324000026
                  ],
                  [
                    38.61425931300005,
                    8.049444461000064
                  ],
                  [
                    38.616112212000075,
                    8.056661916000053
                  ],
                  [
                    38.62185219000003,
                    8.06841243100007
                  ],
                  [
                    38.60706229200008,
                    8.07919292400004
                  ],
                  [
                    38.598037789000045,
                    8.08692201100007
                  ],
                  [
                    38.59341238700006,
                    8.090883463000068
                  ],
                  [
                    38.58394489500006,
                    8.108104487000048
                  ],
                  [
                    38.588482448000036,
                    8.127235082000027
                  ],
                  [
                    38.587992471000064,
                    8.142425755000033
                  ],
                  [
                    38.58726248900007,
                    8.156236371000034
                  ],
                  [
                    38.58146253800004,
                    8.171877069000061
                  ],
                  [
                    38.56802264400005,
                    8.193928063000044
                  ],
                  [
                    38.56755711100004,
                    8.19446814400004
                  ],
                  [
                    38.56500998100006,
                    8.197423154000035
                  ],
                  [
                    38.55745587400003,
                    8.206186927000033
                  ],
                  [
                    38.55221694000005,
                    8.212264790000063
                  ],
                  [
                    38.55159275600005,
                    8.212988927000026
                  ],
                  [
                    38.54952958700005,
                    8.215924077000068
                  ],
                  [
                    38.542552826000076,
                    8.225849506000031
                  ],
                  [
                    38.54233873000004,
                    8.234525425000072
                  ],
                  [
                    38.542052848000026,
                    8.246110405000024
                  ],
                  [
                    38.54338003100003,
                    8.249162961000025
                  ],
                  [
                    38.54925865300004,
                    8.262683371000037
                  ],
                  [
                    38.56074500500006,
                    8.266089618000024
                  ],
                  [
                    38.57922469700003,
                    8.263609399000075
                  ],
                  [
                    38.58990604100006,
                    8.26106560200003
                  ],
                  [
                    38.593544457000064,
                    8.260199101000069
                  ],
                  [
                    38.60072433600004,
                    8.249628164000057
                  ],
                  [
                    38.60354429000006,
                    8.222935785000061
                  ],
                  [
                    38.612844136000035,
                    8.194653275000064
                  ],
                  [
                    38.62375395200007,
                    8.162910450000027
                  ],
                  [
                    38.630023847000075,
                    8.144058775000076
                  ],
                  [
                    38.635133765000035,
                    8.132337731000064
                  ],
                  [
                    38.64368361700008,
                    8.124767059000021
                  ],
                  [
                    38.65130554600006,
                    8.116697655000053
                  ],
                  [
                    38.65409344500006,
                    8.113746082000034
                  ],
                  [
                    38.666593239000065,
                    8.095604465000065
                  ],
                  [
                    38.67284312800007,
                    8.089863961000049
                  ],
                  [
                    38.679258693000065,
                    8.095811832000038
                  ],
                  [
                    38.682273405000046,
                    8.11110179900004
                  ],
                  [
                    38.68451186300007,
                    8.122454772000026
                  ],
                  [
                    38.68270365600006,
                    8.137819506000028
                  ],
                  [
                    38.68145190200005,
                    8.148455931000058
                  ],
                  [
                    38.67864194800006,
                    8.171226948000026
                  ],
                  [
                    38.68218734900006,
                    8.190427868000029
                  ],
                  [
                    38.69315277900006,
                    8.20338405700005
                  ],
                  [
                    38.71601842800004,
                    8.219447782000032
                  ],
                  [
                    38.71592177600007,
                    8.231159568000066
                  ],
                  [
                    38.702051880000056,
                    8.244470173000025
                  ],
                  [
                    38.69287090600005,
                    8.250792061000027
                  ],
                  [
                    38.68240200900004,
                    8.258000794000054
                  ],
                  [
                    38.674428130000024,
                    8.263034720000064
                  ],
                  [
                    38.66779782700007,
                    8.267220443000042
                  ],
                  [
                    38.662062149000064,
                    8.270841388000065
                  ],
                  [
                    38.650952231000076,
                    8.285082027000044
                  ],
                  [
                    38.65137209300008,
                    8.286301954000066
                  ],
                  [
                    38.657612210000025,
                    8.304432878000057
                  ],
                  [
                    38.666025158000025,
                    8.32696015700003
                  ],
                  [
                    38.66637889700007,
                    8.333854417000055
                  ],
                  [
                    38.66702444800006,
                    8.346435995000036
                  ],
                  [
                    38.66723175800007,
                    8.350485245000073
                  ],
                  [
                    38.66164154200004,
                    8.376016047000064
                  ],
                  [
                    38.65445164600004,
                    8.394637113000044
                  ],
                  [
                    38.639641649000055,
                    8.412097670000037
                  ],
                  [
                    38.63723142900005,
                    8.414102657000058
                  ],
                  [
                    38.63218731500007,
                    8.418298591000053
                  ],
                  [
                    38.61675172200006,
                    8.431138369000053
                  ],
                  [
                    38.60427199700007,
                    8.431568430000027
                  ],
                  [
                    38.59088214800005,
                    8.42601864300002
                  ],
                  [
                    38.58417213400003,
                    8.43267862700003
                  ],
                  [
                    38.57578418800006,
                    8.44489163000003
                  ],
                  [
                    38.56567218500004,
                    8.44827932800007
                  ],
                  [
                    38.548102294000046,
                    8.453069558000038
                  ],
                  [
                    38.52684252000006,
                    8.457619570000077
                  ],
                  [
                    38.51322248300005,
                    8.44951947100003
                  ],
                  [
                    38.50145251600003,
                    8.443969409000033
                  ],
                  [
                    38.48350102100005,
                    8.446551391000071
                  ],
                  [
                    38.47788344000003,
                    8.447359394000046
                  ],
                  [
                    38.47749388300008,
                    8.446857822000027
                  ],
                  [
                    38.46828823800007,
                    8.435005139000054
                  ],
                  [
                    38.46778035800003,
                    8.431834766000065
                  ],
                  [
                    38.467397825000035,
                    8.429446857000073
                  ],
                  [
                    38.465266593000024,
                    8.416142935000039
                  ],
                  [
                    38.462801873000046,
                    8.405131317000041
                  ],
                  [
                    38.46275380900005,
                    8.404916584000034
                  ],
                  [
                    38.461606663000055,
                    8.399791483000058
                  ],
                  [
                    38.451706827000066,
                    8.385030177000033
                  ],
                  [
                    38.447804451000025,
                    8.365366109000036
                  ],
                  [
                    38.44072701300007,
                    8.335265758000048
                  ],
                  [
                    38.440157088000035,
                    8.333675182000036
                  ],
                  [
                    38.43260741900008,
                    8.312605157000064
                  ],
                  [
                    38.432467157000076,
                    8.312213707000069
                  ],
                  [
                    38.43229992500005,
                    8.31121681600007
                  ],
                  [
                    38.430208726000046,
                    8.298750815000062
                  ],
                  [
                    38.421633616000065,
                    8.289022429000056
                  ],
                  [
                    38.40086373300005,
                    8.279512024000041
                  ],
                  [
                    38.38240384100004,
                    8.27347177400003
                  ],
                  [
                    38.375495037000064,
                    8.265936839000062
                  ],
                  [
                    38.36695392300004,
                    8.262821322000036
                  ],
                  [
                    38.366566496000075,
                    8.26265180200005
                  ],
                  [
                    38.347344031000034,
                    8.254240952000032
                  ],
                  [
                    38.333175065000034,
                    8.25855070700004
                  ],
                  [
                    38.32621958900006,
                    8.267046382000046
                  ],
                  [
                    38.32188420400007,
                    8.272341781000023
                  ],
                  [
                    38.30703432100006,
                    8.299693011000045
                  ],
                  [
                    38.30778659600003,
                    8.326712666000049
                  ],
                  [
                    38.30787434500007,
                    8.329864350000037
                  ],
                  [
                    38.31220433500005,
                    8.352445345000035
                  ],
                  [
                    38.311464357000034,
                    8.369946128000038
                  ],
                  [
                    38.30082443100008,
                    8.376356417000068
                  ],
                  [
                    38.299373055000046,
                    8.376900869000053
                  ],
                  [
                    38.28925450600008,
                    8.380696621000027
                  ],
                  [
                    38.282044566000025,
                    8.399557461000029
                  ],
                  [
                    38.26631466500004,
                    8.406637793000073
                  ],
                  [
                    38.238334836000035,
                    8.409307936000062
                  ],
                  [
                    38.21754495600004,
                    8.408777934000057
                  ],
                  [
                    38.19837506300007,
                    8.401337622000028
                  ],
                  [
                    38.180030170000066,
                    8.392867265000064
                  ],
                  [
                    38.16418088300003,
                    8.408050598000045
                  ],
                  [
                    38.15675532500006,
                    8.409248009000066
                  ],
                  [
                    38.13895542900008,
                    8.409418033000065
                  ],
                  [
                    38.13007137500006,
                    8.407885858000043
                  ],
                  [
                    38.12254552300004,
                    8.406587924000064
                  ],
                  [
                    38.11846058000003,
                    8.40195265500006
                  ],
                  [
                    38.10999997500005,
                    8.390368231000025
                  ],
                  [
                    38.10295562600004,
                    8.389007159000073
                  ],
                  [
                    38.08653572600008,
                    8.39009722700007
                  ],
                  [
                    38.08132485100003,
                    8.38482136400006
                  ],
                  [
                    38.07709576800005,
                    8.380616816000042
                  ],
                  [
                    38.06670582800007,
                    8.375966615000038
                  ],
                  [
                    38.059012849000055,
                    8.379473305000033
                  ],
                  [
                    38.052525123000066,
                    8.382430604000035
                  ],
                  [
                    38.03892600900008,
                    8.389217229000053
                  ],
                  [
                    38.02804107500003,
                    8.390282286000058
                  ],
                  [
                    38.022100429000034,
                    8.38495029400002
                  ],
                  [
                    38.01676967700007,
                    8.38016570800005
                  ],
                  [
                    38.00823617800006,
                    8.372506516000044
                  ],
                  [
                    37.988166285000034,
                    8.359525958000063
                  ],
                  [
                    37.97425276200005,
                    8.362710927000023
                  ],
                  [
                    37.97335637300006,
                    8.362916121000069
                  ],
                  [
                    37.948376531000065,
                    8.367416344000048
                  ],
                  [
                    37.945073716000024,
                    8.369157742000027
                  ],
                  [
                    37.927986659000055,
                    8.378166835000059
                  ],
                  [
                    37.90998676000004,
                    8.370486511000024
                  ],
                  [
                    37.88762687800005,
                    8.349875617000066
                  ],
                  [
                    37.86294700900004,
                    8.335705010000027
                  ],
                  [
                    37.83914714700006,
                    8.332144866000021
                  ],
                  [
                    37.81625728200004,
                    8.331804870000042
                  ],
                  [
                    37.79658740700006,
                    8.334715019000043
                  ],
                  [
                    37.77899751500007,
                    8.339695253000059
                  ],
                  [
                    37.76649801600007,
                    8.346543430000054
                  ],
                  [
                    37.76545245800003,
                    8.347116267000047
                  ],
                  [
                    37.74796771000007,
                    8.351765815000022
                  ],
                  [
                    37.74729157000007,
                    8.351425215000063
                  ],
                  [
                    37.74373126200004,
                    8.349631741000053
                  ],
                  [
                    37.74258773500003,
                    8.349055699000075
                  ],
                  [
                    37.73088780300003,
                    8.34315545100003
                  ],
                  [
                    37.71704788000005,
                    8.33409505800006
                  ],
                  [
                    37.70454795400008,
                    8.337035197000034
                  ],
                  [
                    37.69221803800008,
                    8.353565942000046
                  ],
                  [
                    37.68917472000004,
                    8.359157494000044
                  ],
                  [
                    37.683647559000065,
                    8.369312661000038
                  ],
                  [
                    37.67870814100007,
                    8.377707025000063
                  ],
                  [
                    37.67628323300005,
                    8.378825092000056
                  ],
                  [
                    37.66606321800003,
                    8.383537295000053
                  ],
                  [
                    37.63065841400004,
                    8.364556481000022
                  ],
                  [
                    37.61196851900007,
                    8.35408602800004
                  ],
                  [
                    37.606849314000044,
                    8.358213211000077
                  ],
                  [
                    37.603023043000064,
                    8.361298010000041
                  ],
                  [
                    37.59803861000006,
                    8.36531653700007
                  ],
                  [
                    37.58728869000004,
                    8.389697634000072
                  ],
                  [
                    37.582497870000054,
                    8.40011319000007
                  ],
                  [
                    37.57607877400005,
                    8.41406872500005
                  ],
                  [
                    37.57518409100004,
                    8.414634234000061
                  ],
                  [
                    37.557978897000055,
                    8.425509241000043
                  ],
                  [
                    37.53493350100007,
                    8.423591804000068
                  ],
                  [
                    37.524823120000065,
                    8.420645181000054
                  ],
                  [
                    37.516837605000035,
                    8.418317840000043
                  ],
                  [
                    37.51220915600004,
                    8.416968900000029
                  ],
                  [
                    37.49856962700005,
                    8.40361894800003
                  ],
                  [
                    37.485980968000035,
                    8.380134118000058
                  ],
                  [
                    37.48582305900004,
                    8.379839530000027
                  ],
                  [
                    37.481625214000076,
                    8.371370262000028
                  ],
                  [
                    37.473917103000076,
                    8.355818933000023
                  ],
                  [
                    37.47138331000008,
                    8.350706936000051
                  ],
                  [
                    37.46615340200003,
                    8.331315219000032
                  ],
                  [
                    37.46551600600003,
                    8.326793000000066
                  ],
                  [
                    37.46546154200007,
                    8.326406586000076
                  ],
                  [
                    37.464820270000075,
                    8.321856862000061
                  ],
                  [
                    37.46418011800006,
                    8.317315086000065
                  ],
                  [
                    37.46338772100006,
                    8.311693159000072
                  ],
                  [
                    37.46257347300008,
                    8.305932963000032
                  ],
                  [
                    37.46408344800005,
                    8.282420874000024
                  ],
                  [
                    37.47202332000006,
                    8.26608942200005
                  ],
                  [
                    37.480860937000045,
                    8.258579291000046
                  ],
                  [
                    37.48289119400005,
                    8.258052712000051
                  ],
                  [
                    37.48370795400007,
                    8.258007960000043
                  ],
                  [
                    37.48553214800006,
                    8.258301935000077
                  ],
                  [
                    37.487884174000044,
                    8.258741430000043
                  ],
                  [
                    37.489184187000035,
                    8.257932967000045
                  ],
                  [
                    37.489525882000066,
                    8.256498899000064
                  ],
                  [
                    37.490105741000036,
                    8.255592025000055
                  ],
                  [
                    37.49327597000007,
                    8.255603963000056
                  ],
                  [
                    37.49356176600003,
                    8.256152082000028
                  ],
                  [
                    37.49365728200007,
                    8.256329318000041
                  ],
                  [
                    37.49632832000003,
                    8.256128242000045
                  ],
                  [
                    37.49904309200008,
                    8.25589917600007
                  ],
                  [
                    37.49986037700006,
                    8.255710840000063
                  ],
                  [
                    37.50154351900005,
                    8.255190793000054
                  ],
                  [
                    37.504427484000075,
                    8.25467522300005
                  ],
                  [
                    37.50575921700005,
                    8.254476210000064
                  ],
                  [
                    37.506301852000036,
                    8.254395118000048
                  ],
                  [
                    37.50750052300003,
                    8.254973785000061
                  ],
                  [
                    37.51018571700007,
                    8.25622788000004
                  ],
                  [
                    37.512103110000055,
                    8.257287708000035
                  ],
                  [
                    37.51498119000007,
                    8.258351093000044
                  ],
                  [
                    37.516538713000045,
                    8.25931386800005
                  ],
                  [
                    37.51855292400006,
                    8.260182628000052
                  ],
                  [
                    37.51998736500008,
                    8.260531189000062
                  ],
                  [
                    37.520952489000024,
                    8.26076570400005
                  ],
                  [
                    37.52330242600004,
                    8.261779235000063
                  ],
                  [
                    37.52459348700006,
                    8.263363054000024
                  ],
                  [
                    37.52564473900003,
                    8.264850286000069
                  ],
                  [
                    37.52631509400004,
                    8.265426959000024
                  ],
                  [
                    37.52722562500003,
                    8.266004516000066
                  ],
                  [
                    37.527706684000066,
                    8.265814885000054
                  ],
                  [
                    37.52914773200007,
                    8.265820187000031
                  ],
                  [
                    37.53015788300007,
                    8.265441096000075
                  ],
                  [
                    37.53088159400005,
                    8.264582448000056
                  ],
                  [
                    37.53174834400005,
                    8.264011425000035
                  ],
                  [
                    37.532327061000046,
                    8.263391493000029
                  ],
                  [
                    37.53241487100007,
                    8.26316521800004
                  ],
                  [
                    37.53295752100007,
                    8.261766891000036
                  ],
                  [
                    37.53327434000005,
                    8.26052394100003
                  ],
                  [
                    37.534240501000056,
                    8.25904411700003
                  ],
                  [
                    37.53505726000003,
                    8.258999255000049
                  ],
                  [
                    37.53553971800005,
                    8.258426815000064
                  ],
                  [
                    37.53573520500004,
                    8.25751837000007
                  ],
                  [
                    37.536173328000075,
                    8.255940907000024
                  ],
                  [
                    37.53651273600008,
                    8.255080838000026
                  ],
                  [
                    37.53704850400004,
                    8.253073073000053
                  ],
                  [
                    37.537800256000025,
                    8.251666654000076
                  ],
                  [
                    37.53796747600006,
                    8.251353808000033
                  ],
                  [
                    37.53912449500007,
                    8.250209614000028
                  ],
                  [
                    37.54023154400005,
                    8.249591590000023
                  ],
                  [
                    37.540903306000075,
                    8.24978543900005
                  ],
                  [
                    37.54162240100004,
                    8.250170861000072
                  ],
                  [
                    37.54277607700004,
                    8.249935804000074
                  ],
                  [
                    37.544408160000046,
                    8.250228839000044
                  ],
                  [
                    37.546281462000024,
                    8.25023563800005
                  ],
                  [
                    37.54770089400006,
                    8.249570874000028
                  ],
                  [
                    37.54837825100003,
                    8.248233506000076
                  ],
                  [
                    37.54886479700008,
                    8.245761569000024
                  ],
                  [
                    37.54886765800006,
                    8.245747038000047
                  ],
                  [
                    37.549591117000034,
                    8.244936192000068
                  ],
                  [
                    37.54961167600004,
                    8.244921675000057
                  ],
                  [
                    37.55026531900006,
                    8.244460121000031
                  ],
                  [
                    37.551177421000034,
                    8.244606971000053
                  ],
                  [
                    37.551561683000045,
                    8.24460835900004
                  ],
                  [
                    37.552137033000065,
                    8.244897541000057
                  ],
                  [
                    37.553096821000054,
                    8.245140260000028
                  ],
                  [
                    37.554297819000055,
                    8.245096740000065
                  ],
                  [
                    37.55569285900003,
                    8.244527555000047
                  ],
                  [
                    37.556704153000055,
                    8.243813432000024
                  ],
                  [
                    37.557813070000066,
                    8.242668998000056
                  ],
                  [
                    37.55945189700003,
                    8.241095804000054
                  ],
                  [
                    37.56110988300003,
                    8.23972204100005
                  ],
                  [
                    37.56123446400005,
                    8.239618817000064
                  ],
                  [
                    37.56243579300008,
                    8.239479570000071
                  ],
                  [
                    37.56370859900005,
                    8.239722036000046
                  ],
                  [
                    37.56473980100003,
                    8.23991847700006
                  ],
                  [
                    37.56586804900007,
                    8.240066064000075
                  ],
                  [
                    37.566924422000056,
                    8.24016554000002
                  ],
                  [
                    37.567982517000075,
                    8.239786509000055
                  ],
                  [
                    37.568054231000076,
                    8.239722027000028
                  ],
                  [
                    37.56851259500007,
                    8.239309889000026
                  ],
                  [
                    37.56938079200006,
                    8.238308109000059
                  ],
                  [
                    37.57068247600006,
                    8.236972912000056
                  ],
                  [
                    37.57198500900006,
                    8.23539845700003
                  ],
                  [
                    37.572308124000074,
                    8.235249636000049
                  ],
                  [
                    37.573318863000054,
                    8.234784107000053
                  ],
                  [
                    37.57342837300007,
                    8.234733669000036
                  ],
                  [
                    37.57434372300003,
                    8.233971300000064
                  ],
                  [
                    37.576077834000046,
                    8.232589763000021
                  ],
                  [
                    37.577568703000054,
                    8.232068681000044
                  ],
                  [
                    37.57881753200007,
                    8.232073102000072
                  ],
                  [
                    37.58040207400006,
                    8.232222260000071
                  ],
                  [
                    37.58236883300003,
                    8.232946979000076
                  ],
                  [
                    37.583399652000026,
                    8.23347698300006
                  ],
                  [
                    37.58555838400008,
                    8.234250217000067
                  ],
                  [
                    37.58790891600006,
                    8.235119818000044
                  ],
                  [
                    37.588920648000055,
                    8.234262047000072
                  ],
                  [
                    37.58949957800007,
                    8.23354630600005
                  ],
                  [
                    37.590379953000024,
                    8.233242803000053
                  ],
                  [
                    37.59046140800007,
                    8.23321472200007
                  ],
                  [
                    37.59089640600007,
                    8.232450621000055
                  ],
                  [
                    37.591569364000065,
                    8.232309428000065
                  ],
                  [
                    37.593347401000074,
                    8.232076401000029
                  ],
                  [
                    37.59368750900006,
                    8.230977002000031
                  ],
                  [
                    37.59397654600008,
                    8.230738755000061
                  ],
                  [
                    37.594650681000076,
                    8.230262597000035
                  ],
                  [
                    37.59580429300007,
                    8.230027372000052
                  ],
                  [
                    37.596714880000036,
                    8.230604775000074
                  ],
                  [
                    37.59752789100003,
                    8.231612502000075
                  ],
                  [
                    37.59901319100004,
                    8.232670425000038
                  ],
                  [
                    37.60080802300007,
                    8.234495052000057
                  ],
                  [
                    37.60176817300004,
                    8.23464195200006
                  ],
                  [
                    37.60215310600006,
                    8.234451885000055
                  ],
                  [
                    37.602972513000054,
                    8.233641255000066
                  ],
                  [
                    37.60326205100006,
                    8.233259447000023
                  ],
                  [
                    37.60388915600004,
                    8.232495997000058
                  ],
                  [
                    37.60437082100003,
                    8.232114856000067
                  ],
                  [
                    37.605286619000026,
                    8.23120885000003
                  ],
                  [
                    37.60548176000003,
                    8.230348192000065
                  ],
                  [
                    37.605773802000044,
                    8.22924861100006
                  ],
                  [
                    37.606202746000065,
                    8.22895840800004
                  ],
                  [
                    37.606688587000065,
                    8.228629709000074
                  ],
                  [
                    37.60793942500004,
                    8.228059820000055
                  ],
                  [
                    37.60962121400007,
                    8.227874235000058
                  ],
                  [
                    37.611973454000065,
                    8.228265183000076
                  ],
                  [
                    37.61341441800005,
                    8.228270159000033
                  ],
                  [
                    37.614231464000056,
                    8.228129420000073
                  ],
                  [
                    37.615053104000026,
                    8.227616394000052
                  ],
                  [
                    37.61514606900005,
                    8.22755834800006
                  ],
                  [
                    37.61620559800008,
                    8.22674851100004
                  ],
                  [
                    37.617244922000054,
                    8.224838001000023
                  ],
                  [
                    37.61768267200006,
                    8.223973259000047
                  ],
                  [
                    37.61797037100007,
                    8.223404930000072
                  ],
                  [
                    37.617851752000036,
                    8.22284400500007
                  ],
                  [
                    37.61768682200005,
                    8.222064093000029
                  ],
                  [
                    37.61723454300005,
                    8.22065060400007
                  ],
                  [
                    37.617227918000026,
                    8.220421419000047
                  ],
                  [
                    37.61714355000004,
                    8.219818192000048
                  ],
                  [
                    37.616656815000056,
                    8.218897756000047
                  ],
                  [
                    37.61638527500003,
                    8.218250818000058
                  ],
                  [
                    37.616244366000046,
                    8.217331571000045
                  ],
                  [
                    37.61592451000007,
                    8.216255884000077
                  ],
                  [
                    37.615790279000066,
                    8.214927595000063
                  ],
                  [
                    37.615501520000066,
                    8.21341583700007
                  ],
                  [
                    37.61545356800008,
                    8.212677619000033
                  ],
                  [
                    37.61536900400006,
                    8.212131813000042
                  ],
                  [
                    37.61529691800007,
                    8.21146446900002
                  ],
                  [
                    37.62168081500005,
                    8.20903439400007
                  ],
                  [
                    37.623886783000046,
                    8.200043598000036
                  ],
                  [
                    37.61697090500007,
                    8.177201565000075
                  ],
                  [
                    37.60800457900007,
                    8.155763289000049
                  ],
                  [
                    37.60576109900006,
                    8.150399180000022
                  ],
                  [
                    37.60482394400003,
                    8.147082520000026
                  ],
                  [
                    37.59954584800005,
                    8.128402951000055
                  ],
                  [
                    37.59917121500007,
                    8.127077099000076
                  ],
                  [
                    37.595431285000075,
                    8.111725733000071
                  ],
                  [
                    37.59213734300005,
                    8.093134079000038
                  ],
                  [
                    37.591963821000036,
                    8.083258528000044
                  ],
                  [
                    37.591801358000055,
                    8.074012381000045
                  ],
                  [
                    37.594421315000034,
                    8.056970866000029
                  ],
                  [
                    37.594471931000044,
                    8.056600996000043
                  ],
                  [
                    37.596518067000034,
                    8.04164909800005
                  ],
                  [
                    37.59659035000004,
                    8.041120901000056
                  ],
                  [
                    37.597291272000064,
                    8.035998997000036
                  ],
                  [
                    37.59992123500007,
                    8.019877560000054
                  ],
                  [
                    37.60158120700004,
                    8.010666743000058
                  ],
                  [
                    37.601466138000035,
                    8.005221451000068
                  ],
                  [
                    37.601391215000035,
                    8.001675937000073
                  ],
                  [
                    37.601496617000066,
                    8.000267604000044
                  ],
                  [
                    37.60189120200005,
                    7.994995346000053
                  ],
                  [
                    37.601539915000046,
                    7.985992303000046
                  ],
                  [
                    37.601076223000064,
                    7.974108487000024
                  ],
                  [
                    37.60282978400005,
                    7.964857662000043
                  ],
                  [
                    37.58870834500004,
                    7.959578476000047
                  ],
                  [
                    37.58043193800006,
                    7.955767197000057
                  ],
                  [
                    37.57276844000006,
                    7.9522381620000715
                  ],
                  [
                    37.557518523000056,
                    7.948338000000035
                  ],
                  [
                    37.54943857500007,
                    7.949258044000032
                  ],
                  [
                    37.53927864000008,
                    7.95385826200004
                  ],
                  [
                    37.53280868100006,
                    7.95960851600006
                  ],
                  [
                    37.52841871800007,
                    7.966038807000075
                  ],
                  [
                    37.52692194200006,
                    7.96862585100007
                  ],
                  [
                    37.524958738000066,
                    7.972019076000038
                  ],
                  [
                    37.521728763000056,
                    7.977069308000068
                  ],
                  [
                    37.52033877400004,
                    7.983509595000044
                  ],
                  [
                    37.518428791000076,
                    7.991859969000075
                  ],
                  [
                    37.51399882700008,
                    7.999670325000068
                  ],
                  [
                    37.50679887300004,
                    8.007470677000072
                  ],
                  [
                    37.50168891200008,
                    8.011820873000033
                  ],
                  [
                    37.497048936000056,
                    8.01456100300004
                  ],
                  [
                    37.49079898100007,
                    8.017061117000026
                  ],
                  [
                    37.477639053000075,
                    8.014210995000042
                  ],
                  [
                    37.47717833000007,
                    8.01404298600005
                  ],
                  [
                    37.45964915500008,
                    8.007650717000047
                  ],
                  [
                    37.446019239000066,
                    8.005260624000073
                  ],
                  [
                    37.43261931500007,
                    8.00334054800004
                  ],
                  [
                    37.424539365000044,
                    8.002820525000061
                  ],
                  [
                    37.41668941200004,
                    8.001160459000062
                  ],
                  [
                    37.41038039400007,
                    7.9986787780000554
                  ],
                  [
                    37.40944778200003,
                    7.998311931000046
                  ],
                  [
                    37.404124479000075,
                    7.993590132000065
                  ],
                  [
                    37.39816086500008,
                    7.993256699000028
                  ],
                  [
                    37.39179029300004,
                    7.9929005120000625
                  ],
                  [
                    37.38981479100005,
                    7.984724375000042
                  ],
                  [
                    37.38773482800008,
                    7.974383455000066
                  ],
                  [
                    37.38981479700004,
                    7.961972350000053
                  ],
                  [
                    37.398973614000056,
                    7.954020795000076
                  ],
                  [
                    37.40381144300005,
                    7.95115768900007
                  ],
                  [
                    37.41661434900004,
                    7.943580719000067
                  ],
                  [
                    37.42885414600005,
                    7.930709570000033
                  ],
                  [
                    37.436714014000074,
                    7.91852848700006
                  ],
                  [
                    37.43440405800004,
                    7.898066667000023
                  ],
                  [
                    37.42424423600005,
                    7.877604839000071
                  ],
                  [
                    37.41177445400007,
                    7.85392272200005
                  ],
                  [
                    37.40484457800005,
                    7.827260347000049
                  ],
                  [
                    37.403704607000066,
                    7.800137926000048
                  ],
                  [
                    37.40209463900004,
                    7.77047527700006
                  ],
                  [
                    37.40002468700004,
                    7.74105264800005
                  ],
                  [
                    37.40164466300007,
                    7.709559839000065
                  ],
                  [
                    37.401194678000024,
                    7.682667443000071
                  ],
                  [
                    37.40697459100005,
                    7.657605201000024
                  ],
                  [
                    37.418219547000035,
                    7.636803670000063
                  ],
                  [
                    37.41984156800004,
                    7.633803167000053
                  ],
                  [
                    37.42702299200005,
                    7.613293411000029
                  ],
                  [
                    37.428004248000036,
                    7.610490998000046
                  ],
                  [
                    37.43540412800007,
                    7.5840586430000485
                  ],
                  [
                    37.44510397000005,
                    7.564316881000025
                  ],
                  [
                    37.43865408700003,
                    7.546135248000041
                  ],
                  [
                    37.425274313000045,
                    7.523823253000046
                  ],
                  [
                    37.40721963300007,
                    7.492180415000064
                  ],
                  [
                    37.40062474900003,
                    7.46059759000002
                  ],
                  [
                    37.39897659600007,
                    7.4491311190000715
                  ],
                  [
                    37.396724823000056,
                    7.433465161000072
                  ],
                  [
                    37.39528231700007,
                    7.426511709000067
                  ],
                  [
                    37.39496328000007,
                    7.424973833000024
                  ],
                  [
                    37.39028494200005,
                    7.402422383000044
                  ],
                  [
                    37.379733601000055,
                    7.380000817000052
                  ],
                  [
                    37.35658932900003,
                    7.36093179900007
                  ],
                  [
                    37.34947988600004,
                    7.357735476000073
                  ],
                  [
                    37.33814943500005,
                    7.352641437000045
                  ],
                  [
                    37.33115712400007,
                    7.349708520000036
                  ],
                  [
                    37.33119020300006,
                    7.346625204000077
                  ],
                  [
                    37.33122432500005,
                    7.343444724000051
                  ],
                  [
                    37.28763973500003,
                    7.334420649000037
                  ],
                  [
                    37.262269883000045,
                    7.325430255000072
                  ],
                  [
                    37.23783002500005,
                    7.312059669000064
                  ],
                  [
                    37.21238907700007,
                    7.293336211000053
                  ],
                  [
                    37.211826131000066,
                    7.29292190700005
                  ],
                  [
                    37.211550172000045,
                    7.292718813000022
                  ],
                  [
                    37.200567576000026,
                    7.282160624000028
                  ],
                  [
                    37.182750336000026,
                    7.264857581000058
                  ],
                  [
                    37.15789408400008,
                    7.24381093300002
                  ],
                  [
                    37.15418049200008,
                    7.240666506000025
                  ],
                  [
                    37.131008431000055,
                    7.229600595000022
                  ],
                  [
                    37.13020668400003,
                    7.22921771700004
                  ],
                  [
                    37.12859063800005,
                    7.228445968000074
                  ],
                  [
                    37.128567899000075,
                    7.228441960000055
                  ],
                  [
                    37.11060358000003,
                    7.225275484000065
                  ],
                  [
                    37.10483078300007,
                    7.224495804000071
                  ],
                  [
                    37.06813101700004,
                    7.235246314000051
                  ],
                  [
                    37.05447109600004,
                    7.23752642200003
                  ],
                  [
                    37.03951119000004,
                    7.240016542000035
                  ],
                  [
                    37.037938541000074,
                    7.2397742510000285
                  ],
                  [
                    37.03621431600004,
                    7.239508606000072
                  ],
                  [
                    37.00329140800005,
                    7.234436310000035
                  ],
                  [
                    36.97067374300008,
                    7.2262464080000655
                  ],
                  [
                    36.96962105700004,
                    7.2259820910000485
                  ],
                  [
                    36.96464517000004,
                    7.224732706000054
                  ],
                  [
                    36.964664912000046,
                    7.225026876000072
                  ],
                  [
                    36.965798920000054,
                    7.2419245070000215
                  ],
                  [
                    36.95546430700006,
                    7.260490995000055
                  ],
                  [
                    36.94396222300003,
                    7.270997039000065
                  ],
                  [
                    36.93113221600004,
                    7.282716012000037
                  ],
                  [
                    36.91413148500004,
                    7.298242082000058
                  ],
                  [
                    36.87915457500003,
                    7.329694398000072
                  ],
                  [
                    36.845023387000026,
                    7.326386048000074
                  ],
                  [
                    36.840936200000044,
                    7.325989875000062
                  ],
                  [
                    36.823007208000035,
                    7.298858992000021
                  ],
                  [
                    36.80350313300005,
                    7.269344631000024
                  ],
                  [
                    36.795385887000066,
                    7.258167529000048
                  ],
                  [
                    36.79359370100008,
                    7.255699765000031
                  ],
                  [
                    36.792675823000025,
                    7.254435886000067
                  ],
                  [
                    36.79117401100007,
                    7.252367955000068
                  ],
                  [
                    36.79111261300005,
                    7.252283413000043
                  ],
                  [
                    36.791070372000036,
                    7.252301885000065
                  ],
                  [
                    36.784226939000064,
                    7.255294586000048
                  ],
                  [
                    36.762522895000075,
                    7.265907864000042
                  ],
                  [
                    36.73939304500004,
                    7.284718729000076
                  ],
                  [
                    36.71987876000003,
                    7.298501533000035
                  ],
                  [
                    36.714183207000076,
                    7.302139522000061
                  ],
                  [
                    36.69407333000004,
                    7.313130030000025
                  ],
                  [
                    36.67694505400004,
                    7.325003395000067
                  ],
                  [
                    36.672563472000036,
                    7.328040718000068
                  ],
                  [
                    36.65174360700007,
                    7.345011488000068
                  ],
                  [
                    36.63805370100005,
                    7.371202681000057
                  ],
                  [
                    36.632953738000026,
                    7.377862983000057
                  ],
                  [
                    36.62279380200005,
                    7.379223049000075
                  ],
                  [
                    36.612943855000026,
                    7.372872764000022
                  ],
                  [
                    36.60596389300008,
                    7.368362564000051
                  ],
                  [
                    36.59833394100008,
                    7.3690326000000255
                  ],
                  [
                    36.574984087000075,
                    7.379333079000048
                  ],
                  [
                    36.54123430000004,
                    7.393043714000044
                  ],
                  [
                    36.50655451400007,
                    7.405834308000067
                  ],
                  [
                    36.496501770000066,
                    7.4103535040000565
                  ],
                  [
                    36.48391965400003,
                    7.4160097750000205
                  ],
                  [
                    36.47015425200004,
                    7.415397814000073
                  ],
                  [
                    36.45316484600005,
                    7.417424854000046
                  ],
                  [
                    36.427074997000034,
                    7.413204675000031
                  ],
                  [
                    36.40629512300006,
                    7.4085444790000565
                  ],
                  [
                    36.37641095300006,
                    7.415180510000027
                  ],
                  [
                    36.37537150000003,
                    7.415411329000051
                  ],
                  [
                    36.37463531100008,
                    7.415574806000052
                  ],
                  [
                    36.361645399000054,
                    7.431415528000059
                  ],
                  [
                    36.34866548400004,
                    7.445416163000061
                  ],
                  [
                    36.32370563100005,
                    7.4469562490000385
                  ],
                  [
                    36.30175576600004,
                    7.449876385000039
                  ],
                  [
                    36.29554092800004,
                    7.454007248000039
                  ],
                  [
                    36.29398531700008,
                    7.455041227000038
                  ],
                  [
                    36.28824416400005,
                    7.458857242000022
                  ],
                  [
                    36.28693586400004,
                    7.459726839000041
                  ],
                  [
                    36.284718963000046,
                    7.460792506000075
                  ],
                  [
                    36.27952993700006,
                    7.463286876000041
                  ],
                  [
                    36.26541599500007,
                    7.469327280000073
                  ],
                  [
                    36.240896142000054,
                    7.47729765400004
                  ],
                  [
                    36.22865617900004,
                    7.482654804000049
                  ],
                  [
                    36.224696245000075,
                    7.4843879760000505
                  ],
                  [
                    36.216312628000026,
                    7.490781570000024
                  ],
                  [
                    36.21623577400004,
                    7.490845455000056
                  ],
                  [
                    36.21548147300007,
                    7.4914724710000655
                  ],
                  [
                    36.21296023800005,
                    7.493568259000028
                  ],
                  [
                    36.20677636400006,
                    7.498708630000067
                  ],
                  [
                    36.20059639900006,
                    7.503638852000051
                  ],
                  [
                    36.18088652900008,
                    7.523599760000025
                  ],
                  [
                    36.15655667800007,
                    7.54262062600003
                  ],
                  [
                    36.13524937700004,
                    7.552207204000069
                  ],
                  [
                    36.12761685700008,
                    7.555641226000034
                  ],
                  [
                    36.10187237500003,
                    7.554533414000048
                  ],
                  [
                    36.09762995700004,
                    7.554350858000021
                  ],
                  [
                    36.090092527000024,
                    7.554026515000032
                  ],
                  [
                    36.08875145300004,
                    7.553968807000047
                  ],
                  [
                    36.08694709900004,
                    7.553891164000049
                  ],
                  [
                    36.07453607400004,
                    7.555691488000036
                  ],
                  [
                    36.07337912100007,
                    7.555859314000031
                  ],
                  [
                    36.06980281700004,
                    7.556378087000041
                  ],
                  [
                    36.062197248000075,
                    7.557481339000049
                  ],
                  [
                    36.05742306500008,
                    7.559711080000056
                  ],
                  [
                    36.04506735800004,
                    7.56548170700006
                  ],
                  [
                    36.035327417000076,
                    7.572582032000071
                  ],
                  [
                    36.032487444000026,
                    7.591452878000041
                  ],
                  [
                    36.03979740500006,
                    7.614033888000051
                  ],
                  [
                    36.047127371000045,
                    7.6343248000000585
                  ],
                  [
                    36.05190735200006,
                    7.653905677000068
                  ],
                  [
                    36.049814310000045,
                    7.6581839870000294
                  ],
                  [
                    36.04189742400007,
                    7.674366604000056
                  ],
                  [
                    36.02055755300006,
                    7.692017406000048
                  ],
                  [
                    36.01823757000005,
                    7.696847620000028
                  ],
                  [
                    36.01216761500007,
                    7.7094881970000415
                  ],
                  [
                    35.99723771600003,
                    7.745119799000065
                  ],
                  [
                    35.98635908700004,
                    7.754656940000075
                  ],
                  [
                    35.97845783300005,
                    7.758170397000072
                  ],
                  [
                    35.96108793900004,
                    7.76640076700005
                  ],
                  [
                    35.952012929000034,
                    7.769661191000068
                  ],
                  [
                    35.944472596000026,
                    7.772754274000022
                  ],
                  [
                    35.94162805700006,
                    7.7739211180000325
                  ],
                  [
                    35.92255817600005,
                    7.786701699000048
                  ],
                  [
                    35.91490737000004,
                    7.7929443630000605
                  ],
                  [
                    35.907933953000054,
                    7.798634312000047
                  ],
                  [
                    35.90275083000006,
                    7.802863474000048
                  ],
                  [
                    35.89778833100007,
                    7.806912618000069
                  ],
                  [
                    35.875058471000045,
                    7.821793289000027
                  ],
                  [
                    35.85998856500004,
                    7.829333635000069
                  ],
                  [
                    35.84861863200007,
                    7.8389640730000565
                  ],
                  [
                    35.85112862400007,
                    7.8479544730000725
                  ],
                  [
                    35.859083629000054,
                    7.860137938000037
                  ],
                  [
                    35.87422050200007,
                    7.875784037000074
                  ],
                  [
                    35.88687443500004,
                    7.892538244000036
                  ],
                  [
                    35.89531838600004,
                    7.909367211000074
                  ],
                  [
                    35.90242835000004,
                    7.926207959000067
                  ],
                  [
                    35.90512834400005,
                    7.946018852000066
                  ],
                  [
                    35.898788394000064,
                    7.971089973000062
                  ],
                  [
                    35.89176844000008,
                    7.992020913000033
                  ],
                  [
                    35.88803846600007,
                    8.000521298000024
                  ],
                  [
                    35.88400101700006,
                    8.01652284000005
                  ],
                  [
                    35.87801853800005,
                    8.040233079000075
                  ],
                  [
                    35.87271857600007,
                    8.058773906000056
                  ],
                  [
                    35.86879130600005,
                    8.06529531700005
                  ],
                  [
                    35.86086865400006,
                    8.07723474100004
                  ],
                  [
                    35.83733879400006,
                    8.07949485100005
                  ],
                  [
                    35.833003430000076,
                    8.080100058000028
                  ],
                  [
                    35.81634891900006,
                    8.082424991000039
                  ],
                  [
                    35.80958145000005,
                    8.081375842000057
                  ],
                  [
                    35.79807902300007,
                    8.079134846000045
                  ],
                  [
                    35.782849113000054,
                    8.080174903000056
                  ],
                  [
                    35.765769212000066,
                    8.081234959000028
                  ],
                  [
                    35.753341643000056,
                    8.06784213800006
                  ],
                  [
                    35.743994143000066,
                    8.05094189700003
                  ],
                  [
                    35.72800373500007,
                    8.039569454000059
                  ],
                  [
                    35.725180128000034,
                    8.030630744000064
                  ],
                  [
                    35.72285299200007,
                    8.022467005000067
                  ],
                  [
                    35.72987288000007,
                    8.00587553500003
                  ],
                  [
                    35.73851274100008,
                    7.988824024000053
                  ],
                  [
                    35.767412267000054,
                    7.969112283000072
                  ],
                  [
                    35.771372202000066,
                    7.962891733000049
                  ],
                  [
                    35.782512014000076,
                    7.953950940000027
                  ],
                  [
                    35.79527180700006,
                    7.948020420000034
                  ],
                  [
                    35.79992172900006,
                    7.940669771000046
                  ],
                  [
                    35.79972173300007,
                    7.932609052000032
                  ],
                  [
                    35.792254040000046,
                    7.920699566000053
                  ],
                  [
                    35.783558009000046,
                    7.910229622000031
                  ],
                  [
                    35.77606602900005,
                    7.899170272000049
                  ],
                  [
                    35.762149159000046,
                    7.882606059000068
                  ],
                  [
                    35.750563303000035,
                    7.874417152000035
                  ],
                  [
                    35.739539285000035,
                    7.8666253530000745
                  ],
                  [
                    35.71722614300006,
                    7.855854616000045
                  ],
                  [
                    35.716439421000075,
                    7.855474859000026
                  ],
                  [
                    35.71107751100004,
                    7.856975612000042
                  ],
                  [
                    35.70346949800006,
                    7.85910503100007
                  ],
                  [
                    35.69372955400007,
                    7.864355270000033
                  ],
                  [
                    35.68098962600004,
                    7.856334916000037
                  ],
                  [
                    35.67641965100006,
                    7.853464788000053
                  ],
                  [
                    35.66696970800007,
                    7.844894406000037
                  ],
                  [
                    35.64158985200004,
                    7.828893694000044
                  ],
                  [
                    35.63764268800003,
                    7.826463901000068
                  ],
                  [
                    35.62811920300004,
                    7.820601441000065
                  ],
                  [
                    35.61827998600006,
                    7.814743066000062
                  ],
                  [
                    35.60622174800005,
                    7.809577896000064
                  ],
                  [
                    35.592965985000035,
                    7.808823274000076
                  ],
                  [
                    35.59154473800004,
                    7.808742366000047
                  ],
                  [
                    35.589620153000055,
                    7.808632804000069
                  ],
                  [
                    35.57017026800003,
                    7.812923003000037
                  ],
                  [
                    35.554630358000054,
                    7.820213334000073
                  ],
                  [
                    35.54829487400008,
                    7.8268897800000445
                  ],
                  [
                    35.54440042500005,
                    7.83099382000006
                  ],
                  [
                    35.53621048000008,
                    7.849384648000068
                  ],
                  [
                    35.53312050300008,
                    7.867335460000049
                  ],
                  [
                    35.530520523000064,
                    7.87998602600004
                  ],
                  [
                    35.53041093600007,
                    7.8801607920000265
                  ],
                  [
                    35.52072558400005,
                    7.8956067310000435
                  ],
                  [
                    35.51218063600004,
                    7.892346585000041
                  ],
                  [
                    35.50480067600006,
                    7.884706249000033
                  ],
                  [
                    35.49719071800007,
                    7.880296048000048
                  ],
                  [
                    35.490230763000056,
                    7.882566156000053
                  ],
                  [
                    35.48492079400006,
                    7.879776029000027
                  ],
                  [
                    35.47431084800007,
                    7.873505752000028
                  ],
                  [
                    35.469513189000054,
                    7.8731799720000595
                  ],
                  [
                    35.459730937000074,
                    7.872515717000056
                  ],
                  [
                    35.45504529100003,
                    7.874213456000064
                  ],
                  [
                    35.44466102800004,
                    7.877975961000061
                  ],
                  [
                    35.43853603800005,
                    7.880606597000053
                  ],
                  [
                    35.43353109800006,
                    7.8827561810000475
                  ],
                  [
                    35.42873494500003,
                    7.880825225000024
                  ],
                  [
                    35.41842695500003,
                    7.864135241000042
                  ],
                  [
                    35.409488424000074,
                    7.843360872000062
                  ],
                  [
                    35.400578841000026,
                    7.829573682000046
                  ],
                  [
                    35.39999715400006,
                    7.8294439950000765
                  ],
                  [
                    35.38914134100003,
                    7.827023693000058
                  ],
                  [
                    35.37199144400006,
                    7.83247394600005
                  ],
                  [
                    35.35805152200004,
                    7.842994418000046
                  ],
                  [
                    35.34985920100007,
                    7.8348741420000465
                  ],
                  [
                    35.34202958700007,
                    7.821368869000025
                  ],
                  [
                    35.34141961500006,
                    7.803397272000041
                  ],
                  [
                    35.34087764900005,
                    7.776610678000054
                  ],
                  [
                    35.33448729000003,
                    7.772100210000076
                  ],
                  [
                    35.32489669800003,
                    7.765330942000048
                  ],
                  [
                    35.310801782000055,
                    7.760980748000065
                  ],
                  [
                    35.31062305100005,
                    7.760889417000044
                  ],
                  [
                    35.29303188400007,
                    7.751900345000024
                  ],
                  [
                    35.29249810600004,
                    7.751108722000026
                  ],
                  [
                    35.29160533400005,
                    7.749784691000059
                  ],
                  [
                    35.28988555900003,
                    7.7472341690000235
                  ],
                  [
                    35.289671508000026,
                    7.747215840000024
                  ],
                  [
                    35.27949292200003,
                    7.746344239000052
                  ],
                  [
                    35.27556691600006,
                    7.746008052000036
                  ],
                  [
                    35.24794388000004,
                    7.726512071000059
                  ],
                  [
                    35.24297898300006,
                    7.721901954000032
                  ],
                  [
                    35.227532256000075,
                    7.707559017000051
                  ],
                  [
                    35.22273282400005,
                    7.703102542000067
                  ],
                  [
                    35.22016532600003,
                    7.680242694000071
                  ],
                  [
                    35.22032125800007,
                    7.6625972210000555
                  ],
                  [
                    35.21704708800007,
                    7.658052577000035
                  ],
                  [
                    35.21232413900003,
                    7.651496985000051
                  ],
                  [
                    35.207365640000035,
                    7.6518409250000445
                  ],
                  [
                    35.20325806400007,
                    7.652125841000043
                  ],
                  [
                    35.172934602000055,
                    7.654229187000055
                  ],
                  [
                    35.12104280400007,
                    7.645896519000075
                  ],
                  [
                    35.11603360700008,
                    7.645092153000064
                  ],
                  [
                    35.111799861000065,
                    7.654433579000056
                  ],
                  [
                    35.11080574700003,
                    7.6566270130000476
                  ],
                  [
                    35.07709584100007,
                    7.731005248000031
                  ],
                  [
                    35.03850596800004,
                    7.739512786000034
                  ],
                  [
                    35.00038296500003,
                    7.747008853000068
                  ],
                  [
                    34.99547325100008,
                    7.747974243000044
                  ],
                  [
                    34.988940101000026,
                    7.7459364190000315
                  ],
                  [
                    34.93518805000008,
                    7.729170046000036
                  ],
                  [
                    34.93197755600005,
                    7.728168627000059
                  ],
                  [
                    34.93310872100005,
                    7.736237492000043
                  ],
                  [
                    34.93711194700006,
                    7.764793453000038
                  ],
                  [
                    34.936359260000074,
                    7.774624782000046
                  ],
                  [
                    34.932276358000024,
                    7.827954211000076
                  ],
                  [
                    34.944275153000035,
                    7.879393290000053
                  ],
                  [
                    34.95068663400008,
                    7.8902864460000615
                  ],
                  [
                    35.000615269000036,
                    7.862321638000026
                  ],
                  [
                    35.013101335000044,
                    7.882457938000073
                  ],
                  [
                    35.008480071000065,
                    7.923502092000035
                  ],
                  [
                    35.048340566000036,
                    7.9544364670000505
                  ],
                  [
                    35.108557973000075,
                    7.9571130760000415
                  ],
                  [
                    35.141024095000034,
                    7.989027562000047
                  ],
                  [
                    35.14071639700006,
                    8.02168946100005
                  ],
                  [
                    35.11793625000007,
                    8.082588241000053
                  ],
                  [
                    35.08908772700005,
                    8.113922156000058
                  ],
                  [
                    35.10387878600005,
                    8.115117707000024
                  ],
                  [
                    35.143271224000046,
                    8.142853244000037
                  ],
                  [
                    35.157659299000045,
                    8.13671000000005
                  ],
                  [
                    35.14852674400004,
                    8.15780983600007
                  ],
                  [
                    35.14772168700006,
                    8.159669836000035
                  ],
                  [
                    35.13813145800003,
                    8.181827079000072
                  ],
                  [
                    35.11891349000007,
                    8.200608826000064
                  ],
                  [
                    35.087406447000035,
                    8.214114755000026
                  ],
                  [
                    35.08432221100003,
                    8.215436855000064
                  ],
                  [
                    35.07324599700007,
                    8.220184827000026
                  ],
                  [
                    35.04633455600003,
                    8.219919968000056
                  ],
                  [
                    35.044394863000036,
                    8.219900878000033
                  ],
                  [
                    35.01825891200008,
                    8.219643652000059
                  ],
                  [
                    34.96504464100008,
                    8.24721609900007
                  ],
                  [
                    34.96479208300008,
                    8.247346959000026
                  ],
                  [
                    34.92594720100004,
                    8.249042598000074
                  ],
                  [
                    34.882584465000036,
                    8.250930866000033
                  ],
                  [
                    34.85509482500004,
                    8.250647129000072
                  ],
                  [
                    34.826427111000044,
                    8.261935566000034
                  ],
                  [
                    34.78580333000008,
                    8.303639340000075
                  ],
                  [
                    34.79507204600003,
                    8.326909196000031
                  ],
                  [
                    34.785250433000044,
                    8.355242661000034
                  ],
                  [
                    34.76763988700003,
                    8.363379096000074
                  ],
                  [
                    34.72875182800004,
                    8.390022244000022
                  ],
                  [
                    34.727065707000065,
                    8.390160195000021
                  ],
                  [
                    34.669137902000045,
                    8.394899587000054
                  ],
                  [
                    34.66742669000007,
                    8.395039591000057
                  ],
                  [
                    34.66683114500006,
                    8.395151362000036
                  ],
                  [
                    34.66638782800004,
                    8.395234563000031
                  ],
                  [
                    34.66613068000004,
                    8.395282824000049
                  ],
                  [
                    34.630335896000076,
                    8.402000729000065
                  ],
                  [
                    34.61213060400007,
                    8.402480953000065
                  ],
                  [
                    34.57427349900007,
                    8.403479557000026
                  ],
                  [
                    34.56361457100007,
                    8.434503965000033
                  ],
                  [
                    34.55652675400006,
                    8.455134120000025
                  ],
                  [
                    34.52268710100003,
                    8.475544933000037
                  ],
                  [
                    34.515555609000046,
                    8.471671361000062
                  ],
                  [
                    34.50802069700006,
                    8.467578666000065
                  ],
                  [
                    34.47119589300007,
                    8.447576749000064
                  ],
                  [
                    34.43635263900006,
                    8.421774275000075
                  ],
                  [
                    34.39491631200008,
                    8.400784288000068
                  ],
                  [
                    34.38375869200007,
                    8.395130791000042
                  ],
                  [
                    34.347280143000035,
                    8.37664733300005
                  ],
                  [
                    34.32918745600006,
                    8.386959562000072
                  ],
                  [
                    34.31329640800004,
                    8.389928504000068
                  ],
                  [
                    34.31520781800003,
                    8.406792855000049
                  ],
                  [
                    34.33491070800005,
                    8.438606184000037
                  ],
                  [
                    34.33752202000005,
                    8.44735259500004
                  ],
                  [
                    34.33907416300008,
                    8.452551392000032
                  ],
                  [
                    34.34370198700003,
                    8.468051969000044
                  ],
                  [
                    34.34405718200003,
                    8.469241671000077
                  ],
                  [
                    34.34686964700006,
                    8.475694051000062
                  ],
                  [
                    34.35743284800003,
                    8.499928235000027
                  ],
                  [
                    34.35822337600007,
                    8.52204352800004
                  ],
                  [
                    34.35358602100007,
                    8.555672850000064
                  ],
                  [
                    34.34547136800006,
                    8.600099974000045
                  ],
                  [
                    34.31242902300005,
                    8.682099813000036
                  ],
                  [
                    34.292640031000076,
                    8.698113790000036
                  ],
                  [
                    34.28498640500004,
                    8.70430738500005
                  ],
                  [
                    34.27938897700005,
                    8.708837029000051
                  ],
                  [
                    34.27464028400004,
                    8.707592735000048
                  ],
                  [
                    34.26095352900006,
                    8.704006413000059
                  ],
                  [
                    34.255733657000064,
                    8.702638657000023
                  ],
                  [
                    34.25419264300007,
                    8.701402423000047
                  ],
                  [
                    34.25048718800008,
                    8.698429831000055
                  ],
                  [
                    34.24492128400004,
                    8.693964748000042
                  ],
                  [
                    34.24205561400004,
                    8.69166584800007
                  ],
                  [
                    34.23820755600008,
                    8.68857885600005
                  ],
                  [
                    34.235379676000036,
                    8.68631027300006
                  ],
                  [
                    34.23517656800004,
                    8.686147335000044
                  ],
                  [
                    34.23298617300003,
                    8.68306973700004
                  ],
                  [
                    34.225027940000075,
                    8.671888083000056
                  ],
                  [
                    34.22351863200004,
                    8.669767442000023
                  ],
                  [
                    34.22192199400007,
                    8.668900478000069
                  ],
                  [
                    34.21772430100003,
                    8.666621159000044
                  ],
                  [
                    34.217432332000044,
                    8.66646262100005
                  ],
                  [
                    34.19847919600005,
                    8.656171193000034
                  ],
                  [
                    34.190393673000074,
                    8.652020166000057
                  ],
                  [
                    34.18966556700008,
                    8.651646363000054
                  ],
                  [
                    34.18963902100006,
                    8.651632735000021
                  ],
                  [
                    34.154054691000056,
                    8.65118293100005
                  ],
                  [
                    34.14824365700008,
                    8.651541016000067
                  ],
                  [
                    34.141576076000035,
                    8.651951882000048
                  ],
                  [
                    34.12424570300004,
                    8.651479982000069
                  ],
                  [
                    34.124368289000074,
                    8.654768148000073
                  ],
                  [
                    34.125135347000025,
                    8.67534328000005
                  ],
                  [
                    34.13000000000005,
                    8.805830000000071
                  ],
                  [
                    34.13499000000007,
                    8.955280000000073
                  ],
                  [
                    34.13440686100006,
                    8.962560775000043
                  ],
                  [
                    34.14471289200003,
                    8.962238609000053
                  ],
                  [
                    34.15326645400006,
                    8.96236387600004
                  ],
                  [
                    34.221481862000076,
                    8.963362895000046
                  ],
                  [
                    34.26724227600005,
                    8.964264202000038
                  ],
                  [
                    34.30538928400006,
                    8.965011238000045
                  ],
                  [
                    34.37595397600006,
                    8.966382762000023
                  ],
                  [
                    34.430651004000026,
                    8.967436632000044
                  ],
                  [
                    34.503707991000056,
                    9.004134039000064
                  ],
                  [
                    34.483666689000074,
                    9.047145573000023
                  ],
                  [
                    34.45833001600005,
                    9.073183166000035
                  ],
                  [
                    34.45468505000008,
                    9.073022564000041
                  ],
                  [
                    34.44835259900003,
                    9.072743548000062
                  ],
                  [
                    34.43709303000003,
                    9.072247436000055
                  ],
                  [
                    34.434809717000064,
                    9.072146830000065
                  ],
                  [
                    34.429776428000025,
                    9.071925057000044
                  ],
                  [
                    34.42683500900006,
                    9.07179545400004
                  ],
                  [
                    34.41861077300007,
                    9.082707465000055
                  ],
                  [
                    34.393269976000056,
                    9.11632992500006
                  ],
                  [
                    34.384925260000045,
                    9.124683588000039
                  ],
                  [
                    34.37900471700004,
                    9.13061047900004
                  ],
                  [
                    34.377424948000055,
                    9.13219194100003
                  ],
                  [
                    34.374927537000076,
                    9.134692031000043
                  ],
                  [
                    34.35959131300007,
                    9.150044700000024
                  ],
                  [
                    34.35126760000003,
                    9.158377337000047
                  ],
                  [
                    34.34087704800004,
                    9.168779030000053
                  ],
                  [
                    34.34376060000005,
                    9.169624956000064
                  ],
                  [
                    34.40174218400006,
                    9.186634573000049
                  ],
                  [
                    34.41007091800003,
                    9.19300832600004
                  ],
                  [
                    34.43956002200008,
                    9.21557553100007
                  ],
                  [
                    34.45238950900006,
                    9.257480946000044
                  ],
                  [
                    34.45172809500008,
                    9.308702328000038
                  ],
                  [
                    34.45454661800005,
                    9.319770791000053
                  ],
                  [
                    34.46358045200003,
                    9.355247054000074
                  ],
                  [
                    34.466270465000036,
                    9.365810855000063
                  ],
                  [
                    34.464053410000076,
                    9.378579106000075
                  ],
                  [
                    34.45180644800007,
                    9.449110630000064
                  ],
                  [
                    34.45833038000006,
                    9.448992244000067
                  ],
                  [
                    34.50668375200007,
                    9.448114805000046
                  ],
                  [
                    34.51297477000003,
                    9.448000646000025
                  ],
                  [
                    34.510817761000055,
                    9.45803115900003
                  ],
                  [
                    34.50951490700004,
                    9.464089683000054
                  ],
                  [
                    34.50085690000003,
                    9.504351104000023
                  ],
                  [
                    34.500122376000036,
                    9.507766782000033
                  ],
                  [
                    34.49873226600005,
                    9.514231066000036
                  ],
                  [
                    34.504689606000056,
                    9.520767829000022
                  ],
                  [
                    34.516096418000075,
                    9.533284089000063
                  ],
                  [
                    34.52146995500004,
                    9.539180267000063
                  ],
                  [
                    34.52241000200007,
                    9.540211745000022
                  ],
                  [
                    34.52298810100007,
                    9.540846072000022
                  ],
                  [
                    34.523110399000075,
                    9.54098026500003
                  ],
                  [
                    34.523230916000045,
                    9.541112503000022
                  ],
                  [
                    34.53214268800008,
                    9.590564430000029
                  ],
                  [
                    34.532145040000046,
                    9.59057006300003
                  ],
                  [
                    34.546341435000045,
                    9.624572598000043
                  ],
                  [
                    34.54846670300003,
                    9.62966294000006
                  ],
                  [
                    34.56750876500007,
                    9.63002225100007
                  ],
                  [
                    34.58539422700005,
                    9.630359738000038
                  ],
                  [
                    34.632014748000074,
                    9.588021403000027
                  ],
                  [
                    34.642078137000055,
                    9.583568661000072
                  ],
                  [
                    34.66147499600004,
                    9.574986144000036
                  ],
                  [
                    34.68591839000004,
                    9.563686404000066
                  ],
                  [
                    34.735137544000054,
                    9.545301779000056
                  ],
                  [
                    34.782986711000035,
                    9.55333113000006
                  ],
                  [
                    34.78537780900007,
                    9.566507136000041
                  ],
                  [
                    34.78539312100003,
                    9.566591510000023
                  ],
                  [
                    34.79205744500007,
                    9.603314874000034
                  ],
                  [
                    34.794610299000055,
                    9.606955219000042
                  ],
                  [
                    34.80616904300007,
                    9.623437878000061
                  ],
                  [
                    34.810854103000054,
                    9.63011872900006
                  ],
                  [
                    34.81071353500005,
                    9.641487769000037
                  ],
                  [
                    34.810555702000045,
                    9.654253246000053
                  ],
                  [
                    34.81045517200005,
                    9.662384074000045
                  ],
                  [
                    34.81039429100008,
                    9.667288903000042
                  ],
                  [
                    34.80996044700004,
                    9.70224115800005
                  ],
                  [
                    34.80844844400008,
                    9.705961363000029
                  ],
                  [
                    34.79614251800007,
                    9.73623946500004
                  ],
                  [
                    34.79689754700007,
                    9.737916729000062
                  ],
                  [
                    34.799158953000074,
                    9.742940345000022
                  ],
                  [
                    34.80731291400008,
                    9.761054017000049
                  ],
                  [
                    34.810786578000034,
                    9.767053709000038
                  ],
                  [
                    34.823147031000076,
                    9.788402610000048
                  ],
                  [
                    34.82478009600004,
                    9.79122323200005
                  ],
                  [
                    34.83166546500007,
                    9.80311560000007
                  ],
                  [
                    34.85446390300007,
                    9.816683681000029
                  ],
                  [
                    34.85959442200004,
                    9.81802265500005
                  ],
                  [
                    34.867409577000046,
                    9.82006227200003
                  ],
                  [
                    34.86972697700003,
                    9.820667072000049
                  ],
                  [
                    34.87165764000002,
                    9.827173955000035
                  ],
                  [
                    34.87707612400004,
                    9.845435784000074
                  ],
                  [
                    34.87877675100003,
                    9.847597903000064
                  ],
                  [
                    34.882992638000076,
                    9.852957837000076
                  ],
                  [
                    34.89215289900005,
                    9.864603877000036
                  ],
                  [
                    34.89768351600003,
                    9.881757181000069
                  ],
                  [
                    34.86679509900006,
                    9.902260916000046
                  ],
                  [
                    34.87518263900006,
                    9.904640151000024
                  ],
                  [
                    34.88778145300006,
                    9.908213968000041
                  ],
                  [
                    34.89271936700004,
                    9.922359619000076
                  ],
                  [
                    34.894698498000025,
                    9.928029239000068
                  ],
                  [
                    34.897420546000035,
                    9.935827095000036
                  ],
                  [
                    34.90442008500003,
                    9.955878686000062
                  ],
                  [
                    34.90763433500007,
                    9.953029107000077
                  ],
                  [
                    34.92765547700003,
                    9.935279456000046
                  ],
                  [
                    34.942995980000035,
                    9.93356731700004
                  ],
                  [
                    34.966116423000074,
                    9.965907230000028
                  ],
                  [
                    34.987778914000046,
                    9.996202899000025
                  ],
                  [
                    34.98818221300007,
                    9.996766925000031
                  ],
                  [
                    34.99009545000007,
                    9.996654559000035
                  ],
                  [
                    34.99158137000006,
                    9.99656728900004
                  ],
                  [
                    35.01501748700008,
                    9.995190863000062
                  ],
                  [
                    35.017302234000056,
                    9.96483915300007
                  ],
                  [
                    35.01965436100005,
                    9.928791940000053
                  ],
                  [
                    35.04851353200007,
                    9.917741245000059
                  ],
                  [
                    35.08102060900006,
                    9.921920612000065
                  ],
                  [
                    35.08081708900005,
                    9.939007724000021
                  ],
                  [
                    35.087690757000075,
                    9.949495959000046
                  ],
                  [
                    35.088341497000044,
                    9.950488895000035
                  ],
                  [
                    35.09182627600006,
                    9.950386819000073
                  ],
                  [
                    35.159583687000065,
                    9.948402073000068
                  ],
                  [
                    35.171749342000055,
                    9.943835807000028
                  ],
                  [
                    35.20510976500003,
                    9.931314281000027
                  ],
                  [
                    35.220798401000025,
                    9.925425696000048
                  ],
                  [
                    35.22288777500006,
                    9.910256200000049
                  ],
                  [
                    35.23074359100008,
                    9.893252214000029
                  ],
                  [
                    35.25570367300003,
                    9.90048309100007
                  ],
                  [
                    35.25638965700006,
                    9.900681818000066
                  ],
                  [
                    35.258345838000025,
                    9.901248520000024
                  ],
                  [
                    35.27382666800003,
                    9.90573327900006
                  ],
                  [
                    35.27847186900004,
                    9.907078983000076
                  ],
                  [
                    35.29592707200004,
                    9.921244125000044
                  ],
                  [
                    35.29745400500008,
                    9.922483253000053
                  ],
                  [
                    35.29783647200003,
                    9.92216546000003
                  ],
                  [
                    35.307105087000025,
                    9.914464128000077
                  ],
                  [
                    35.31098936300003,
                    9.911236666000036
                  ],
                  [
                    35.32432023700005,
                    9.88551525500003
                  ],
                  [
                    35.32469285600007,
                    9.884796300000062
                  ],
                  [
                    35.32509857500003,
                    9.884493793000047
                  ],
                  [
                    35.32669631600004,
                    9.883302509000032
                  ],
                  [
                    35.34526118400004,
                    9.869460438000033
                  ],
                  [
                    35.34980061600004,
                    9.866075812000076
                  ],
                  [
                    35.35084118800006,
                    9.86213080400006
                  ],
                  [
                    35.35657409600003,
                    9.84039625400004
                  ],
                  [
                    35.36378899700003,
                    9.813043185000026
                  ],
                  [
                    35.38689158700004,
                    9.801893602000064
                  ],
                  [
                    35.40542972800006,
                    9.79542947300007
                  ],
                  [
                    35.40803733200005,
                    9.794520219000049
                  ],
                  [
                    35.41962852800003,
                    9.785145035000028
                  ],
                  [
                    35.39421050300007,
                    9.772847260000049
                  ],
                  [
                    35.378831148000074,
                    9.765406404000032
                  ],
                  [
                    35.38240171600006,
                    9.759957065000037
                  ],
                  [
                    35.38303116900005,
                    9.758996405000062
                  ],
                  [
                    35.375364654000066,
                    9.749950717000047
                  ],
                  [
                    35.36639544600007,
                    9.730340324000053
                  ],
                  [
                    35.36594132600004,
                    9.729347430000075
                  ],
                  [
                    35.36508100900005,
                    9.727466421000031
                  ],
                  [
                    35.368397025000036,
                    9.71928941300007
                  ],
                  [
                    35.38938652100006,
                    9.720048720000023
                  ],
                  [
                    35.40027657700006,
                    9.716138705000049
                  ],
                  [
                    35.41076633100005,
                    9.713677552000036
                  ],
                  [
                    35.424505098000054,
                    9.700748899000075
                  ],
                  [
                    35.44120909700007,
                    9.685011896000049
                  ],
                  [
                    35.45537498500005,
                    9.672230703000025
                  ],
                  [
                    35.46219712200008,
                    9.671261120000054
                  ],
                  [
                    35.46757503300006,
                    9.67049679400003
                  ],
                  [
                    35.46814984700006,
                    9.67041510000007
                  ],
                  [
                    35.46842357400004,
                    9.670376197000053
                  ],
                  [
                    35.48488151400005,
                    9.678003619000037
                  ],
                  [
                    35.50510615400003,
                    9.688702257000045
                  ],
                  [
                    35.533277301000055,
                    9.690418498000042
                  ],
                  [
                    35.533972316000074,
                    9.696418494000056
                  ],
                  [
                    35.539392348000035,
                    9.697638485000027
                  ],
                  [
                    35.553727423000055,
                    9.69611846600003
                  ],
                  [
                    35.561087462000046,
                    9.692018451000024
                  ],
                  [
                    35.569227484000066,
                    9.678078439000046
                  ],
                  [
                    35.57851751900006,
                    9.665518421000058
                  ],
                  [
                    35.594427594000024,
                    9.656038397000032
                  ],
                  [
                    35.62475776200006,
                    9.651168351000024
                  ],
                  [
                    35.63472781400003,
                    9.651488330000063
                  ],
                  [
                    35.653437895000025,
                    9.634928304000027
                  ],
                  [
                    35.65054784600005,
                    9.613028310000061
                  ],
                  [
                    35.643579662000036,
                    9.59455031400006
                  ],
                  [
                    35.64524901600004,
                    9.577657546000069
                  ],
                  [
                    35.647491968000054,
                    9.553310385000032
                  ],
                  [
                    35.66143909300007,
                    9.532472552000058
                  ],
                  [
                    35.665036894000025,
                    9.527097224000045
                  ],
                  [
                    35.671391096000036,
                    9.517234552000048
                  ],
                  [
                    35.68648686900008,
                    9.510415440000031
                  ],
                  [
                    35.710760712000024,
                    9.48677192200006
                  ],
                  [
                    35.731851748000054,
                    9.481498485000031
                  ],
                  [
                    35.75289109300007,
                    9.481694207000032
                  ],
                  [
                    35.764992988000074,
                    9.473350737000032
                  ],
                  [
                    35.77013246100006,
                    9.459471396000026
                  ],
                  [
                    35.77732583100004,
                    9.440139414000043
                  ],
                  [
                    35.77841538000007,
                    9.430699023000045
                  ],
                  [
                    35.77677249900006,
                    9.430291547000024
                  ],
                  [
                    35.77022537400006,
                    9.428667696000048
                  ],
                  [
                    35.765921236000054,
                    9.427600162000033
                  ],
                  [
                    35.754002660000026,
                    9.416548201000069
                  ],
                  [
                    35.75012134100007,
                    9.403083304000063
                  ],
                  [
                    35.75514898100005,
                    9.365008181000064
                  ],
                  [
                    35.755178038000054,
                    9.364788126000064
                  ],
                  [
                    35.74919797600006,
                    9.34861313500005
                  ],
                  [
                    35.75055795800006,
                    9.331128127000056
                  ],
                  [
                    35.75674797600004,
                    9.323638114000062
                  ],
                  [
                    35.773954600000025,
                    9.324324043000047
                  ],
                  [
                    35.776855760000046,
                    9.32236308000006
                  ],
                  [
                    35.79719169100008,
                    9.308617540000057
                  ],
                  [
                    35.808452928000065,
                    9.308875943000032
                  ],
                  [
                    35.85987032500003,
                    9.324971589000029
                  ],
                  [
                    35.91108877400006,
                    9.315957987000047
                  ],
                  [
                    35.91236037400006,
                    9.31027429900007
                  ],
                  [
                    35.913196062000054,
                    9.306539010000051
                  ],
                  [
                    35.917871966000064,
                    9.285639052000022
                  ],
                  [
                    35.924895897000056,
                    9.275581205000037
                  ],
                  [
                    35.92677121500003,
                    9.272895864000077
                  ],
                  [
                    35.93072668700006,
                    9.267231865000042
                  ],
                  [
                    35.94932102400003,
                    9.249153646000025
                  ],
                  [
                    35.97541317900004,
                    9.242907338000066
                  ],
                  [
                    36.03157719600006,
                    9.233426059000067
                  ],
                  [
                    36.04396514700005,
                    9.195062900000039
                  ],
                  [
                    36.05271861800003,
                    9.126431170000046
                  ],
                  [
                    36.05334574600005,
                    9.12151416100005
                  ],
                  [
                    36.053610656000046,
                    9.119437129000062
                  ],
                  [
                    36.034875518000035,
                    9.107939947000034
                  ],
                  [
                    36.03402284500004,
                    9.107416687000068
                  ],
                  [
                    36.033941955000046,
                    9.106717177000064
                  ],
                  [
                    36.03067202500006,
                    9.07843979100005
                  ],
                  [
                    36.02807451900003,
                    9.055977324000025
                  ],
                  [
                    36.04244908600003,
                    9.032177624000042
                  ],
                  [
                    36.04215539300003,
                    9.015047793000065
                  ],
                  [
                    36.05109232500007,
                    9.017041518000042
                  ],
                  [
                    36.06394157600005,
                    9.01990803600006
                  ],
                  [
                    36.08654582300005,
                    9.012616791000028
                  ],
                  [
                    36.09327035600006,
                    9.025382702000059
                  ],
                  [
                    36.09697461400003,
                    9.032414896000034
                  ],
                  [
                    36.08761644100008,
                    9.045608197000035
                  ],
                  [
                    36.08633921400008,
                    9.047408851000057
                  ],
                  [
                    36.082476014000065,
                    9.052855252000029
                  ],
                  [
                    36.07553725400004,
                    9.062637626000026
                  ],
                  [
                    36.08417349300004,
                    9.05842066300005
                  ],
                  [
                    36.094643415000064,
                    9.064978903000053
                  ],
                  [
                    36.108553458000074,
                    9.080031575000021
                  ],
                  [
                    36.12812980700005,
                    9.051916719000076
                  ],
                  [
                    36.12868639800007,
                    9.05111736300006
                  ],
                  [
                    36.13096629000006,
                    9.025905387000023
                  ],
                  [
                    36.13142903100004,
                    9.020788201000073
                  ],
                  [
                    36.15688218100007,
                    9.020672450000063
                  ],
                  [
                    36.15963301900007,
                    9.02065994000003
                  ],
                  [
                    36.16708786400005,
                    9.02799227600002
                  ],
                  [
                    36.17679055000008,
                    9.044525228000055
                  ],
                  [
                    36.22594920200004,
                    9.03096793700007
                  ],
                  [
                    36.23466256700004,
                    9.035209938000037
                  ],
                  [
                    36.23806340400006,
                    9.03686559700003
                  ],
                  [
                    36.24647782400007,
                    9.040962060000027
                  ],
                  [
                    36.23580792100006,
                    9.050946048000071
                  ],
                  [
                    36.22883777900006,
                    9.054957884000032
                  ],
                  [
                    36.22100482800005,
                    9.059466331000067
                  ],
                  [
                    36.207650458000046,
                    9.06715276600005
                  ],
                  [
                    36.20148437900008,
                    9.068435711000063
                  ],
                  [
                    36.18952256600005,
                    9.070924546000072
                  ],
                  [
                    36.18458592800005,
                    9.071951687000023
                  ],
                  [
                    36.16147342100004,
                    9.105351872000028
                  ],
                  [
                    36.17191229900004,
                    9.108297185000026
                  ],
                  [
                    36.18667417100005,
                    9.130899054000054
                  ],
                  [
                    36.197930462000045,
                    9.148133535000056
                  ],
                  [
                    36.19875597300006,
                    9.149397472000032
                  ],
                  [
                    36.203947895000056,
                    9.15734681300006
                  ],
                  [
                    36.20407570700007,
                    9.157713631000036
                  ],
                  [
                    36.20695425300005,
                    9.165974990000052
                  ],
                  [
                    36.210491655000055,
                    9.176127252000072
                  ],
                  [
                    36.21578595500006,
                    9.191321771000048
                  ],
                  [
                    36.22411791400003,
                    9.215234303000045
                  ],
                  [
                    36.22588555800007,
                    9.220307400000024
                  ],
                  [
                    36.228925168000046,
                    9.229031010000028
                  ],
                  [
                    36.22717762000008,
                    9.257849368000052
                  ],
                  [
                    36.227089739000064,
                    9.259298600000022
                  ],
                  [
                    36.22633601000007,
                    9.27172814000005
                  ],
                  [
                    36.224094351000076,
                    9.272957674000054
                  ],
                  [
                    36.20438229400003,
                    9.283769603000053
                  ],
                  [
                    36.194894704000035,
                    9.288973481000028
                  ],
                  [
                    36.194597216000034,
                    9.32628903400007
                  ],
                  [
                    36.200998121000055,
                    9.340271492000056
                  ],
                  [
                    36.20589252800005,
                    9.354739692000066
                  ],
                  [
                    36.23426871700008,
                    9.347006928000042
                  ],
                  [
                    36.21458697200006,
                    9.332416972000033
                  ],
                  [
                    36.21476227000005,
                    9.314871306000043
                  ],
                  [
                    36.21709594500004,
                    9.303397406000045
                  ],
                  [
                    36.21741896100008,
                    9.301809246000062
                  ],
                  [
                    36.21837304700006,
                    9.297118325000042
                  ],
                  [
                    36.25317940600007,
                    9.301823312000067
                  ],
                  [
                    36.27022760800003,
                    9.328369870000074
                  ],
                  [
                    36.27498266600003,
                    9.343406965000042
                  ],
                  [
                    36.275117402000035,
                    9.343833046000043
                  ],
                  [
                    36.27916735400004,
                    9.337611930000037
                  ],
                  [
                    36.28963675400007,
                    9.321529922000025
                  ],
                  [
                    36.295482496000034,
                    9.301691637000033
                  ],
                  [
                    36.31899619500007,
                    9.305850016000022
                  ],
                  [
                    36.32617868500006,
                    9.330773086000022
                  ],
                  [
                    36.328877969000075,
                    9.333983466000063
                  ],
                  [
                    36.33043113400004,
                    9.335830715000043
                  ],
                  [
                    36.33376793600007,
                    9.339799325000058
                  ],
                  [
                    36.34926146400005,
                    9.344891507000057
                  ],
                  [
                    36.37471653800003,
                    9.358019170000034
                  ],
                  [
                    36.40823721900006,
                    9.357784569000046
                  ],
                  [
                    36.43635018300006,
                    9.357972127000039
                  ],
                  [
                    36.46141108900008,
                    9.357156935000035
                  ],
                  [
                    36.46499399000004,
                    9.358847526000034
                  ],
                  [
                    36.46576603800003,
                    9.359211817000073
                  ],
                  [
                    36.467327313000055,
                    9.359948504000045
                  ],
                  [
                    36.484109647000025,
                    9.367867244000024
                  ],
                  [
                    36.48048389100006,
                    9.37875007200006
                  ],
                  [
                    36.479719884000076,
                    9.381043264000027
                  ],
                  [
                    36.476497133000066,
                    9.390716460000021
                  ],
                  [
                    36.475717866000025,
                    9.393055458000049
                  ],
                  [
                    36.47519087500007,
                    9.39463723800003
                  ],
                  [
                    36.48364393400004,
                    9.405160159000047
                  ],
                  [
                    36.499128711000026,
                    9.414736463000054
                  ],
                  [
                    36.50726560900006,
                    9.419345341000053
                  ],
                  [
                    36.51127295900005,
                    9.432338223000045
                  ],
                  [
                    36.514911091000045,
                    9.444134004000034
                  ],
                  [
                    36.498663554000075,
                    9.472884584000042
                  ],
                  [
                    36.496482782000044,
                    9.491675990000033
                  ],
                  [
                    36.49537282600005,
                    9.501240319000033
                  ],
                  [
                    36.495371901000055,
                    9.501248295000039
                  ],
                  [
                    36.494429858000046,
                    9.509365743000046
                  ],
                  [
                    36.48515501500003,
                    9.514577892000034
                  ],
                  [
                    36.462852895000026,
                    9.527110932000028
                  ],
                  [
                    36.461168171000054,
                    9.528057690000026
                  ],
                  [
                    36.42472782900006,
                    9.517509466000035
                  ],
                  [
                    36.420749260000036,
                    9.516357808000066
                  ],
                  [
                    36.41975199400008,
                    9.516069134000077
                  ],
                  [
                    36.41900985500007,
                    9.515854310000066
                  ],
                  [
                    36.400629507000076,
                    9.51098832100007
                  ],
                  [
                    36.39012874500003,
                    9.495223968000062
                  ],
                  [
                    36.38983749600004,
                    9.494786728000065
                  ],
                  [
                    36.380348877000074,
                    9.480541861000063
                  ],
                  [
                    36.380307981000044,
                    9.480480466000074
                  ],
                  [
                    36.355136505000075,
                    9.494722695000064
                  ],
                  [
                    36.335955124000066,
                    9.511994007000055
                  ],
                  [
                    36.33326228400006,
                    9.515541932000076
                  ],
                  [
                    36.328235308000046,
                    9.522165176000044
                  ],
                  [
                    36.317522567000026,
                    9.536279643000057
                  ],
                  [
                    36.31556485700003,
                    9.538859005000063
                  ],
                  [
                    36.31417601100003,
                    9.54068886500005
                  ],
                  [
                    36.30920811000004,
                    9.54628982500003
                  ],
                  [
                    36.301025209000045,
                    9.555515471000035
                  ],
                  [
                    36.296287619000054,
                    9.557311815000048
                  ],
                  [
                    36.26626546700004,
                    9.568695262000062
                  ],
                  [
                    36.231777016000024,
                    9.57032304300003
                  ],
                  [
                    36.23073966800007,
                    9.574055503000068
                  ],
                  [
                    36.229769988000044,
                    9.577544492000072
                  ],
                  [
                    36.22913987100003,
                    9.579811703000075
                  ],
                  [
                    36.22913607100003,
                    9.579825374000052
                  ],
                  [
                    36.229119585000035,
                    9.579845782000064
                  ],
                  [
                    36.228149563000045,
                    9.581046509000032
                  ],
                  [
                    36.226163873000075,
                    9.583504465000033
                  ],
                  [
                    36.22559060000003,
                    9.584214082000074
                  ],
                  [
                    36.22387499300004,
                    9.586337721000064
                  ],
                  [
                    36.20077737200006,
                    9.614928768000027
                  ],
                  [
                    36.19261170200008,
                    9.658495493000032
                  ],
                  [
                    36.192564247000064,
                    9.660364978000075
                  ],
                  [
                    36.19186586200004,
                    9.68787751800005
                  ],
                  [
                    36.183058301000074,
                    9.696113320000052
                  ],
                  [
                    36.17749612100005,
                    9.701314421000063
                  ],
                  [
                    36.161887956000044,
                    9.730466683000031
                  ],
                  [
                    36.16142835900007,
                    9.733140724000066
                  ],
                  [
                    36.161093609000034,
                    9.735088371000074
                  ],
                  [
                    36.15905722600007,
                    9.746936508000033
                  ],
                  [
                    36.143416943000034,
                    9.757751812000038
                  ],
                  [
                    36.13249326600004,
                    9.762596322000036
                  ],
                  [
                    36.13228602500004,
                    9.762678035000022
                  ],
                  [
                    36.10817439200008,
                    9.772185020000052
                  ],
                  [
                    36.10528661300003,
                    9.773323643000026
                  ],
                  [
                    36.13647113500008,
                    9.807447298000056
                  ],
                  [
                    36.13241812200005,
                    9.829836026000066
                  ],
                  [
                    36.131839995000064,
                    9.832908215000032
                  ],
                  [
                    36.128601943000035,
                    9.850115333000076
                  ],
                  [
                    36.12824442200008,
                    9.852015212000026
                  ],
                  [
                    36.128207082000074,
                    9.852213635000055
                  ],
                  [
                    36.12823620000006,
                    9.85220967500004
                  ],
                  [
                    36.15234344800007,
                    9.848931479000044
                  ],
                  [
                    36.152260547000026,
                    9.858592506000036
                  ],
                  [
                    36.15222522200003,
                    9.862709170000073
                  ],
                  [
                    36.15219386800004,
                    9.866363135000029
                  ],
                  [
                    36.14766605500006,
                    9.878708452000069
                  ],
                  [
                    36.14585433900004,
                    9.883648191000077
                  ],
                  [
                    36.134029472000066,
                    9.915889309000022
                  ],
                  [
                    36.11979873200005,
                    9.961333164000052
                  ],
                  [
                    36.120648739000046,
                    9.971573161000038
                  ],
                  [
                    36.13989836400003,
                    10.009705090000068
                  ],
                  [
                    36.167326391000074,
                    10.033847973000036
                  ],
                  [
                    36.184567068000035,
                    10.049661314000048
                  ],
                  [
                    36.21892419200003,
                    10.053212510000037
                  ],
                  [
                    36.24811584500003,
                    10.071634213000038
                  ],
                  [
                    36.25700222300003,
                    10.077242057000035
                  ],
                  [
                    36.25891955600008,
                    10.078452010000035
                  ],
                  [
                    36.26684827200006,
                    10.087330353000027
                  ],
                  [
                    36.26788275500007,
                    10.088488737000034
                  ],
                  [
                    36.26946130700003,
                    10.103613425000049
                  ],
                  [
                    36.269471028000055,
                    10.103651311000021
                  ],
                  [
                    36.27189215800007,
                    10.113087661000066
                  ],
                  [
                    36.28990219900004,
                    10.121197823000045
                  ],
                  [
                    36.30668734100004,
                    10.128003269000033
                  ],
                  [
                    36.327597522000076,
                    10.13648119000004
                  ],
                  [
                    36.33231714100003,
                    10.13839473400003
                  ],
                  [
                    36.33271631200006,
                    10.138644943000031
                  ],
                  [
                    36.33420193300003,
                    10.139576161000036
                  ],
                  [
                    36.369421904000035,
                    10.16165277600004
                  ],
                  [
                    36.375259337000045,
                    10.167398349000052
                  ],
                  [
                    36.395273872000075,
                    10.187097928000071
                  ],
                  [
                    36.40963390500008,
                    10.207462724000038
                  ],
                  [
                    36.416193201000056,
                    10.216764841000042
                  ],
                  [
                    36.435812647000034,
                    10.236331556000039
                  ],
                  [
                    36.44535089300007,
                    10.24584416600004
                  ],
                  [
                    36.448059975000035,
                    10.245155899000054
                  ],
                  [
                    36.454197942000064,
                    10.243596493000041
                  ],
                  [
                    36.47350481500007,
                    10.238691408000022
                  ],
                  [
                    36.49091287300007,
                    10.234268733000022
                  ],
                  [
                    36.49505291100007,
                    10.235388091000061
                  ],
                  [
                    36.50034886700007,
                    10.236819978000028
                  ],
                  [
                    36.50072465300008,
                    10.236921581000047
                  ],
                  [
                    36.50977844700003,
                    10.239369489000069
                  ],
                  [
                    36.51548847200007,
                    10.239931540000043
                  ],
                  [
                    36.518859527000075,
                    10.245024430000058
                  ],
                  [
                    36.522441324000056,
                    10.250435702000061
                  ],
                  [
                    36.53791425700007,
                    10.263162883000064
                  ],
                  [
                    36.53929670900004,
                    10.264339600000028
                  ],
                  [
                    36.54507527800007,
                    10.269258209000043
                  ],
                  [
                    36.54511591200003,
                    10.269349307000027
                  ],
                  [
                    36.54884248900004,
                    10.277703908000035
                  ],
                  [
                    36.54934341300003,
                    10.278826927000068
                  ],
                  [
                    36.550937186000056,
                    10.280764289000047
                  ],
                  [
                    36.55138458300007,
                    10.281308138000043
                  ],
                  [
                    36.552435228000036,
                    10.28258528200007
                  ],
                  [
                    36.553067172000056,
                    10.283353463000026
                  ],
                  [
                    36.554480933000036,
                    10.285072005000075
                  ],
                  [
                    36.56200447600003,
                    10.283698816000026
                  ],
                  [
                    36.56927540300006,
                    10.281577490000075
                  ],
                  [
                    36.572383556000034,
                    10.280469972000049
                  ],
                  [
                    36.575847829000054,
                    10.279235559000028
                  ],
                  [
                    36.575475839000035,
                    10.271030970000027
                  ],
                  [
                    36.57499725900004,
                    10.26687783400007
                  ],
                  [
                    36.574685618000046,
                    10.264173395000057
                  ],
                  [
                    36.57535085400008,
                    10.264058378000072
                  ],
                  [
                    36.588025007000056,
                    10.261867062000022
                  ],
                  [
                    36.610570507000034,
                    10.25922184600006
                  ],
                  [
                    36.64340525600005,
                    10.271133078000048
                  ],
                  [
                    36.65969071600006,
                    10.27704084100003
                  ],
                  [
                    36.67146664100005,
                    10.284015605000036
                  ],
                  [
                    36.684947790000024,
                    10.29199931100004
                  ],
                  [
                    36.69219150500004,
                    10.296289130000048
                  ],
                  [
                    36.68957054600003,
                    10.30769443500003
                  ],
                  [
                    36.68910755100006,
                    10.309709197000075
                  ],
                  [
                    36.68871541800007,
                    10.31141559300005
                  ],
                  [
                    36.68605423100007,
                    10.316374661000054
                  ],
                  [
                    36.68539933400007,
                    10.317595047000054
                  ],
                  [
                    36.68591818700003,
                    10.32313012000003
                  ],
                  [
                    36.685412271000075,
                    10.32401066400007
                  ],
                  [
                    36.68226852200007,
                    10.329482337000059
                  ],
                  [
                    36.68090252400003,
                    10.33461483700006
                  ],
                  [
                    36.683499649000055,
                    10.33930513100006
                  ],
                  [
                    36.68397982600004,
                    10.339893429000028
                  ],
                  [
                    36.68814683100004,
                    10.34499871600002
                  ],
                  [
                    36.68888898200004,
                    10.34993580400004
                  ],
                  [
                    36.68917622300006,
                    10.351846651000074
                  ],
                  [
                    36.69145168000006,
                    10.35687394200005
                  ],
                  [
                    36.69165352300007,
                    10.357319884000049
                  ],
                  [
                    36.699958249000076,
                    10.357509845000038
                  ],
                  [
                    36.70989876500005,
                    10.357736932000023
                  ],
                  [
                    36.71801559900007,
                    10.357922144000042
                  ],
                  [
                    36.72351757100006,
                    10.360799991000022
                  ],
                  [
                    36.73139656700005,
                    10.361351825000042
                  ],
                  [
                    36.73879616000005,
                    10.361475835000022
                  ],
                  [
                    36.74571697300007,
                    10.359969913000043
                  ],
                  [
                    36.752417379000065,
                    10.365984231000027
                  ],
                  [
                    36.76175988600005,
                    10.36730949400004
                  ],
                  [
                    36.76661190300007,
                    10.362340819000053
                  ],
                  [
                    36.76938090900006,
                    10.357795649000025
                  ],
                  [
                    36.773001443000055,
                    10.352552858000024
                  ],
                  [
                    36.77660038100004,
                    10.34596864200006
                  ],
                  [
                    36.783303680000074,
                    10.344132665000075
                  ],
                  [
                    36.79195933200003,
                    10.343385827000077
                  ],
                  [
                    36.79873551900005,
                    10.337841097000023
                  ],
                  [
                    36.80659842800003,
                    10.335371293000037
                  ],
                  [
                    36.81181544000003,
                    10.337275070000032
                  ],
                  [
                    36.815348467000035,
                    10.340314186000057
                  ],
                  [
                    36.81576135900008,
                    10.340669356000035
                  ],
                  [
                    36.81700781300003,
                    10.341741558000024
                  ],
                  [
                    36.81870652300006,
                    10.341900383000052
                  ],
                  [
                    36.82473648300004,
                    10.34246416700006
                  ],
                  [
                    36.833580908000044,
                    10.342470595000066
                  ],
                  [
                    36.83961043900007,
                    10.340801011000053
                  ],
                  [
                    36.84531063800006,
                    10.340772000000072
                  ],
                  [
                    36.85059600100004,
                    10.341026989000056
                  ],
                  [
                    36.85939205200003,
                    10.341129971000043
                  ],
                  [
                    36.869241516000045,
                    10.340692899000032
                  ],
                  [
                    36.875821329000075,
                    10.333769139000026
                  ],
                  [
                    36.87878086500007,
                    10.327615813000023
                  ],
                  [
                    36.883108434000064,
                    10.320654680000075
                  ],
                  [
                    36.88873616300003,
                    10.31551692000005
                  ],
                  [
                    36.89796121000006,
                    10.312848153000061
                  ],
                  [
                    36.91203249100005,
                    10.313664023000058
                  ],
                  [
                    36.91917283300006,
                    10.314188357000035
                  ],
                  [
                    36.92463536200006,
                    10.313794346000066
                  ],
                  [
                    36.930769963000046,
                    10.310939978000022
                  ],
                  [
                    36.941857955000046,
                    10.311727186000041
                  ],
                  [
                    36.95367519000007,
                    10.312503162000041
                  ],
                  [
                    36.96474720900005,
                    10.311882388000072
                  ],
                  [
                    36.97165123100007,
                    10.315093348000062
                  ],
                  [
                    36.97992079900007,
                    10.314026481000042
                  ],
                  [
                    36.98960909300007,
                    10.308780838000075
                  ],
                  [
                    36.99710446200004,
                    10.302968842000041
                  ],
                  [
                    37.001605590000054,
                    10.295334860000025
                  ],
                  [
                    37.007204940000065,
                    10.288850184000069
                  ],
                  [
                    37.01326530000006,
                    10.284938673000056
                  ],
                  [
                    37.02169597900007,
                    10.284823378000056
                  ],
                  [
                    37.030799967000064,
                    10.286103402000037
                  ],
                  [
                    37.04009403500004,
                    10.285358866000024
                  ],
                  [
                    37.04587199000008,
                    10.288399330000061
                  ],
                  [
                    37.05077100700004,
                    10.283604095000044
                  ],
                  [
                    37.05589092100007,
                    10.282743233000076
                  ],
                  [
                    37.06183946500005,
                    10.281734372000074
                  ],
                  [
                    37.069705347000024,
                    10.276084058000038
                  ],
                  [
                    37.07434611100007,
                    10.270729550000055
                  ],
                  [
                    37.078103285000054,
                    10.263374553000062
                  ],
                  [
                    37.08710187100007,
                    10.25949406500007
                  ],
                  [
                    37.094171912000036,
                    10.258225733000074
                  ],
                  [
                    37.10084861200005,
                    10.25587407200004
                  ],
                  [
                    37.107799483000065,
                    10.253233244000057
                  ],
                  [
                    37.11460535100008,
                    10.250697416000037
                  ],
                  [
                    37.12050204800005,
                    10.249260752000055
                  ],
                  [
                    37.12777542200007,
                    10.247674087000064
                  ],
                  [
                    37.13483545500003,
                    10.24598075800003
                  ],
                  [
                    37.14101715700008,
                    10.24507576700006
                  ],
                  [
                    37.14917469900007,
                    10.244643267000072
                  ],
                  [
                    37.157550240000035,
                    10.24425677000005
                  ],
                  [
                    37.16622353300005,
                    10.244133273000045
                  ],
                  [
                    37.17453232500003,
                    10.243307446000074
                  ],
                  [
                    37.18181111400003,
                    10.241264534000038
                  ],
                  [
                    37.19036774500006,
                    10.236270790000049
                  ],
                  [
                    37.19599744100003,
                    10.230910795000057
                  ],
                  [
                    37.19989674900006,
                    10.22329651900003
                  ],
                  [
                    37.19748745600003,
                    10.213875812000026
                  ],
                  [
                    37.19342743800007,
                    10.206010817000049
                  ],
                  [
                    37.18940741800003,
                    10.199765822000074
                  ],
                  [
                    37.18582907000007,
                    10.193640827000024
                  ],
                  [
                    37.18363540800004,
                    10.18990255500006
                  ],
                  [
                    37.18252238700006,
                    10.188005830000066
                  ],
                  [
                    37.17914237100007,
                    10.183880834000036
                  ],
                  [
                    37.175182353000025,
                    10.178417502000059
                  ],
                  [
                    37.172884268000075,
                    10.175994376000062
                  ],
                  [
                    37.170955666000054,
                    10.173960838000028
                  ],
                  [
                    37.16830732200003,
                    10.168500840000036
                  ],
                  [
                    37.16770232300007,
                    10.16327334600004
                  ],
                  [
                    37.171830345000046,
                    10.155312855000034
                  ],
                  [
                    37.17598237100003,
                    10.151317524000035
                  ],
                  [
                    37.179776391000075,
                    10.144378865000022
                  ],
                  [
                    37.182102404000034,
                    10.137344206000023
                  ],
                  [
                    37.18413908500003,
                    10.130360879000023
                  ],
                  [
                    37.18628743200003,
                    10.123997136000071
                  ],
                  [
                    37.18839494400004,
                    10.116688392000071
                  ],
                  [
                    37.19073745800006,
                    10.111555897000073
                  ],
                  [
                    37.19550498500007,
                    10.10452590500006
                  ],
                  [
                    37.20103117600007,
                    10.099964700000044
                  ],
                  [
                    37.20609932700006,
                    10.095403876000034
                  ],
                  [
                    37.20650676500003,
                    10.095037223000077
                  ],
                  [
                    37.21331582300007,
                    10.087907831000052
                  ],
                  [
                    37.220499518000054,
                    10.083913319000033
                  ],
                  [
                    37.22509254100004,
                    10.081647807000024
                  ],
                  [
                    37.230181565000066,
                    10.079683299000067
                  ],
                  [
                    37.23585425600004,
                    10.077101955000046
                  ],
                  [
                    37.24074594700005,
                    10.075610279000045
                  ],
                  [
                    37.247162649000074,
                    10.076117765000049
                  ],
                  [
                    37.25369568800005,
                    10.076693252000041
                  ],
                  [
                    37.26188273100007,
                    10.076671901000054
                  ],
                  [
                    37.27164044500006,
                    10.073638879000043
                  ],
                  [
                    37.27737780000007,
                    10.068393206000053
                  ],
                  [
                    37.282507821000024,
                    10.06489119400004
                  ],
                  [
                    37.28771184400006,
                    10.062879183000064
                  ],
                  [
                    37.29259586000006,
                    10.057935178000037
                  ],
                  [
                    37.29653929800003,
                    10.052849455000057
                  ],
                  [
                    37.29874786600004,
                    10.04479266900006
                  ],
                  [
                    37.299724525000045,
                    10.03877516700004
                  ],
                  [
                    37.30217119300005,
                    10.034036831000037
                  ],
                  [
                    37.30560986300003,
                    10.026653160000023
                  ],
                  [
                    37.312870747000034,
                    10.021700864000024
                  ],
                  [
                    37.317822912000054,
                    10.018050139000025
                  ],
                  [
                    37.320402913000066,
                    10.012383469000042
                  ],
                  [
                    37.323254586000076,
                    10.008101796000062
                  ],
                  [
                    37.329539616000034,
                    10.005848452000066
                  ],
                  [
                    37.33930251800007,
                    10.004518493000035
                  ],
                  [
                    37.344751175000056,
                    10.005818236000039
                  ],
                  [
                    37.34504076700006,
                    10.006208327000024
                  ],
                  [
                    37.34656680100005,
                    10.00826395300004
                  ],
                  [
                    37.34749759500005,
                    10.009517767000034
                  ],
                  [
                    37.34930215300005,
                    10.01194857400003
                  ],
                  [
                    37.35192776800005,
                    10.019551398000033
                  ],
                  [
                    37.35359100100004,
                    10.027154808000034
                  ],
                  [
                    37.35520748400006,
                    10.033957718000067
                  ],
                  [
                    37.35698317400005,
                    10.040231712000036
                  ],
                  [
                    37.36160976700006,
                    10.042847782000024
                  ],
                  [
                    37.36219470900005,
                    10.04317853300006
                  ],
                  [
                    37.367540906000045,
                    10.043561354000076
                  ],
                  [
                    37.373575102000075,
                    10.04219934200006
                  ],
                  [
                    37.38039990800007,
                    10.043098993000058
                  ],
                  [
                    37.38242001700007,
                    10.044107104000034
                  ],
                  [
                    37.38729334100003,
                    10.046539077000034
                  ],
                  [
                    37.387303329000076,
                    10.046544061000077
                  ],
                  [
                    37.39244555800008,
                    10.046359591000055
                  ],
                  [
                    37.39827541200003,
                    10.046150453000052
                  ],
                  [
                    37.40514727500005,
                    10.042587941000022
                  ],
                  [
                    37.412206808000064,
                    10.039845593000052
                  ],
                  [
                    37.41836800200008,
                    10.037203914000031
                  ],
                  [
                    37.42435402700005,
                    10.033786402000032
                  ],
                  [
                    37.42928754500008,
                    10.029478227000027
                  ],
                  [
                    37.43424776200004,
                    10.025037284000064
                  ],
                  [
                    37.439846577000026,
                    10.017787476000024
                  ],
                  [
                    37.444469594000054,
                    10.014559267000038
                  ],
                  [
                    37.45321613700003,
                    10.012330349000024
                  ],
                  [
                    37.46133018100005,
                    10.012113331000023
                  ],
                  [
                    37.46726971500004,
                    10.013177618000043
                  ],
                  [
                    37.47205989500003,
                    10.014172622000046
                  ],
                  [
                    37.47574929500007,
                    10.014938975000064
                  ],
                  [
                    37.476960431000066,
                    10.011939964000021
                  ],
                  [
                    37.478073764000044,
                    10.009183131000043
                  ],
                  [
                    37.48313477900007,
                    10.003508787000044
                  ],
                  [
                    37.48854547600007,
                    10.003044774000045
                  ],
                  [
                    37.49332549600007,
                    10.000911433000056
                  ],
                  [
                    37.50160386600004,
                    9.99794808300004
                  ],
                  [
                    37.51083392000004,
                    9.999436395000032
                  ],
                  [
                    37.51973146900008,
                    9.99991387700004
                  ],
                  [
                    37.529236929000035,
                    9.996176773000059
                  ],
                  [
                    37.536772788000064,
                    9.988953425000034
                  ],
                  [
                    37.54104238100007,
                    9.983404670000027
                  ],
                  [
                    37.546161562000066,
                    9.977439662000052
                  ],
                  [
                    37.55136241500003,
                    9.973427987000036
                  ],
                  [
                    37.55168240300003,
                    9.966844653000067
                  ],
                  [
                    37.55292905600004,
                    9.958554656000047
                  ],
                  [
                    37.55723240300006,
                    9.953861312000072
                  ],
                  [
                    37.56334409700003,
                    9.949899636000055
                  ],
                  [
                    37.56997245200006,
                    9.94516462300004
                  ],
                  [
                    37.57432246900004,
                    9.941947947000074
                  ],
                  [
                    37.57988416400008,
                    9.940859604000025
                  ],
                  [
                    37.58693420000003,
                    9.939397922000069
                  ],
                  [
                    37.59063320400003,
                    9.932982585000047
                  ],
                  [
                    37.58966918600004,
                    9.926849588000039
                  ],
                  [
                    37.59239668400005,
                    9.918764587000055
                  ],
                  [
                    37.59931721700008,
                    9.917790570000022
                  ],
                  [
                    37.60579590700007,
                    9.913117895000028
                  ],
                  [
                    37.612827604000074,
                    9.909410379000064
                  ],
                  [
                    37.61745361200008,
                    9.901690871000028
                  ],
                  [
                    37.61822676400004,
                    9.893889540000032
                  ],
                  [
                    37.62356678300006,
                    9.889039531000037
                  ],
                  [
                    37.630734318000066,
                    9.887009514000056
                  ],
                  [
                    37.63662434300005,
                    9.885549500000025
                  ],
                  [
                    37.64138136300005,
                    9.882482492000065
                  ],
                  [
                    37.644899372000054,
                    9.877861155000062
                  ],
                  [
                    37.64756437600005,
                    9.873499484000035
                  ],
                  [
                    37.651584392000075,
                    9.869109477000052
                  ],
                  [
                    37.656412740000064,
                    9.86482447000003
                  ],
                  [
                    37.661852758000066,
                    9.860484457000041
                  ],
                  [
                    37.666927448000024,
                    9.85946444800004
                  ],
                  [
                    37.66912120300003,
                    9.860175029000061
                  ],
                  [
                    37.67449458700003,
                    9.861915525000029
                  ],
                  [
                    37.680392862000076,
                    9.862317749000056
                  ],
                  [
                    37.68511620900006,
                    9.857514409000032
                  ],
                  [
                    37.689714551000066,
                    9.850691902000051
                  ],
                  [
                    37.69456539200007,
                    9.842702727000074
                  ],
                  [
                    37.700652079000065,
                    9.83671438400006
                  ],
                  [
                    37.70530294100007,
                    9.839311040000041
                  ],
                  [
                    37.71065714400004,
                    9.842614358000048
                  ],
                  [
                    37.71700567800008,
                    9.842556345000048
                  ],
                  [
                    37.72434638800007,
                    9.844544327000051
                  ],
                  [
                    37.73069642300004,
                    9.844859315000065
                  ],
                  [
                    37.736004775000026,
                    9.840794303000052
                  ],
                  [
                    37.74289181200004,
                    9.840662288000033
                  ],
                  [
                    37.74822818800004,
                    9.846664275000023
                  ],
                  [
                    37.748247595000066,
                    9.847260923000022
                  ],
                  [
                    37.748529878000056,
                    9.855939269000032
                  ],
                  [
                    37.749518771000055,
                    9.856146652000064
                  ],
                  [
                    37.753955623000024,
                    9.85707711300006
                  ],
                  [
                    37.760968684000034,
                    9.851929246000054
                  ],
                  [
                    37.76908872400003,
                    9.85144172500003
                  ],
                  [
                    37.77459201700003,
                    9.856502211000077
                  ],
                  [
                    37.78189172300006,
                    9.85725252800006
                  ],
                  [
                    37.788086759000066,
                    9.859627512000031
                  ],
                  [
                    37.794054129000074,
                    9.860374165000053
                  ],
                  [
                    37.80058350000007,
                    9.861824150000075
                  ],
                  [
                    37.80699187600004,
                    9.865290801000071
                  ],
                  [
                    37.81602151100003,
                    9.867150363000064
                  ],
                  [
                    37.822675649000075,
                    9.873351692000028
                  ],
                  [
                    37.82321159000003,
                    9.87385116200005
                  ],
                  [
                    37.82325402200007,
                    9.873890706000054
                  ],
                  [
                    37.82374577300004,
                    9.87473661200005
                  ],
                  [
                    37.824600357000065,
                    9.876206659000047
                  ],
                  [
                    37.82465930800004,
                    9.876308066000036
                  ],
                  [
                    37.82724775200006,
                    9.880760682000073
                  ],
                  [
                    37.83082238000003,
                    9.884637572000031
                  ],
                  [
                    37.83641411700006,
                    9.887891807000074
                  ],
                  [
                    37.84268072100008,
                    9.89670316400003
                  ],
                  [
                    37.84841625300004,
                    9.897578026000076
                  ],
                  [
                    37.85235790200005,
                    9.896720076000065
                  ],
                  [
                    37.85593637300008,
                    9.895941177000054
                  ],
                  [
                    37.858839842000066,
                    9.899723925000046
                  ],
                  [
                    37.85922156600003,
                    9.900221250000072
                  ],
                  [
                    37.858761077000054,
                    9.905828248000034
                  ],
                  [
                    37.860390935000055,
                    9.912788657000021
                  ],
                  [
                    37.86239378500005,
                    9.912824556000032
                  ],
                  [
                    37.86446258400008,
                    9.912861637000049
                  ],
                  [
                    37.869932308000045,
                    9.907533973000056
                  ],
                  [
                    37.874460673000044,
                    9.911163960000067
                  ],
                  [
                    37.87497642500006,
                    9.912970467000036
                  ],
                  [
                    37.87592869500003,
                    9.916305954000052
                  ],
                  [
                    37.877217623000035,
                    9.917892527000049
                  ],
                  [
                    37.880155012000046,
                    9.92150822800005
                  ],
                  [
                    37.893029141000056,
                    9.927258911000024
                  ],
                  [
                    37.90139127700007,
                    9.930374305000043
                  ],
                  [
                    37.909325902000035,
                    9.930448536000029
                  ],
                  [
                    37.914400912000076,
                    9.92357886600007
                  ],
                  [
                    37.91878092500008,
                    9.918727187000059
                  ],
                  [
                    37.92340494100006,
                    9.914747847000058
                  ],
                  [
                    37.930074310000066,
                    9.914587167000036
                  ],
                  [
                    37.93352220000003,
                    9.917618177000065
                  ],
                  [
                    37.935078513000065,
                    9.918986318000066
                  ],
                  [
                    37.93532174500007,
                    9.925963099000057
                  ],
                  [
                    37.934714995000036,
                    9.92657252400005
                  ],
                  [
                    37.93078768200007,
                    9.930517155000075
                  ],
                  [
                    37.931475574000046,
                    9.932939292000071
                  ],
                  [
                    37.93228205100007,
                    9.935778981000055
                  ],
                  [
                    37.93283788600007,
                    9.941279312000063
                  ],
                  [
                    37.93874469100007,
                    9.94407979600004
                  ],
                  [
                    37.94424628000007,
                    9.941133453000077
                  ],
                  [
                    37.95193574700005,
                    9.938396570000066
                  ],
                  [
                    37.95706717500008,
                    9.938637758000027
                  ],
                  [
                    37.964141667000035,
                    9.94296640600004
                  ],
                  [
                    37.97038151100003,
                    9.945380473000057
                  ],
                  [
                    37.97841839600005,
                    9.949081703000047
                  ],
                  [
                    37.98014210100007,
                    9.94923061000003
                  ],
                  [
                    37.98603502100008,
                    9.949739684000065
                  ],
                  [
                    37.99342139200007,
                    9.949085918000037
                  ],
                  [
                    37.999233600000025,
                    9.953581819000021
                  ],
                  [
                    38.00256121500007,
                    9.959635641000034
                  ],
                  [
                    38.008454707000055,
                    9.96413482500003
                  ],
                  [
                    38.01601242900006,
                    9.966778481000063
                  ],
                  [
                    38.02558220800006,
                    9.968312183000023
                  ],
                  [
                    38.03387564900004,
                    9.96752242100007
                  ],
                  [
                    38.04358595600007,
                    9.969779790000075
                  ],
                  [
                    38.045638729000075,
                    9.97477686600007
                  ],
                  [
                    38.048113758000056,
                    9.981532273000028
                  ],
                  [
                    38.053215986000055,
                    9.981889911000053
                  ],
                  [
                    38.05993198800007,
                    9.981803496000055
                  ],
                  [
                    38.06232178300007,
                    9.988156020000076
                  ],
                  [
                    38.06239334000003,
                    9.988505516000032
                  ],
                  [
                    38.062986124000076,
                    9.991400752000061
                  ],
                  [
                    38.06350050300006,
                    9.99391305100005
                  ],
                  [
                    38.06431588200007,
                    9.997895476000053
                  ],
                  [
                    38.069796920000044,
                    10.001523961000032
                  ],
                  [
                    38.074926349000066,
                    10.002211248000037
                  ],
                  [
                    38.08120798300007,
                    10.002175434000037
                  ],
                  [
                    38.08270850300005,
                    10.007513927000048
                  ],
                  [
                    38.082056453000064,
                    10.009583643000042
                  ],
                  [
                    38.080279708000035,
                    10.015223329000037
                  ],
                  [
                    38.08217842400006,
                    10.01653391900004
                  ],
                  [
                    38.087563260000024,
                    10.020250808000071
                  ],
                  [
                    38.094081094000046,
                    10.020217393000053
                  ],
                  [
                    38.10072067900006,
                    10.022257194000076
                  ],
                  [
                    38.106268156000056,
                    10.019405965000033
                  ],
                  [
                    38.113128851000056,
                    10.015991517000032
                  ],
                  [
                    38.118277216000024,
                    10.01775053700004
                  ],
                  [
                    38.11712378800007,
                    10.023448245000054
                  ],
                  [
                    38.11708955700004,
                    10.023617337000076
                  ],
                  [
                    38.118326909000075,
                    10.028991664000046
                  ],
                  [
                    38.120147082000074,
                    10.032957821000025
                  ],
                  [
                    38.12097877100007,
                    10.034770071000025
                  ],
                  [
                    38.123325427000054,
                    10.039321814000061
                  ],
                  [
                    38.123369894000064,
                    10.039408066000021
                  ],
                  [
                    38.12530269000007,
                    10.043157056000041
                  ],
                  [
                    38.13093968800007,
                    10.047449623000034
                  ],
                  [
                    38.13695088600008,
                    10.04741402600007
                  ],
                  [
                    38.142158153000025,
                    10.043251766000026
                  ],
                  [
                    38.14512902900003,
                    10.036686888000077
                  ],
                  [
                    38.15056522800006,
                    10.035121651000054
                  ],
                  [
                    38.15544060800005,
                    10.039856522000036
                  ],
                  [
                    38.160354002000076,
                    10.044102222000049
                  ],
                  [
                    38.167339543000026,
                    10.046083704000068
                  ],
                  [
                    38.169906568000044,
                    10.050658695000038
                  ],
                  [
                    38.170205847000034,
                    10.053670880000027
                  ],
                  [
                    38.170611389000044,
                    10.057752590000064
                  ],
                  [
                    38.17212907000004,
                    10.059102776000032
                  ],
                  [
                    38.17662825900004,
                    10.063105422000035
                  ],
                  [
                    38.18430093300003,
                    10.066836901000045
                  ],
                  [
                    38.18809571200006,
                    10.07047614000004
                  ],
                  [
                    38.19423908700003,
                    10.073860790000026
                  ],
                  [
                    38.20011779400005,
                    10.078076106000026
                  ],
                  [
                    38.20374482300008,
                    10.081783096000038
                  ],
                  [
                    38.20946261000006,
                    10.084450580000066
                  ],
                  [
                    38.216389900000024,
                    10.086364262000075
                  ],
                  [
                    38.22197444400007,
                    10.092252545000065
                  ],
                  [
                    38.22737838000006,
                    10.095060230000058
                  ],
                  [
                    38.23356002200006,
                    10.098893346000068
                  ],
                  [
                    38.240426651000064,
                    10.102633868000055
                  ],
                  [
                    38.24778860500004,
                    10.101949476000073
                  ],
                  [
                    38.25151972800006,
                    10.096478969000032
                  ],
                  [
                    38.25237559800007,
                    10.088427973000023
                  ],
                  [
                    38.25810978900006,
                    10.087652959000025
                  ],
                  [
                    38.26418516100006,
                    10.089274945000057
                  ],
                  [
                    38.271760707000055,
                    10.091800426000077
                  ],
                  [
                    38.28077325300006,
                    10.090926903000025
                  ],
                  [
                    38.28612577400003,
                    10.088537891000044
                  ],
                  [
                    38.29527499100004,
                    10.089247869000076
                  ],
                  [
                    38.300353366000024,
                    10.095405351000068
                  ],
                  [
                    38.30077190000003,
                    10.09716422400004
                  ],
                  [
                    38.30226672800006,
                    10.103446175000045
                  ],
                  [
                    38.30727312100004,
                    10.107008110000038
                  ],
                  [
                    38.308600941000066,
                    10.107952823000062
                  ],
                  [
                    38.314480969000044,
                    10.107150311000055
                  ],
                  [
                    38.32180950900005,
                    10.10718679300004
                  ],
                  [
                    38.32651750800005,
                    10.114547729000037
                  ],
                  [
                    38.32626534700006,
                    10.115346761000069
                  ],
                  [
                    38.32371322500006,
                    10.12343377700006
                  ],
                  [
                    38.32596192600005,
                    10.133119432000058
                  ],
                  [
                    38.33093864600005,
                    10.14309232900007
                  ],
                  [
                    38.333319679000056,
                    10.151362736000067
                  ],
                  [
                    38.337609334000035,
                    10.154459974000076
                  ],
                  [
                    38.34004956100006,
                    10.156221879000043
                  ],
                  [
                    38.34686529100003,
                    10.158391150000057
                  ],
                  [
                    38.34827877500004,
                    10.158841026000061
                  ],
                  [
                    38.35407546500005,
                    10.155074349000074
                  ],
                  [
                    38.357013805000065,
                    10.150842677000071
                  ],
                  [
                    38.35806101500003,
                    10.14431101300005
                  ],
                  [
                    38.36630215800005,
                    10.140485495000064
                  ],
                  [
                    38.37563120800007,
                    10.140354638000076
                  ],
                  [
                    38.38989462300003,
                    10.143206935000023
                  ],
                  [
                    38.39749999800006,
                    10.144277915000032
                  ],
                  [
                    38.40093669400005,
                    10.148641903000055
                  ],
                  [
                    38.40120266400004,
                    10.15008367200005
                  ],
                  [
                    38.40205524900006,
                    10.154705363000062
                  ],
                  [
                    38.405518835000066,
                    10.159318175000067
                  ],
                  [
                    38.40631033600005,
                    10.160372298000027
                  ],
                  [
                    38.41187612600004,
                    10.164526532000025
                  ],
                  [
                    38.418228415000044,
                    10.167175014000065
                  ],
                  [
                    38.42572464500006,
                    10.171756064000022
                  ],
                  [
                    38.42584010600007,
                    10.175898017000065
                  ],
                  [
                    38.42589398300004,
                    10.177830737000022
                  ],
                  [
                    38.42105021500004,
                    10.18075249800006
                  ],
                  [
                    38.426187682000034,
                    10.18657993100004
                  ],
                  [
                    38.426263807000055,
                    10.186666280000054
                  ],
                  [
                    38.428955366000025,
                    10.191271222000069
                  ],
                  [
                    38.43004354400006,
                    10.193132966000064
                  ],
                  [
                    38.42664579400008,
                    10.200036720000071
                  ],
                  [
                    38.42358289500004,
                    10.207005472000048
                  ],
                  [
                    38.41939135500007,
                    10.21322964500007
                  ],
                  [
                    38.41938480600004,
                    10.219846974000063
                  ],
                  [
                    38.42273634000003,
                    10.221848634000025
                  ],
                  [
                    38.42417433800006,
                    10.222707460000038
                  ],
                  [
                    38.42721203100007,
                    10.226828116000036
                  ],
                  [
                    38.42901331500008,
                    10.229291188000047
                  ],
                  [
                    38.42941474500003,
                    10.229840102000026
                  ],
                  [
                    38.430718195000054,
                    10.231622437000055
                  ],
                  [
                    38.43681393700007,
                    10.23546316900007
                  ],
                  [
                    38.44160646900008,
                    10.237834905000057
                  ],
                  [
                    38.44807300900004,
                    10.240251887000056
                  ],
                  [
                    38.454191224000056,
                    10.246689368000034
                  ],
                  [
                    38.45442573500003,
                    10.247772756000074
                  ],
                  [
                    38.45575033400007,
                    10.25389210800006
                  ],
                  [
                    38.455336517000035,
                    10.261135353000043
                  ],
                  [
                    38.45827460600003,
                    10.263753699000063
                  ],
                  [
                    38.462671906000026,
                    10.267672455000024
                  ],
                  [
                    38.46233038300005,
                    10.269252253000047
                  ],
                  [
                    38.46087950200007,
                    10.275963662000038
                  ],
                  [
                    38.45786866800006,
                    10.282009290000076
                  ],
                  [
                    38.46006729900006,
                    10.289970320000066
                  ],
                  [
                    38.46125365100005,
                    10.290156361000072
                  ],
                  [
                    38.46590198300004,
                    10.290885304000028
                  ],
                  [
                    38.47252905600004,
                    10.291804716000058
                  ],
                  [
                    38.47107484700007,
                    10.295442908000041
                  ],
                  [
                    38.46984264900004,
                    10.298525664000067
                  ],
                  [
                    38.46609077100004,
                    10.305224893000059
                  ],
                  [
                    38.46792396200004,
                    10.311090284000045
                  ],
                  [
                    38.46943852800007,
                    10.312009376000049
                  ],
                  [
                    38.473721502000046,
                    10.314608434000036
                  ],
                  [
                    38.47434689000005,
                    10.31767638100007
                  ],
                  [
                    38.475308864000056,
                    10.322395507000067
                  ],
                  [
                    38.47506538400006,
                    10.33066675200007
                  ],
                  [
                    38.47784556100004,
                    10.338428448000059
                  ],
                  [
                    38.477979521000066,
                    10.338802438000073
                  ],
                  [
                    38.481201353000074,
                    10.34436662500002
                  ],
                  [
                    38.481172566000055,
                    10.344483764000074
                  ],
                  [
                    38.47954021100003,
                    10.35112597400007
                  ],
                  [
                    38.476089556000034,
                    10.35622562900005
                  ],
                  [
                    38.476676644000065,
                    10.363259955000046
                  ],
                  [
                    38.479419660000076,
                    10.364141045000054
                  ],
                  [
                    38.48349118600004,
                    10.365448870000023
                  ],
                  [
                    38.490379473000075,
                    10.36400743200005
                  ],
                  [
                    38.49619308100006,
                    10.36357317200003
                  ],
                  [
                    38.502842616000066,
                    10.36326415600007
                  ],
                  [
                    38.51529835800005,
                    10.366931287000057
                  ],
                  [
                    38.52378294700003,
                    10.367809890000046
                  ],
                  [
                    38.534393041000044,
                    10.366504697000039
                  ],
                  [
                    38.541154504000076,
                    10.37029405100003
                  ],
                  [
                    38.550879063000025,
                    10.37328294100007
                  ],
                  [
                    38.55698191700003,
                    10.375009700000021
                  ],
                  [
                    38.56020932800004,
                    10.375922873000036
                  ],
                  [
                    38.565961678000065,
                    10.374313584000049
                  ],
                  [
                    38.56831740100006,
                    10.374644672000045
                  ],
                  [
                    38.57173476200006,
                    10.375124969000069
                  ],
                  [
                    38.57796838200005,
                    10.377172751000046
                  ],
                  [
                    38.58486874700003,
                    10.375114268000061
                  ],
                  [
                    38.59211245000006,
                    10.374386084000037
                  ],
                  [
                    38.59911398600008,
                    10.374108566000075
                  ],
                  [
                    38.60466388400005,
                    10.374600284000053
                  ],
                  [
                    38.61343356900005,
                    10.377061193000031
                  ],
                  [
                    38.62384737800005,
                    10.378349998000033
                  ],
                  [
                    38.63027658800007,
                    10.382174811000027
                  ],
                  [
                    38.635947721000036,
                    10.38034637000004
                  ],
                  [
                    38.64443864900005,
                    10.376975279000021
                  ],
                  [
                    38.650153328000044,
                    10.37649376500002
                  ],
                  [
                    38.656484954000064,
                    10.373610750000068
                  ],
                  [
                    38.66377212700007,
                    10.372798438000075
                  ],
                  [
                    38.66415636700003,
                    10.372755606000055
                  ],
                  [
                    38.66811093200005,
                    10.373492585000065
                  ],
                  [
                    38.671344033000025,
                    10.374095111000031
                  ],
                  [
                    38.67601573300004,
                    10.377420029000064
                  ],
                  [
                    38.682304532000046,
                    10.379040964000069
                  ],
                  [
                    38.690158644000064,
                    10.378713658000038
                  ],
                  [
                    38.69739998400007,
                    10.37939183900005
                  ],
                  [
                    38.702551216000074,
                    10.381224024000062
                  ],
                  [
                    38.70747300000005,
                    10.384339108000063
                  ],
                  [
                    38.712635284000044,
                    10.386869343000058
                  ],
                  [
                    38.72071464600003,
                    10.386199286000021
                  ],
                  [
                    38.72957073900005,
                    10.385927391000052
                  ],
                  [
                    38.73824377200003,
                    10.385626615000035
                  ],
                  [
                    38.74048153100006,
                    10.385092586000042
                  ],
                  [
                    38.74612205100004,
                    10.383746507000069
                  ],
                  [
                    38.75293030900008,
                    10.379552492000073
                  ]
                ],
                [
                  [
                    38.750059228000055,
                    9.090301069000077
                  ],
                  [
                    38.739734217000034,
                    9.087352113000065
                  ],
                  [
                    38.73904463200006,
                    9.087155159000076
                  ],
                  [
                    38.73802009800005,
                    9.086862539000037
                  ],
                  [
                    38.737369982000075,
                    9.086794140000052
                  ],
                  [
                    38.733385688000055,
                    9.08637495000005
                  ],
                  [
                    38.73126276100004,
                    9.086151595000047
                  ],
                  [
                    38.72816920900004,
                    9.085826121000025
                  ],
                  [
                    38.72768090400007,
                    9.085774746000027
                  ],
                  [
                    38.72710135500006,
                    9.08571377100003
                  ],
                  [
                    38.716642738000075,
                    9.087750198000037
                  ],
                  [
                    38.71366389600007,
                    9.08596811600006
                  ],
                  [
                    38.712997303000066,
                    9.085569329000066
                  ],
                  [
                    38.71269025700008,
                    9.085385640000027
                  ],
                  [
                    38.708481696000035,
                    9.082867881000027
                  ],
                  [
                    38.70711099000005,
                    9.082047861000035
                  ],
                  [
                    38.70674967700006,
                    9.081831707000049
                  ],
                  [
                    38.70657492600003,
                    9.08179369800007
                  ],
                  [
                    38.70068164200006,
                    9.080511897000065
                  ],
                  [
                    38.69514195000005,
                    9.077999429000045
                  ],
                  [
                    38.694551998000065,
                    9.077731863000054
                  ],
                  [
                    38.685408005000056,
                    9.073027127000046
                  ],
                  [
                    38.68369356000005,
                    9.066316461000042
                  ],
                  [
                    38.68369943000005,
                    9.059541717000059
                  ],
                  [
                    38.683541099000024,
                    9.050037711000073
                  ],
                  [
                    38.67676369700007,
                    9.043166854000049
                  ],
                  [
                    38.672597780000046,
                    9.038672642000051
                  ],
                  [
                    38.67208149600003,
                    9.033145349000051
                  ],
                  [
                    38.67174935000003,
                    9.032672759000036
                  ],
                  [
                    38.67046327800006,
                    9.030842887000063
                  ],
                  [
                    38.66722298500008,
                    9.026232475000029
                  ],
                  [
                    38.667054190000044,
                    9.023896038000032
                  ],
                  [
                    38.66653667000003,
                    9.01673260900003
                  ],
                  [
                    38.66703636400007,
                    9.010027781000076
                  ],
                  [
                    38.66007760600007,
                    9.009335993000036
                  ],
                  [
                    38.65241466300006,
                    9.010229339000034
                  ],
                  [
                    38.65194203900006,
                    9.010284438000042
                  ],
                  [
                    38.65174430500008,
                    9.008554305000075
                  ],
                  [
                    38.65105159900003,
                    9.002493266000045
                  ],
                  [
                    38.65519737000005,
                    8.997772675000022
                  ],
                  [
                    38.655775463000055,
                    8.997114427000042
                  ],
                  [
                    38.65779186900005,
                    8.994818442000053
                  ],
                  [
                    38.65938647000007,
                    8.985402486000055
                  ],
                  [
                    38.65464467800007,
                    8.976936648000049
                  ],
                  [
                    38.65261943000007,
                    8.976625996000053
                  ],
                  [
                    38.64850992300006,
                    8.975995640000065
                  ],
                  [
                    38.63940538700007,
                    8.974035833000073
                  ],
                  [
                    38.64281850800006,
                    8.965853421000077
                  ],
                  [
                    38.65336042600006,
                    8.962900022000042
                  ],
                  [
                    38.66540861100003,
                    8.961081310000054
                  ],
                  [
                    38.67622715400006,
                    8.95760486200004
                  ],
                  [
                    38.68096127700005,
                    8.949664687000052
                  ],
                  [
                    38.68083521500006,
                    8.946275453000055
                  ],
                  [
                    38.68064233900003,
                    8.941089926000075
                  ],
                  [
                    38.68790208100006,
                    8.939741880000042
                  ],
                  [
                    38.69061341100007,
                    8.94072548400004
                  ],
                  [
                    38.69384456300003,
                    8.941897666000045
                  ],
                  [
                    38.69682863200006,
                    8.93270775700006
                  ],
                  [
                    38.701966162000076,
                    8.92562831600003
                  ],
                  [
                    38.70842789200003,
                    8.920915007000076
                  ],
                  [
                    38.71724671900006,
                    8.919927769000026
                  ],
                  [
                    38.71914229400005,
                    8.919715566000036
                  ],
                  [
                    38.72333738900005,
                    8.914581546000022
                  ],
                  [
                    38.727223965000064,
                    8.910844005000058
                  ],
                  [
                    38.73107223900007,
                    8.905090948000066
                  ],
                  [
                    38.73651627800007,
                    8.901290562000042
                  ],
                  [
                    38.74358938100005,
                    8.902585569000053
                  ],
                  [
                    38.74371204200003,
                    8.90113806200003
                  ],
                  [
                    38.74376638800004,
                    8.900496727000075
                  ],
                  [
                    38.744018708000056,
                    8.89751913300006
                  ],
                  [
                    38.74441809900003,
                    8.892805968000062
                  ],
                  [
                    38.74447696400006,
                    8.89211130800004
                  ],
                  [
                    38.74315937000006,
                    8.880412437000075
                  ],
                  [
                    38.74729465200005,
                    8.877159000000063
                  ],
                  [
                    38.745200640000064,
                    8.869490449000068
                  ],
                  [
                    38.74525641500003,
                    8.868422893000059
                  ],
                  [
                    38.74551760400004,
                    8.863423673000057
                  ],
                  [
                    38.75411710100008,
                    8.858593296000038
                  ],
                  [
                    38.75646500000005,
                    8.853240602000028
                  ],
                  [
                    38.76155872600003,
                    8.853614547000063
                  ],
                  [
                    38.772991760000025,
                    8.857467391000057
                  ],
                  [
                    38.77531117400008,
                    8.854853012000035
                  ],
                  [
                    38.776251967000064,
                    8.853792576000046
                  ],
                  [
                    38.777465290000066,
                    8.852424952000035
                  ],
                  [
                    38.77838322700006,
                    8.841808769000068
                  ],
                  [
                    38.78059487300004,
                    8.835919558000057
                  ],
                  [
                    38.786653546000025,
                    8.835280872000055
                  ],
                  [
                    38.79202483300003,
                    8.835776624000061
                  ],
                  [
                    38.79758392800005,
                    8.833485285000052
                  ],
                  [
                    38.802604737000024,
                    8.835870579000073
                  ],
                  [
                    38.80549636100005,
                    8.837244337000072
                  ],
                  [
                    38.80924730600003,
                    8.838718430000029
                  ],
                  [
                    38.810673973000064,
                    8.839279099000066
                  ],
                  [
                    38.812076998000066,
                    8.839830477000021
                  ],
                  [
                    38.81254721800008,
                    8.840015270000038
                  ],
                  [
                    38.81287573600008,
                    8.839967270000045
                  ],
                  [
                    38.813173601000074,
                    8.839923749000036
                  ],
                  [
                    38.81370407000003,
                    8.839846242000021
                  ],
                  [
                    38.81748997100004,
                    8.83929308200004
                  ],
                  [
                    38.82439300400006,
                    8.841332266000052
                  ],
                  [
                    38.823832097000036,
                    8.846448558000077
                  ],
                  [
                    38.823883771000055,
                    8.850762201000066
                  ],
                  [
                    38.82390768300007,
                    8.852758321000067
                  ],
                  [
                    38.82627740000004,
                    8.857618010000067
                  ],
                  [
                    38.82704639900004,
                    8.863258012000074
                  ],
                  [
                    38.829409730000066,
                    8.86878217100002
                  ],
                  [
                    38.826936000000046,
                    8.87366587400004
                  ],
                  [
                    38.82600142900003,
                    8.880187270000022
                  ],
                  [
                    38.83298373100007,
                    8.882912026000042
                  ],
                  [
                    38.84068793800003,
                    8.879851636000069
                  ],
                  [
                    38.84707741600005,
                    8.880020093000041
                  ],
                  [
                    38.85298210800005,
                    8.881783726000037
                  ],
                  [
                    38.85507191000005,
                    8.882500682000057
                  ],
                  [
                    38.85838796200005,
                    8.883638332000032
                  ],
                  [
                    38.86380897200007,
                    8.882850647000055
                  ],
                  [
                    38.868717092000054,
                    8.873035683000069
                  ],
                  [
                    38.86983131300008,
                    8.880774936000023
                  ],
                  [
                    38.87023273300008,
                    8.881617672000061
                  ],
                  [
                    38.87030817200008,
                    8.881776049000052
                  ],
                  [
                    38.87341203500006,
                    8.88829225400002
                  ],
                  [
                    38.877491630000065,
                    8.895787247000044
                  ],
                  [
                    38.873309350000056,
                    8.905094982000037
                  ],
                  [
                    38.877183599000034,
                    8.912526856000056
                  ],
                  [
                    38.87944709200008,
                    8.918314232000057
                  ],
                  [
                    38.87349218600008,
                    8.923754691000056
                  ],
                  [
                    38.86982687700004,
                    8.926366887000029
                  ],
                  [
                    38.86951029200003,
                    8.926592511000024
                  ],
                  [
                    38.86874278100004,
                    8.927139502000045
                  ],
                  [
                    38.868070172000046,
                    8.927618857000027
                  ],
                  [
                    38.86083374300006,
                    8.932177986000056
                  ],
                  [
                    38.855555243000026,
                    8.938292853000064
                  ],
                  [
                    38.85964307900008,
                    8.941349605000028
                  ],
                  [
                    38.86141841600005,
                    8.942677144000072
                  ],
                  [
                    38.869493446000035,
                    8.939619629000049
                  ],
                  [
                    38.88208099700006,
                    8.936197098000036
                  ],
                  [
                    38.891423538000026,
                    8.934332078000068
                  ],
                  [
                    38.89675923300007,
                    8.937026941000056
                  ],
                  [
                    38.901098938000075,
                    8.94614109400004
                  ],
                  [
                    38.89623478900006,
                    8.954837463000047
                  ],
                  [
                    38.90278468500003,
                    8.962411731000032
                  ],
                  [
                    38.90409368400003,
                    8.96954203200005
                  ],
                  [
                    38.90624370900008,
                    8.977418691000025
                  ],
                  [
                    38.90534674200006,
                    8.981890208000038
                  ],
                  [
                    38.90527894200005,
                    8.982228201000055
                  ],
                  [
                    38.90496280800005,
                    8.983804176000035
                  ],
                  [
                    38.904900386000065,
                    8.984115359000043
                  ],
                  [
                    38.90433873600006,
                    8.99215702500004
                  ],
                  [
                    38.90605375800004,
                    8.997532017000026
                  ],
                  [
                    38.90554600000007,
                    9.003303980000055
                  ],
                  [
                    38.90500095200008,
                    9.009499839000057
                  ],
                  [
                    38.90426952900003,
                    9.01141995200004
                  ],
                  [
                    38.903955186000076,
                    9.012245158000042
                  ],
                  [
                    38.90329557300004,
                    9.013976759000059
                  ],
                  [
                    38.90115955500005,
                    9.019584183000063
                  ],
                  [
                    38.900002090000044,
                    9.022391526000035
                  ],
                  [
                    38.89665978800008,
                    9.030498023000064
                  ],
                  [
                    38.89661086500007,
                    9.030597301000057
                  ],
                  [
                    38.89334379300004,
                    9.037227027000029
                  ],
                  [
                    38.886323780000055,
                    9.046817039000075
                  ],
                  [
                    38.88318867000004,
                    9.051722221000034
                  ],
                  [
                    38.88294377700004,
                    9.052105380000057
                  ],
                  [
                    38.88297629600004,
                    9.060477043000049
                  ],
                  [
                    38.88195714200003,
                    9.068558705000044
                  ],
                  [
                    38.87911039000005,
                    9.075530267000033
                  ],
                  [
                    38.87905256500005,
                    9.07565575700005
                  ],
                  [
                    38.87738320500006,
                    9.079278544000033
                  ],
                  [
                    38.87679182200003,
                    9.080561941000042
                  ],
                  [
                    38.87632080600008,
                    9.081584122000038
                  ],
                  [
                    38.87546058000004,
                    9.081937130000028
                  ],
                  [
                    38.87222858400003,
                    9.083263431000034
                  ],
                  [
                    38.86821989300006,
                    9.084908461000055
                  ],
                  [
                    38.85675163500008,
                    9.083522517000063
                  ],
                  [
                    38.85069696700003,
                    9.079035569000041
                  ],
                  [
                    38.84952754900007,
                    9.078168946000062
                  ],
                  [
                    38.84669539300006,
                    9.078349804000027
                  ],
                  [
                    38.842569629000025,
                    9.078613269000073
                  ],
                  [
                    38.83273350200005,
                    9.077110509000022
                  ],
                  [
                    38.82473622900005,
                    9.075888689000067
                  ],
                  [
                    38.81337637100006,
                    9.080021427000077
                  ],
                  [
                    38.80512560400007,
                    9.082329191000042
                  ],
                  [
                    38.79996351600005,
                    9.078564068000048
                  ],
                  [
                    38.795967037000025,
                    9.07815639200004
                  ],
                  [
                    38.791311792000045,
                    9.077681516000041
                  ],
                  [
                    38.78084354900005,
                    9.090418864000071
                  ],
                  [
                    38.77818683100003,
                    9.093651455000042
                  ],
                  [
                    38.77266409900005,
                    9.097266898000044
                  ],
                  [
                    38.771246838000025,
                    9.098194705000026
                  ],
                  [
                    38.77064229900003,
                    9.098190255000077
                  ],
                  [
                    38.76576943900005,
                    9.098154388000069
                  ],
                  [
                    38.76521422400003,
                    9.098150301000032
                  ],
                  [
                    38.75929009300006,
                    9.09589489700005
                  ],
                  [
                    38.754917540000065,
                    9.093112761000043
                  ],
                  [
                    38.752908492000074,
                    9.09183445900004
                  ],
                  [
                    38.75238742800008,
                    9.091502920000039
                  ],
                  [
                    38.75085635100004,
                    9.090528738000046
                  ],
                  [
                    38.75046651900004,
                    9.090417397000067
                  ],
                  [
                    38.750059228000055,
                    9.090301069000077
                  ]
                ],
                [
                  [
                    36.24766410700005,
                    8.973674416000051
                  ],
                  [
                    36.22103909900005,
                    8.98853736500007
                  ],
                  [
                    36.18244088700004,
                    8.986499396000056
                  ],
                  [
                    36.17899102600006,
                    8.986317245000066
                  ],
                  [
                    36.17651430500007,
                    8.98268254900006
                  ],
                  [
                    36.17429321100008,
                    8.97942299600004
                  ],
                  [
                    36.18679982200007,
                    8.970807748000027
                  ],
                  [
                    36.22213471300006,
                    8.950194146000058
                  ],
                  [
                    36.23861703600005,
                    8.965110055000025
                  ],
                  [
                    36.24229369100004,
                    8.968437296000047
                  ],
                  [
                    36.24401679700003,
                    8.969996645000037
                  ],
                  [
                    36.247921821000034,
                    8.973530551000067
                  ],
                  [
                    36.24766410700005,
                    8.973674416000051
                  ]
                ],
                [
                  [
                    42.25299947600007,
                    9.383802192000076
                  ],
                  [
                    42.23807942700006,
                    9.384942246000037
                  ],
                  [
                    42.23051321600008,
                    9.382387524000023
                  ],
                  [
                    42.221879347000026,
                    9.37947230800006
                  ],
                  [
                    42.20792825900003,
                    9.371933928000033
                  ],
                  [
                    42.204779243000075,
                    9.370232378000026
                  ],
                  [
                    42.19818748000006,
                    9.366982157000052
                  ],
                  [
                    42.187439149000056,
                    9.361682445000042
                  ],
                  [
                    42.186329519000026,
                    9.36175010900007
                  ],
                  [
                    42.168579082000065,
                    9.362832511000022
                  ],
                  [
                    42.157943647000025,
                    9.37574630000006
                  ],
                  [
                    42.15746908400007,
                    9.376322525000035
                  ],
                  [
                    42.14661907300007,
                    9.387512541000035
                  ],
                  [
                    42.13485502700007,
                    9.388293705000024
                  ],
                  [
                    42.12914901400006,
                    9.388672600000064
                  ],
                  [
                    42.11422889800008,
                    9.37251266900006
                  ],
                  [
                    42.10870884800005,
                    9.364122698000074
                  ],
                  [
                    42.09962876600008,
                    9.35035275100006
                  ],
                  [
                    42.09570909800004,
                    9.34455924200006
                  ],
                  [
                    42.09548374900004,
                    9.34422616200004
                  ],
                  [
                    42.094227396000065,
                    9.34236919500006
                  ],
                  [
                    42.09037973900007,
                    9.33668212300006
                  ],
                  [
                    42.08525864500007,
                    9.329112833000067
                  ],
                  [
                    42.08522757800006,
                    9.32905996200003
                  ],
                  [
                    42.07760828200003,
                    9.316093425000076
                  ],
                  [
                    42.07695871800007,
                    9.314987995000024
                  ],
                  [
                    42.072726904000035,
                    9.307786282000052
                  ],
                  [
                    42.070468498000025,
                    9.303942921000043
                  ],
                  [
                    42.06467841700004,
                    9.28489296600003
                  ],
                  [
                    42.06291225500007,
                    9.276837407000073
                  ],
                  [
                    42.060508338000034,
                    9.265873009000074
                  ],
                  [
                    42.059481110000036,
                    9.255512896000027
                  ],
                  [
                    42.05927386800005,
                    9.253422760000035
                  ],
                  [
                    42.058878278000066,
                    9.249433035000038
                  ],
                  [
                    42.05915437800007,
                    9.245650950000027
                  ],
                  [
                    42.05973824100005,
                    9.237653048000027
                  ],
                  [
                    42.06133221300007,
                    9.226459059000035
                  ],
                  [
                    42.073688238000045,
                    9.22096302600005
                  ],
                  [
                    42.090848325000024,
                    9.225122967000061
                  ],
                  [
                    42.10924827600007,
                    9.22991915700004
                  ],
                  [
                    42.11240842500007,
                    9.230742892000023
                  ],
                  [
                    42.12061844500005,
                    9.22844286700007
                  ],
                  [
                    42.12734847000007,
                    9.226552852000054
                  ],
                  [
                    42.13726847500004,
                    9.215822830000036
                  ],
                  [
                    42.14855848700006,
                    9.206262811000045
                  ],
                  [
                    42.15422311900005,
                    9.20763602900007
                  ],
                  [
                    42.16571856500008,
                    9.210422752000056
                  ],
                  [
                    42.182148647000076,
                    9.216892684000072
                  ],
                  [
                    42.19745872100003,
                    9.219872631000044
                  ],
                  [
                    42.20848873300008,
                    9.211932605000072
                  ],
                  [
                    42.22078872800006,
                    9.196372594000024
                  ],
                  [
                    42.233718742000065,
                    9.185912564000034
                  ],
                  [
                    42.246028798000054,
                    9.187002520000021
                  ],
                  [
                    42.25290883400004,
                    9.189702494000073
                  ],
                  [
                    42.25944886800005,
                    9.19227247300006
                  ],
                  [
                    42.26471890300007,
                    9.197887447000028
                  ],
                  [
                    42.27203898800008,
                    9.215667394000036
                  ],
                  [
                    42.26871902400006,
                    9.229602386000067
                  ],
                  [
                    42.26225904300003,
                    9.243622383000059
                  ],
                  [
                    42.25632905000003,
                    9.25255239300003
                  ],
                  [
                    42.25530723400004,
                    9.255976266000062
                  ],
                  [
                    42.253649073000076,
                    9.261532387000045
                  ],
                  [
                    42.24934908700004,
                    9.270032382000068
                  ],
                  [
                    42.25030914200005,
                    9.285532357000022
                  ],
                  [
                    42.25990922200003,
                    9.298832306000065
                  ],
                  [
                    42.26604928300003,
                    9.309772269000064
                  ],
                  [
                    42.265057898000066,
                    9.320374851000054
                  ],
                  [
                    42.26496931200006,
                    9.321322257000077
                  ],
                  [
                    42.25851933300004,
                    9.334412256000064
                  ],
                  [
                    42.264609406000034,
                    9.349052209000035
                  ],
                  [
                    42.26621881700004,
                    9.352611265000064
                  ],
                  [
                    42.27031265900007,
                    9.361664396000037
                  ],
                  [
                    42.26613946800006,
                    9.365982177000035
                  ],
                  [
                    42.26126947700004,
                    9.373512185000038
                  ],
                  [
                    42.25786596800003,
                    9.377747025000076
                  ],
                  [
                    42.25299947600007,
                    9.383802192000076
                  ]
                ]
              ],
              "type": "Polygon"
            },
            "median days-to-reply": 177.0,
            "per_resolved": 0.2,
            "referred": 5,
            "replied": 4
          },
          {
            "% replied": 0.0,
            "ADM1_EN": "Somali",
            "ADM1_PCODE": "ET05",
            "geometry": {
              "coordinates": [
                [
                  [
                    42.86263239800007,
                    10.984293875000049
                  ],
                  [
                    42.89097000000004,
                    10.982080000000053
                  ],
                  [
                    42.944090000000074,
                    11.002440000000036
                  ],
                  [
                    42.93731660000003,
                    10.990426704000072
                  ],
                  [
                    42.917500000000075,
                    10.955280000000073
                  ],
                  [
                    42.855000000000075,
                    10.892220000000066
                  ],
                  [
                    42.838610000000074,
                    10.873890000000074
                  ],
                  [
                    42.76416000000006,
                    10.78042000000005
                  ],
                  [
                    42.66479000000004,
                    10.632910000000038
                  ],
                  [
                    42.68111000000005,
                    10.58278000000007
                  ],
                  [
                    42.70944000000003,
                    10.536110000000065
                  ],
                  [
                    42.72222000000005,
                    10.51792000000006
                  ],
                  [
                    42.74666000000008,
                    10.495690000000025
                  ],
                  [
                    42.786110000000065,
                    10.455550000000073
                  ],
                  [
                    42.79708000000005,
                    10.422780000000046
                  ],
                  [
                    42.80099573000007,
                    10.396322197000075
                  ],
                  [
                    42.803330000000074,
                    10.380550000000028
                  ],
                  [
                    42.80611000000005,
                    10.350000000000023
                  ],
                  [
                    42.80695883900006,
                    10.34716975400005
                  ],
                  [
                    42.816940000000045,
                    10.313890000000072
                  ],
                  [
                    42.82102467900006,
                    10.302458951000062
                  ],
                  [
                    42.85069000000004,
                    10.219440000000077
                  ],
                  [
                    42.86416000000003,
                    10.200550000000021
                  ],
                  [
                    42.87997980200004,
                    10.183750681000049
                  ],
                  [
                    42.89097000000004,
                    10.17208000000005
                  ],
                  [
                    42.922780000000046,
                    10.147780000000068
                  ],
                  [
                    42.95326000000006,
                    10.13250000000005
                  ],
                  [
                    42.972883539000065,
                    10.121814555000071
                  ],
                  [
                    42.98055000000005,
                    10.117640000000051
                  ],
                  [
                    42.983329086000026,
                    10.11451630700003
                  ],
                  [
                    42.99969964600007,
                    10.096115798000028
                  ],
                  [
                    43.01305000000008,
                    10.081110000000024
                  ],
                  [
                    43.02511817000004,
                    10.049861961000033
                  ],
                  [
                    43.03472000000005,
                    10.025000000000034
                  ],
                  [
                    43.042770000000075,
                    9.99306000000007
                  ],
                  [
                    43.05166000000003,
                    9.96819000000005
                  ],
                  [
                    43.06305000000003,
                    9.948750000000075
                  ],
                  [
                    43.08430000000004,
                    9.924860000000024
                  ],
                  [
                    43.110280000000046,
                    9.908890000000042
                  ],
                  [
                    43.14784000000003,
                    9.902780000000064
                  ],
                  [
                    43.16192482000008,
                    9.902780000000064
                  ],
                  [
                    43.18041000000005,
                    9.902780000000064
                  ],
                  [
                    43.194665127000064,
                    9.896465123000041
                  ],
                  [
                    43.204090000000065,
                    9.89229000000006
                  ],
                  [
                    43.215927941000075,
                    9.875704344000042
                  ],
                  [
                    43.22044942200006,
                    9.869369481000035
                  ],
                  [
                    43.224860000000035,
                    9.863190000000031
                  ],
                  [
                    43.225048568000034,
                    9.862256802000047
                  ],
                  [
                    43.23777000000007,
                    9.799300000000073
                  ],
                  [
                    43.246380000000045,
                    9.750830000000065
                  ],
                  [
                    43.26055000000008,
                    9.684720000000027
                  ],
                  [
                    43.267220000000066,
                    9.66444000000007
                  ],
                  [
                    43.275280000000066,
                    9.645560000000046
                  ],
                  [
                    43.283330000000035,
                    9.634720000000073
                  ],
                  [
                    43.305270000000064,
                    9.628330000000062
                  ],
                  [
                    43.32847000000004,
                    9.619580000000042
                  ],
                  [
                    43.33290629000004,
                    9.614804451000055
                  ],
                  [
                    43.33307274500004,
                    9.614883055000064
                  ],
                  [
                    43.33380989900007,
                    9.615231159000075
                  ],
                  [
                    43.33384289300005,
                    9.615246739000042
                  ],
                  [
                    43.33904849000004,
                    9.608239352000055
                  ],
                  [
                    43.34830865600003,
                    9.598760170000048
                  ],
                  [
                    43.34931882400008,
                    9.597136791000025
                  ],
                  [
                    43.382886563000056,
                    9.561002006000024
                  ],
                  [
                    43.38666000000006,
                    9.556940000000054
                  ],
                  [
                    43.40060914900005,
                    9.532624845000043
                  ],
                  [
                    43.42735680200008,
                    9.486000258000047
                  ],
                  [
                    43.427770000000066,
                    9.485280000000046
                  ],
                  [
                    43.42707571300008,
                    9.478825506000021
                  ],
                  [
                    43.42668941000005,
                    9.475234208000074
                  ],
                  [
                    43.425140000000056,
                    9.460830000000044
                  ],
                  [
                    43.425830000000076,
                    9.43458000000004
                  ],
                  [
                    43.42713052000005,
                    9.433188287000064
                  ],
                  [
                    43.44166000000007,
                    9.417640000000063
                  ],
                  [
                    43.49311627700007,
                    9.38631150200007
                  ],
                  [
                    43.544849457000055,
                    9.354815453000072
                  ],
                  [
                    43.555270000000064,
                    9.348470000000077
                  ],
                  [
                    43.583060000000046,
                    9.336110000000076
                  ],
                  [
                    43.62342976100007,
                    9.35286674200006
                  ],
                  [
                    43.62722000000008,
                    9.354440000000068
                  ],
                  [
                    43.654838132000066,
                    9.32926619400007
                  ],
                  [
                    43.65669559300005,
                    9.327573126000061
                  ],
                  [
                    43.66318181300005,
                    9.321660964000046
                  ],
                  [
                    43.72778000000005,
                    9.26278000000002
                  ],
                  [
                    43.74924187200003,
                    9.243383331000075
                  ],
                  [
                    43.86071741200004,
                    9.142634705000035
                  ],
                  [
                    43.97640554600008,
                    9.038078849000044
                  ],
                  [
                    44.01055000000008,
                    9.007220000000075
                  ],
                  [
                    44.064478946000065,
                    8.989349590000074
                  ],
                  [
                    44.115113215000065,
                    8.972570935000022
                  ],
                  [
                    44.185769152000034,
                    8.949157709000076
                  ],
                  [
                    44.18744275700004,
                    8.94860312700007
                  ],
                  [
                    44.65047000000004,
                    8.795170000000041
                  ],
                  [
                    44.66145785500004,
                    8.791528936000077
                  ],
                  [
                    44.68521117600005,
                    8.783657757000071
                  ],
                  [
                    44.69712590200004,
                    8.779709554000021
                  ],
                  [
                    45.50435861900007,
                    8.50776208000002
                  ],
                  [
                    45.93556637100005,
                    8.365377520000038
                  ],
                  [
                    46.094442396000034,
                    8.312013318000027
                  ],
                  [
                    46.100326505000055,
                    8.310035793000054
                  ],
                  [
                    46.31872457000003,
                    8.236580085000071
                  ],
                  [
                    46.406719526000074,
                    8.206898292000062
                  ],
                  [
                    46.406649482000034,
                    8.206785983000032
                  ],
                  [
                    46.432264917000055,
                    8.198100367000052
                  ],
                  [
                    46.45171271400005,
                    8.191505068000026
                  ],
                  [
                    46.552770000000066,
                    8.157220000000052
                  ],
                  [
                    46.747747341000036,
                    8.091018124000072
                  ],
                  [
                    46.79083000000003,
                    8.07639000000006
                  ],
                  [
                    46.84066209000008,
                    8.059213094000029
                  ],
                  [
                    46.88942949500006,
                    8.042408697000042
                  ],
                  [
                    46.99472000000003,
                    8.006110000000035
                  ],
                  [
                    47.01194000000004,
                    8.00111000000004
                  ],
                  [
                    47.04902323600004,
                    8.001522198000032
                  ],
                  [
                    47.08693000000005,
                    8.001940000000047
                  ],
                  [
                    47.51896437200003,
                    8.003093597000031
                  ],
                  [
                    47.60750000000007,
                    8.003330000000062
                  ],
                  [
                    47.746380000000045,
                    8.003610000000037
                  ],
                  [
                    47.850550000000055,
                    8.00305000000003
                  ],
                  [
                    47.90249000000006,
                    8.00305000000003
                  ],
                  [
                    47.94979744500006,
                    8.00363479200007
                  ],
                  [
                    47.988240000000076,
                    8.004110000000026
                  ],
                  [
                    47.987220000000036,
                    8.00111000000004
                  ],
                  [
                    47.98410000000007,
                    7.998080000000073
                  ],
                  [
                    47.96287502300004,
                    7.977505829000052
                  ],
                  [
                    47.960124465000035,
                    7.974838463000026
                  ],
                  [
                    47.939545020000025,
                    7.954881454000031
                  ],
                  [
                    47.929682607000075,
                    7.945317335000027
                  ],
                  [
                    47.90405000000004,
                    7.920460000000048
                  ],
                  [
                    47.89878982500005,
                    7.915508312000043
                  ],
                  [
                    47.88121633900005,
                    7.8989654350000365
                  ],
                  [
                    47.84808296700004,
                    7.867775191000021
                  ],
                  [
                    47.84700139700004,
                    7.8667570500000465
                  ],
                  [
                    47.813676205000036,
                    7.835386237000023
                  ],
                  [
                    47.78517231300003,
                    7.808553974000063
                  ],
                  [
                    47.76184000000006,
                    7.7865900000000465
                  ],
                  [
                    47.75270779400006,
                    7.7779936370000655
                  ],
                  [
                    47.718277099000034,
                    7.745583203000024
                  ],
                  [
                    47.71297106800006,
                    7.740588510000066
                  ],
                  [
                    47.68556991600008,
                    7.714795153000068
                  ],
                  [
                    47.65805000000006,
                    7.688890000000072
                  ],
                  [
                    47.55555000000004,
                    7.592220000000054
                  ],
                  [
                    47.55009044600007,
                    7.587039927000035
                  ],
                  [
                    47.54374583900005,
                    7.581020108000075
                  ],
                  [
                    47.21903647700003,
                    7.273334872000021
                  ],
                  [
                    46.99139000000008,
                    7.056940000000054
                  ],
                  [
                    46.967642408000074,
                    7.0327782050000565
                  ],
                  [
                    46.965079639000066,
                    7.030170736000059
                  ],
                  [
                    46.77336997500004,
                    6.835117300000036
                  ],
                  [
                    46.561390000000074,
                    6.619440000000054
                  ],
                  [
                    46.304530759000045,
                    6.35704824000004
                  ],
                  [
                    46.15401740800007,
                    6.202962279000076
                  ],
                  [
                    46.113980000000026,
                    6.1620300000000725
                  ],
                  [
                    45.996488001000046,
                    6.0419072280000705
                  ],
                  [
                    45.990270000000066,
                    6.0355500000000575
                  ],
                  [
                    45.98922750000003,
                    6.034448776000033
                  ],
                  [
                    45.95583000000005,
                    5.999170000000049
                  ],
                  [
                    45.89605031600007,
                    5.9340439620000325
                  ],
                  [
                    45.71666000000005,
                    5.738610000000051
                  ],
                  [
                    45.63371927700007,
                    5.647789799000066
                  ],
                  [
                    45.489400000000046,
                    5.489760000000047
                  ],
                  [
                    45.37922657800004,
                    5.369128108000041
                  ],
                  [
                    45.37447000000003,
                    5.363920000000064
                  ],
                  [
                    45.37179705200003,
                    5.361004301000037
                  ],
                  [
                    45.09611000000007,
                    5.060280000000034
                  ],
                  [
                    45.075514551000026,
                    5.037481979000063
                  ],
                  [
                    45.007840000000044,
                    4.962570000000028
                  ],
                  [
                    45.00000000000006,
                    4.954310000000021
                  ],
                  [
                    44.99006124500005,
                    4.943837621000057
                  ],
                  [
                    44.95083000000005,
                    4.902500000000032
                  ],
                  [
                    44.767366835000075,
                    4.914134495000042
                  ],
                  [
                    44.76947855800006,
                    4.920009745000073
                  ],
                  [
                    44.768852362000075,
                    4.920009863000075
                  ],
                  [
                    44.76681662800007,
                    4.914169387000072
                  ],
                  [
                    44.512770000000046,
                    4.930280000000039
                  ],
                  [
                    44.46690000000007,
                    4.933530000000076
                  ],
                  [
                    44.32596500900007,
                    4.942019771000048
                  ],
                  [
                    44.29027000000008,
                    4.944170000000042
                  ],
                  [
                    44.221670000000074,
                    4.948330000000055
                  ],
                  [
                    44.059030000000064,
                    4.9586100000000215
                  ],
                  [
                    43.981940000000066,
                    4.963050000000067
                  ],
                  [
                    43.95986000000005,
                    4.95139000000006
                  ],
                  [
                    43.92222000000004,
                    4.934440000000052
                  ],
                  [
                    43.88721000000004,
                    4.922780000000046
                  ],
                  [
                    43.855830000000026,
                    4.913890000000038
                  ],
                  [
                    43.83305000000007,
                    4.910280000000057
                  ],
                  [
                    43.82708475800007,
                    4.909497701000021
                  ],
                  [
                    43.82342463300006,
                    4.909017784000071
                  ],
                  [
                    43.79863192000005,
                    4.86921770500004
                  ],
                  [
                    43.53971904400004,
                    4.78974217800004
                  ],
                  [
                    43.51273194200007,
                    4.821180155000036
                  ],
                  [
                    43.50854576000006,
                    4.829276613000047
                  ],
                  [
                    43.505815417000065,
                    4.828205973000024
                  ],
                  [
                    43.49055000000004,
                    4.822220000000073
                  ],
                  [
                    43.41666782400006,
                    4.790267614000072
                  ],
                  [
                    43.38969655500006,
                    4.778603145000034
                  ],
                  [
                    43.37536834100007,
                    4.772406513000021
                  ],
                  [
                    43.35889000000003,
                    4.765280000000075
                  ],
                  [
                    43.358204501000046,
                    4.76497306300007
                  ],
                  [
                    43.321660000000065,
                    4.748610000000042
                  ],
                  [
                    43.19360000000006,
                    4.687780000000032
                  ],
                  [
                    43.15819000000005,
                    4.666390000000035
                  ],
                  [
                    43.08083000000005,
                    4.604170000000067
                  ],
                  [
                    43.075800972000025,
                    4.600008479000053
                  ],
                  [
                    42.985690000000034,
                    4.525420000000054
                  ],
                  [
                    42.96888000000007,
                    4.504310000000032
                  ],
                  [
                    42.95722000000006,
                    4.481110000000058
                  ],
                  [
                    42.94652000000008,
                    4.446110000000033
                  ],
                  [
                    42.933610000000044,
                    4.388750000000073
                  ],
                  [
                    42.93001606900003,
                    4.382227095000076
                  ],
                  [
                    42.91999000000004,
                    4.364030000000071
                  ],
                  [
                    42.87666000000007,
                    4.31833000000006
                  ],
                  [
                    42.85569000000004,
                    4.304720000000032
                  ],
                  [
                    42.83167000000003,
                    4.295280000000048
                  ],
                  [
                    42.82252735800006,
                    4.2928225350000275
                  ],
                  [
                    42.80404961100004,
                    4.287855871000033
                  ],
                  [
                    42.77357404000003,
                    4.279664293000053
                  ],
                  [
                    42.76861000000008,
                    4.2783300000000395
                  ],
                  [
                    42.740830000000074,
                    4.272780000000068
                  ],
                  [
                    42.726530000000025,
                    4.271190000000047
                  ],
                  [
                    42.65611000000007,
                    4.264720000000068
                  ],
                  [
                    42.62229000000008,
                    4.260420000000067
                  ],
                  [
                    42.563789384000074,
                    4.246906929000033
                  ],
                  [
                    42.566458657000055,
                    4.244940942000028
                  ],
                  [
                    42.58508733100007,
                    4.214725171000055
                  ],
                  [
                    42.57394027700008,
                    4.212010860000021
                  ],
                  [
                    42.56571579000007,
                    4.20983886700003
                  ],
                  [
                    42.55453109700005,
                    4.206250191000038
                  ],
                  [
                    42.54262924200003,
                    4.204951763000054
                  ],
                  [
                    42.527348192000034,
                    4.2030047670000386
                  ],
                  [
                    42.51674795500003,
                    4.202878518000034
                  ],
                  [
                    42.49411861200008,
                    4.202609002000031
                  ],
                  [
                    42.48582839900007,
                    4.2033200260000285
                  ],
                  [
                    42.47552108800005,
                    4.202731133000043
                  ],
                  [
                    42.472099392000075,
                    4.202346753000029
                  ],
                  [
                    42.45686223300004,
                    4.200635069000043
                  ],
                  [
                    42.445549011000026,
                    4.199364185000036
                  ],
                  [
                    42.41903606400007,
                    4.19525145800003
                  ],
                  [
                    42.37097930900006,
                    4.189451217000055
                  ],
                  [
                    42.32699824900004,
                    4.186269788000061
                  ],
                  [
                    42.26615120400004,
                    4.182680943000037
                  ],
                  [
                    42.19344320300007,
                    4.178970202000073
                  ],
                  [
                    42.138561303000074,
                    4.179476101000034
                  ],
                  [
                    42.117179871000076,
                    4.179673195000021
                  ],
                  [
                    42.097740173000034,
                    4.179727078000042
                  ],
                  [
                    42.08766937300004,
                    4.179365158000053
                  ],
                  [
                    42.08454637300008,
                    4.17779770900006
                  ],
                  [
                    42.08440662600003,
                    4.177624005000041
                  ],
                  [
                    42.080158234000066,
                    4.175356865000026
                  ],
                  [
                    42.06902313200004,
                    4.168312073000038
                  ],
                  [
                    42.061088562000066,
                    4.1615390780000325
                  ],
                  [
                    42.05113983200005,
                    4.151518822000071
                  ],
                  [
                    42.04315948500005,
                    4.141767979000065
                  ],
                  [
                    42.03534698500005,
                    4.132223129000067
                  ],
                  [
                    42.00870895400004,
                    4.101514816000076
                  ],
                  [
                    42.00000000000006,
                    4.093367100000023
                  ],
                  [
                    41.97904968300003,
                    4.095186234000039
                  ],
                  [
                    41.97422027600004,
                    4.080558777000022
                  ],
                  [
                    41.972679138000046,
                    4.079374790000031
                  ],
                  [
                    41.96691131600005,
                    4.080088138000065
                  ],
                  [
                    41.94622039800004,
                    4.0556640630000516
                  ],
                  [
                    41.94599151600005,
                    4.04458999600007
                  ],
                  [
                    41.946090698000035,
                    4.044024944000057
                  ],
                  [
                    41.946910366000054,
                    4.039404215000047
                  ],
                  [
                    41.94895553600003,
                    4.0278749470000434
                  ],
                  [
                    41.94345855700004,
                    4.016658783000025
                  ],
                  [
                    41.93146298500005,
                    4.006779268000059
                  ],
                  [
                    41.92639923100006,
                    4.002608776000045
                  ],
                  [
                    41.92142486600005,
                    3.9941170210000223
                  ],
                  [
                    41.91370127500005,
                    3.9910006380000596
                  ],
                  [
                    41.913089752000076,
                    3.990753889000075
                  ],
                  [
                    41.91244657800007,
                    3.989429833000031
                  ],
                  [
                    41.90689849900008,
                    3.978008032000048
                  ],
                  [
                    41.89907836900005,
                    3.9754939080000327
                  ],
                  [
                    41.89907133600008,
                    3.9754982840000253
                  ],
                  [
                    41.893829346000075,
                    3.978760004000037
                  ],
                  [
                    41.89009094200003,
                    3.9784390920000305
                  ],
                  [
                    41.88243744700003,
                    3.971598934000042
                  ],
                  [
                    41.88144118200006,
                    3.970708542000068
                  ],
                  [
                    41.87815094000007,
                    3.9677679540000668
                  ],
                  [
                    41.87042480700006,
                    3.9655982670000753
                  ],
                  [
                    41.86386489800003,
                    3.9637560840000674
                  ],
                  [
                    41.860458374000075,
                    3.9612181180000334
                  ],
                  [
                    41.86009491300007,
                    3.960564049000027
                  ],
                  [
                    41.85731766600003,
                    3.9555662460000462
                  ],
                  [
                    41.85668182400008,
                    3.954421997000054
                  ],
                  [
                    41.852069855000025,
                    3.9501869680000254
                  ],
                  [
                    41.84545135500008,
                    3.950052023000069
                  ],
                  [
                    41.84502069600006,
                    3.9504891670000575
                  ],
                  [
                    41.84055709900008,
                    3.955019951000054
                  ],
                  [
                    41.83811569200003,
                    3.9523580070000435
                  ],
                  [
                    41.83674880800004,
                    3.9495101790000717
                  ],
                  [
                    41.83555603000008,
                    3.9470250610000335
                  ],
                  [
                    41.83348846400003,
                    3.9458808890000228
                  ],
                  [
                    41.82936096200007,
                    3.946814060000065
                  ],
                  [
                    41.82431030300006,
                    3.9445290560000217
                  ],
                  [
                    41.82064819300007,
                    3.9461500650000403
                  ],
                  [
                    41.819969177000075,
                    3.9482231140000295
                  ],
                  [
                    41.82250976600005,
                    3.9537370210000518
                  ],
                  [
                    41.82232439000006,
                    3.9539476240000226
                  ],
                  [
                    41.82215327100005,
                    3.954142030000071
                  ],
                  [
                    41.82068252600004,
                    3.9558129310000254
                  ],
                  [
                    41.81588126400004,
                    3.955929728000058
                  ],
                  [
                    41.80990982000003,
                    3.9560749530000408
                  ],
                  [
                    41.805778503000056,
                    3.9574680330000547
                  ],
                  [
                    41.80210876500007,
                    3.955409050000071
                  ],
                  [
                    41.798213958000076,
                    3.9568009380000717
                  ],
                  [
                    41.79478836100003,
                    3.9602620600000478
                  ],
                  [
                    41.79298019400005,
                    3.9690101140000706
                  ],
                  [
                    41.792989308000074,
                    3.9690607100000648
                  ],
                  [
                    41.794139862000065,
                    3.975447893000023
                  ],
                  [
                    41.79254913300008,
                    3.979363918000047
                  ],
                  [
                    41.78726959200003,
                    3.97707891400006
                  ],
                  [
                    41.785459667000055,
                    3.9772241910000616
                  ],
                  [
                    41.78429031400003,
                    3.9773180490000755
                  ],
                  [
                    41.78223419200003,
                    3.979393959000049
                  ],
                  [
                    41.77808761600005,
                    3.973886013000026
                  ],
                  [
                    41.77257919300007,
                    3.9722909930000583
                  ],
                  [
                    41.754024506000064,
                    3.976717949000033
                  ],
                  [
                    41.75376892000003,
                    3.978400946000022
                  ],
                  [
                    41.753570557000046,
                    3.9797101020000696
                  ],
                  [
                    41.75542068500005,
                    3.9847660060000294
                  ],
                  [
                    41.75152587900004,
                    3.9854669570000283
                  ],
                  [
                    41.74693298300008,
                    3.9834098820000463
                  ],
                  [
                    41.74419021600005,
                    3.9859490390000474
                  ],
                  [
                    41.74074935900006,
                    3.9845790860000534
                  ],
                  [
                    41.73571014400005,
                    3.9868938920000687
                  ],
                  [
                    41.734119415000066,
                    3.9914999010000543
                  ],
                  [
                    41.73020553600003,
                    3.9866800310000485
                  ],
                  [
                    41.72356033300008,
                    3.987159967000025
                  ],
                  [
                    41.72058868500005,
                    3.9924600120000378
                  ],
                  [
                    41.71369171200007,
                    3.9832780360000584
                  ],
                  [
                    41.69258117700008,
                    3.978048086000058
                  ],
                  [
                    41.68751144400005,
                    3.9697799680000685
                  ],
                  [
                    41.684070587000065,
                    3.970710039000039
                  ],
                  [
                    41.68062973000008,
                    3.969340086000045
                  ],
                  [
                    41.67441177400008,
                    3.95992493600005
                  ],
                  [
                    41.66387939400005,
                    3.965707064000071
                  ],
                  [
                    41.65516662600004,
                    3.9655020240000454
                  ],
                  [
                    41.63159942600004,
                    3.982362032000026
                  ],
                  [
                    41.627700806000064,
                    3.9832940100000656
                  ],
                  [
                    41.61782074000007,
                    3.973889113000041
                  ],
                  [
                    41.608184814000026,
                    3.972995997000055
                  ],
                  [
                    41.602230072000054,
                    3.974852085000066
                  ],
                  [
                    41.59327316300005,
                    3.970046043000025
                  ],
                  [
                    41.58800125100004,
                    3.969369888000074
                  ],
                  [
                    41.58203887900004,
                    3.9712269310000465
                  ],
                  [
                    41.57630920400004,
                    3.9707829960000254
                  ],
                  [
                    41.56977462700007,
                    3.9679250710000247
                  ],
                  [
                    41.56689834600007,
                    3.9666669370000704
                  ],
                  [
                    41.56026077200005,
                    3.9708271030000333
                  ],
                  [
                    41.55706405700005,
                    3.975897074000045
                  ],
                  [
                    41.55445098800004,
                    3.9782528880000427
                  ],
                  [
                    41.55332961900007,
                    3.979262292000044
                  ],
                  [
                    41.550659179000036,
                    3.981666088000054
                  ],
                  [
                    41.545158386000026,
                    3.9821400640000206
                  ],
                  [
                    41.53152771800006,
                    3.9750518020000527
                  ],
                  [
                    41.52403259300007,
                    3.9711539750000497
                  ],
                  [
                    41.518268585000044,
                    3.959666968000022
                  ],
                  [
                    41.50976944000007,
                    3.954627991000052
                  ],
                  [
                    41.50519180300006,
                    3.9548709390000454
                  ],
                  [
                    41.50680923500005,
                    3.9619979860000285
                  ],
                  [
                    41.50566864000007,
                    3.964761972000076
                  ],
                  [
                    41.499710083000025,
                    3.9636271000000534
                  ],
                  [
                    41.48937988200004,
                    3.957902908000051
                  ],
                  [
                    41.48432922300003,
                    3.9586069580000753
                  ],
                  [
                    41.48204040600007,
                    3.9574620730000447
                  ],
                  [
                    41.48035835600007,
                    3.9536102130000472
                  ],
                  [
                    41.479732513000044,
                    3.952177048000067
                  ],
                  [
                    41.47717580400007,
                    3.9525255120000224
                  ],
                  [
                    41.47629165700005,
                    3.9526460170000632
                  ],
                  [
                    41.47536687200005,
                    3.953330167000047
                  ],
                  [
                    41.47285842900004,
                    3.955185891000042
                  ],
                  [
                    41.46930268400007,
                    3.953590535000046
                  ],
                  [
                    41.468269348000035,
                    3.953126907000069
                  ],
                  [
                    41.466438640000035,
                    3.953920000000039
                  ],
                  [
                    41.46025466900005,
                    3.9565989970000714
                  ],
                  [
                    41.458957672000054,
                    3.9563429360000555
                  ],
                  [
                    41.446718719000046,
                    3.953920000000039
                  ],
                  [
                    41.44533920300006,
                    3.9536468990000344
                  ],
                  [
                    41.44341749100005,
                    3.953920000000039
                  ],
                  [
                    41.437091827000074,
                    3.954818964000026
                  ],
                  [
                    41.43556463200008,
                    3.9479040220000456
                  ],
                  [
                    41.43546676600005,
                    3.947460890000059
                  ],
                  [
                    41.430187226000044,
                    3.944943905000059
                  ],
                  [
                    41.42766013000005,
                    3.945288891000075
                  ],
                  [
                    41.426750183000024,
                    3.945413113000029
                  ],
                  [
                    41.425914773000045,
                    3.946063956000046
                  ],
                  [
                    41.42416790800007,
                    3.9474248940000507
                  ],
                  [
                    41.42171478300003,
                    3.949336052000035
                  ],
                  [
                    41.41918945300006,
                    3.9479629990000262
                  ],
                  [
                    41.41368866000005,
                    3.9488968850000674
                  ],
                  [
                    41.40544891300004,
                    3.9532890320000433
                  ],
                  [
                    41.39469528200004,
                    3.9622879030000604
                  ],
                  [
                    41.39125442500006,
                    3.962757110000041
                  ],
                  [
                    41.378616333000025,
                    3.951745987000038
                  ],
                  [
                    41.37540011400006,
                    3.9516077240000413
                  ],
                  [
                    41.373569488000044,
                    3.9515290260000597
                  ],
                  [
                    41.36992078500003,
                    3.9528318150000246
                  ],
                  [
                    41.36578369100005,
                    3.954308987000047
                  ],
                  [
                    41.359603882000044,
                    3.9589250090000405
                  ],
                  [
                    41.35938263000003,
                    3.9609959130000334
                  ],
                  [
                    41.354564667000034,
                    3.9603180890000544
                  ],
                  [
                    41.354190827000025,
                    3.9597589970000513
                  ],
                  [
                    41.34835052500006,
                    3.9509010310000576
                  ],
                  [
                    41.338939666000044,
                    3.946552992000022
                  ],
                  [
                    41.33535907700008,
                    3.9436931050000226
                  ],
                  [
                    41.333093903000076,
                    3.941883843000028
                  ],
                  [
                    41.332931314000064,
                    3.941790365000031
                  ],
                  [
                    41.33295325700004,
                    3.941771506000066
                  ],
                  [
                    41.32975006100003,
                    3.9392130370000586
                  ],
                  [
                    41.328063995000036,
                    3.9389919980000627
                  ],
                  [
                    41.32630920500003,
                    3.938761950000071
                  ],
                  [
                    41.322647095000036,
                    3.9406108860000586
                  ],
                  [
                    41.32072504200005,
                    3.9430781650000313
                  ],
                  [
                    41.32013320900006,
                    3.943837881000036
                  ],
                  [
                    41.31493377700008,
                    3.944274903000064
                  ],
                  [
                    41.30982971200007,
                    3.9478669160000663
                  ],
                  [
                    41.28655242900004,
                    3.9484291080000276
                  ],
                  [
                    41.28173828100006,
                    3.9485449790000757
                  ],
                  [
                    41.278068543000074,
                    3.9497940540000513
                  ],
                  [
                    41.27727508500004,
                    3.95173692700007
                  ],
                  [
                    41.27577590900006,
                    3.9554150110000705
                  ],
                  [
                    41.252189636000026,
                    3.9547019010000213
                  ],
                  [
                    41.23530197100007,
                    3.958884954000041
                  ],
                  [
                    41.23270416200006,
                    3.957459927000059
                  ],
                  [
                    41.230110169000056,
                    3.9560348990000307
                  ],
                  [
                    41.22707748400006,
                    3.9498910910000404
                  ],
                  [
                    41.21455001900006,
                    3.9535059930000216
                  ],
                  [
                    41.20887756400003,
                    3.9507269860000633
                  ],
                  [
                    41.20320892400008,
                    3.9479479790000482
                  ],
                  [
                    41.20287851200004,
                    3.9414310350000505
                  ],
                  [
                    41.20280642500006,
                    3.9400091180000345
                  ],
                  [
                    41.20275116000005,
                    3.938919068000075
                  ],
                  [
                    41.20098114000007,
                    3.9381060600000524
                  ],
                  [
                    41.194887694000045,
                    3.9394401070000526
                  ],
                  [
                    41.19489848300003,
                    3.9395355120000204
                  ],
                  [
                    41.19454783800006,
                    3.9395145120000734
                  ],
                  [
                    41.18587112400007,
                    3.9414141180000684
                  ],
                  [
                    41.18157196000004,
                    3.939517975000058
                  ],
                  [
                    41.169265747000054,
                    3.942579985000066
                  ],
                  [
                    41.168042495000066,
                    3.9442522670000244
                  ],
                  [
                    41.16286087100008,
                    3.9513359070000433
                  ],
                  [
                    41.148891449000075,
                    3.9573490620000484
                  ],
                  [
                    41.135879517000035,
                    3.964741945000071
                  ],
                  [
                    41.13262939500004,
                    3.9665880210000637
                  ],
                  [
                    41.13562011700003,
                    3.9714119440000673
                  ],
                  [
                    41.13333892800006,
                    3.974178076000044
                  ],
                  [
                    41.124855042000036,
                    3.974195957000063
                  ],
                  [
                    41.122581482000044,
                    3.9824829100000443
                  ],
                  [
                    41.11800384500003,
                    3.987095117000024
                  ],
                  [
                    41.11181640600006,
                    3.9875679020000234
                  ],
                  [
                    41.10538864100005,
                    3.985281945000054
                  ],
                  [
                    41.10401916500007,
                    3.9891951080000467
                  ],
                  [
                    41.10013198900003,
                    3.99343800500003
                  ],
                  [
                    41.09852981600005,
                    3.995188952000035
                  ],
                  [
                    41.09186935400004,
                    4.013317108000024
                  ],
                  [
                    41.07265091000005,
                    4.022595882000076
                  ],
                  [
                    41.065368652000075,
                    4.036427975000038
                  ],
                  [
                    41.06069946300005,
                    4.0430397990000415
                  ],
                  [
                    41.057388306000064,
                    4.047733784000059
                  ],
                  [
                    41.05285543800005,
                    4.0515943940000625
                  ],
                  [
                    41.04436111500007,
                    4.058828831000028
                  ],
                  [
                    41.04071044900007,
                    4.064825058000054
                  ],
                  [
                    41.03522872900004,
                    4.070367813000075
                  ],
                  [
                    41.03179931600005,
                    4.071531773000061
                  ],
                  [
                    41.026065826000035,
                    4.070864201000063
                  ],
                  [
                    41.02310943600003,
                    4.076626777000058
                  ],
                  [
                    41.00986099200003,
                    4.0893330580000224
                  ],
                  [
                    41.00142288200004,
                    4.102709771000036
                  ],
                  [
                    40.99341964700005,
                    4.107801915000039
                  ],
                  [
                    40.98219299400006,
                    4.110606193000024
                  ],
                  [
                    40.97716903700007,
                    4.11637687700005
                  ],
                  [
                    40.97215652500006,
                    4.125369072000069
                  ],
                  [
                    40.965080261000026,
                    4.132068157000049
                  ],
                  [
                    40.947910308000075,
                    4.140876770000034
                  ],
                  [
                    40.929805756000064,
                    4.144166947000031
                  ],
                  [
                    40.91378021200006,
                    4.1511287690000245
                  ],
                  [
                    40.90821708900006,
                    4.152197181000076
                  ],
                  [
                    40.90644836400003,
                    4.152536869000073
                  ],
                  [
                    40.90415954600007,
                    4.154615879000062
                  ],
                  [
                    40.90355549800006,
                    4.156334378000054
                  ],
                  [
                    40.898490905000074,
                    4.170742989000075
                  ],
                  [
                    40.88320541400003,
                    4.19265699400006
                  ],
                  [
                    40.881401062000066,
                    4.19885778400004
                  ],
                  [
                    40.883781433000024,
                    4.206212998000069
                  ],
                  [
                    40.88401031500007,
                    4.206934929000056
                  ],
                  [
                    40.88259718000006,
                    4.212056303000054
                  ],
                  [
                    40.882381440000074,
                    4.212838173000023
                  ],
                  [
                    40.87321853700007,
                    4.22088909200005
                  ],
                  [
                    40.870175549000066,
                    4.221903534000035
                  ],
                  [
                    40.85576629700006,
                    4.2267069810000635
                  ],
                  [
                    40.84879373800004,
                    4.238392882000028
                  ],
                  [
                    40.844100952000076,
                    4.246257782000043
                  ],
                  [
                    40.83696514300004,
                    4.24741337100005
                  ],
                  [
                    40.83068847700008,
                    4.248429775000034
                  ],
                  [
                    40.81384277400008,
                    4.25515079500002
                  ],
                  [
                    40.802509308000026,
                    4.262080193000031
                  ],
                  [
                    40.78464126600005,
                    4.273006916000043
                  ],
                  [
                    40.77838897700008,
                    4.280996800000025
                  ],
                  [
                    40.77492141700003,
                    4.281918049000069
                  ],
                  [
                    40.77434162900005,
                    4.28149813400006
                  ],
                  [
                    40.77338413700005,
                    4.282452356000022
                  ],
                  [
                    40.771104223000066,
                    4.281238923000046
                  ],
                  [
                    40.68256176300008,
                    4.234114173000023
                  ],
                  [
                    40.67222000000004,
                    4.22861000000006
                  ],
                  [
                    40.51380768300004,
                    4.167436986000041
                  ],
                  [
                    40.39889000000005,
                    4.123060000000066
                  ],
                  [
                    40.39354322600008,
                    4.110488839000027
                  ],
                  [
                    40.38861000000003,
                    4.09889000000004
                  ],
                  [
                    40.18250000000006,
                    4.022500000000036
                  ],
                  [
                    40.00000000000006,
                    3.9285800000000677
                  ],
                  [
                    39.982768864000036,
                    3.920937512000023
                  ],
                  [
                    39.97099224900006,
                    3.91571465800007
                  ],
                  [
                    39.96104284100005,
                    3.911301963000028
                  ],
                  [
                    39.93345827500008,
                    3.8990668940000432
                  ],
                  [
                    39.88622861500005,
                    3.8781192250000345
                  ],
                  [
                    39.866660000000024,
                    3.869440000000054
                  ],
                  [
                    39.82436466100006,
                    3.773075405000043
                  ],
                  [
                    39.81304742000003,
                    3.74729049900003
                  ],
                  [
                    39.80539066700004,
                    3.729845553000075
                  ],
                  [
                    39.78278000000006,
                    3.6783300000000736
                  ],
                  [
                    39.71641582600006,
                    3.6156022670000425
                  ],
                  [
                    39.59499000000005,
                    3.5008300000000645
                  ],
                  [
                    39.58952508700003,
                    3.4860092570000347
                  ],
                  [
                    39.56027000000006,
                    3.4066700000000765
                  ],
                  [
                    39.550229597000055,
                    3.407312586000046
                  ],
                  [
                    39.51902000000007,
                    3.409310000000062
                  ],
                  [
                    39.51778349400007,
                    3.4102830000000495
                  ],
                  [
                    39.51778235200004,
                    3.410283899000035
                  ],
                  [
                    39.502080000000035,
                    3.422640000000058
                  ],
                  [
                    39.499752898000054,
                    3.4482381190000524
                  ],
                  [
                    39.49958000000004,
                    3.450140000000033
                  ],
                  [
                    39.49932057700005,
                    3.4502057740000396
                  ],
                  [
                    39.45865826000005,
                    3.4605152350000594
                  ],
                  [
                    39.45083000000005,
                    3.462500000000034
                  ],
                  [
                    39.43013704200007,
                    3.4606745800000454
                  ],
                  [
                    39.42249000000004,
                    3.4600000000000364
                  ],
                  [
                    39.331380000000024,
                    3.4691700000000765
                  ],
                  [
                    39.328640000000064,
                    3.499650000000031
                  ],
                  [
                    39.29613000000006,
                    3.476500000000044
                  ],
                  [
                    39.29500000000007,
                    3.4752800000000548
                  ],
                  [
                    39.248890000000074,
                    3.471390000000042
                  ],
                  [
                    39.19694000000004,
                    3.47861000000006
                  ],
                  [
                    39.13000000000005,
                    3.5108300000000554
                  ],
                  [
                    39.10323938700003,
                    3.5247835790000295
                  ],
                  [
                    39.091924395000035,
                    3.5306834680000634
                  ],
                  [
                    39.09111795800004,
                    3.5311039620000315
                  ],
                  [
                    39.09791769800006,
                    3.5366900940000505
                  ],
                  [
                    39.220496129000026,
                    3.6024785880000536
                  ],
                  [
                    39.284696387000054,
                    3.623078557000042
                  ],
                  [
                    39.29077054500004,
                    3.632201425000062
                  ],
                  [
                    39.34541782900004,
                    3.714266007000049
                  ],
                  [
                    39.34966786700005,
                    3.720648433000065
                  ],
                  [
                    39.353099609000026,
                    3.7258019960000297
                  ],
                  [
                    39.36923700700004,
                    3.750037763000023
                  ],
                  [
                    39.39961698500008,
                    3.795658718000027
                  ],
                  [
                    39.42375441000007,
                    3.8386711070000388
                  ],
                  [
                    39.43181716500004,
                    3.8530387690000225
                  ],
                  [
                    39.43569826100003,
                    3.8598046060000684
                  ],
                  [
                    39.458120816000076,
                    3.8988933960000622
                  ],
                  [
                    39.482847451000055,
                    3.9419988430000217
                  ],
                  [
                    39.499677537000025,
                    3.9657288600000697
                  ],
                  [
                    39.47827754200006,
                    4.040328985000031
                  ],
                  [
                    39.50909773700005,
                    4.114419055000042
                  ],
                  [
                    39.51667173900006,
                    4.1345444710000265
                  ],
                  [
                    39.52744189900005,
                    4.163162708000073
                  ],
                  [
                    39.52878786900004,
                    4.1667390980000505
                  ],
                  [
                    39.539687995000065,
                    4.235169173000031
                  ],
                  [
                    39.56331884200006,
                    4.260653644000058
                  ],
                  [
                    39.56696812600006,
                    4.264589181000076
                  ],
                  [
                    39.57504469700007,
                    4.278307684000026
                  ],
                  [
                    39.585778238000046,
                    4.296539195000037
                  ],
                  [
                    39.60320834700008,
                    4.333769220000022
                  ],
                  [
                    39.61881844100003,
                    4.36846924200006
                  ],
                  [
                    39.63145853000003,
                    4.402709266000045
                  ],
                  [
                    39.640575958000056,
                    4.431291346000023
                  ],
                  [
                    39.64205861100004,
                    4.435939291000068
                  ],
                  [
                    39.655588703000035,
                    4.468889319000027
                  ],
                  [
                    39.67464882000007,
                    4.505189332000043
                  ],
                  [
                    39.69014892800004,
                    4.543289350000066
                  ],
                  [
                    39.70326900400005,
                    4.568169368000042
                  ],
                  [
                    39.70982907200005,
                    4.597369385000036
                  ],
                  [
                    39.71700912000006,
                    4.615679399000044
                  ],
                  [
                    39.72512917300003,
                    4.63305940500004
                  ],
                  [
                    39.735543422000035,
                    4.648537887000032
                  ],
                  [
                    39.73970925200007,
                    4.654729407000048
                  ],
                  [
                    39.745899293000036,
                    4.666579411000043
                  ],
                  [
                    39.74434780000007,
                    4.704307050000068
                  ],
                  [
                    39.74412461400004,
                    4.7097342750000735
                  ],
                  [
                    39.74355936300003,
                    4.723479474000044
                  ],
                  [
                    39.74525422700003,
                    4.73227567400005
                  ],
                  [
                    39.74678797400003,
                    4.74023569000002
                  ],
                  [
                    39.752802607000035,
                    4.771451120000052
                  ],
                  [
                    39.756001121000054,
                    4.7880511310000315
                  ],
                  [
                    39.75610838100005,
                    4.788607804000037
                  ],
                  [
                    39.75850952300004,
                    4.8010695250000595
                  ],
                  [
                    39.765069607000044,
                    4.846849563000035
                  ],
                  [
                    39.771414149000066,
                    4.861517027000048
                  ],
                  [
                    39.78398973600008,
                    4.890589574000046
                  ],
                  [
                    39.804449899000076,
                    4.9514796030000525
                  ],
                  [
                    39.812860002000036,
                    5.002069636000044
                  ],
                  [
                    39.83359012600005,
                    5.032769630000075
                  ],
                  [
                    39.83945657500004,
                    5.046849793000035
                  ],
                  [
                    39.845612826000036,
                    5.061625516000049
                  ],
                  [
                    39.85871599600006,
                    5.093074659000024
                  ],
                  [
                    39.878400448000036,
                    5.140319646000023
                  ],
                  [
                    39.888627995000036,
                    5.16837971800004
                  ],
                  [
                    39.907300672000076,
                    5.219609665000064
                  ],
                  [
                    39.916527134000034,
                    5.236849504000077
                  ],
                  [
                    39.94229090700003,
                    5.284989659000075
                  ],
                  [
                    39.97981280700003,
                    5.330890985000053
                  ],
                  [
                    39.98897237600005,
                    5.342096078000054
                  ],
                  [
                    39.99265890000004,
                    5.3466058790000375
                  ],
                  [
                    40.03368142100004,
                    5.396789590000026
                  ],
                  [
                    40.06340150500006,
                    5.378549535000047
                  ],
                  [
                    40.09795160800007,
                    5.364879467000037
                  ],
                  [
                    40.10930395200006,
                    5.362707515000068
                  ],
                  [
                    40.13459173700005,
                    5.3578694070000665
                  ],
                  [
                    40.17443187500004,
                    5.353379345000064
                  ],
                  [
                    40.19513529900007,
                    5.354703788000052
                  ],
                  [
                    40.19815364100003,
                    5.354522167000027
                  ],
                  [
                    40.19854340300003,
                    5.354921812000043
                  ],
                  [
                    40.20835200100004,
                    5.355549289000066
                  ],
                  [
                    40.22471038300006,
                    5.3608854820000715
                  ],
                  [
                    40.22785768700004,
                    5.361912150000023
                  ],
                  [
                    40.24063214200004,
                    5.366079246000027
                  ],
                  [
                    40.244375269000045,
                    5.366296307000027
                  ],
                  [
                    40.276672279000024,
                    5.368169189000071
                  ],
                  [
                    40.31037241300004,
                    5.376309137000021
                  ],
                  [
                    40.314027612000075,
                    5.3769334740000545
                  ],
                  [
                    40.329301685000075,
                    5.379542406000041
                  ],
                  [
                    40.35809602300003,
                    5.384460706000027
                  ],
                  [
                    40.36950264200004,
                    5.38640904600004
                  ],
                  [
                    40.38378435000004,
                    5.388440758000058
                  ],
                  [
                    40.386448277000056,
                    5.388819727000055
                  ],
                  [
                    40.409236117000034,
                    5.392061519000038
                  ],
                  [
                    40.40931312500004,
                    5.392072476000067
                  ],
                  [
                    40.455892980000044,
                    5.398698912000043
                  ],
                  [
                    40.46132659400007,
                    5.399542324000038
                  ],
                  [
                    40.50116563300003,
                    5.405726189000063
                  ],
                  [
                    40.53289327700003,
                    5.4106487920000745
                  ],
                  [
                    40.548037891000035,
                    5.426678073000062
                  ],
                  [
                    40.54898336100007,
                    5.427678773000025
                  ],
                  [
                    40.54939275900006,
                    5.42841833500006
                  ],
                  [
                    40.563503454000056,
                    5.4539087610000365
                  ],
                  [
                    40.581043554000075,
                    5.475948735000031
                  ],
                  [
                    40.58154146900006,
                    5.476242082000056
                  ],
                  [
                    40.59405146900008,
                    5.483612344000051
                  ],
                  [
                    40.60538367000004,
                    5.490288706000058
                  ],
                  [
                    40.607219274000045,
                    5.49317048100005
                  ],
                  [
                    40.60722571100007,
                    5.49318058700004
                  ],
                  [
                    40.61445358200007,
                    5.504527858000074
                  ],
                  [
                    40.61596373100008,
                    5.50689869100006
                  ],
                  [
                    40.63305383200003,
                    5.530068672000027
                  ],
                  [
                    40.63363480100003,
                    5.530200646000026
                  ],
                  [
                    40.641530998000064,
                    5.531994368000028
                  ],
                  [
                    40.67958401800007,
                    5.540638594000029
                  ],
                  [
                    40.68146918300005,
                    5.544020140000043
                  ],
                  [
                    40.69437411500007,
                    5.567168583000068
                  ],
                  [
                    40.69592657100003,
                    5.5678910760000235
                  ],
                  [
                    40.705704842000046,
                    5.572441753000021
                  ],
                  [
                    40.716297575000056,
                    5.577371471000049
                  ],
                  [
                    40.752884376000054,
                    5.594398484000067
                  ],
                  [
                    40.76096990700006,
                    5.599756170000035
                  ],
                  [
                    40.78344451500004,
                    5.614648437000028
                  ],
                  [
                    40.81148465700005,
                    5.634908392000057
                  ],
                  [
                    40.83220476500003,
                    5.65589836700002
                  ],
                  [
                    40.83741811300007,
                    5.6579836880000585
                  ],
                  [
                    40.86500490100008,
                    5.669018307000044
                  ],
                  [
                    40.922295132000045,
                    5.683378211000047
                  ],
                  [
                    40.921324162000076,
                    5.685999190000075
                  ],
                  [
                    40.90127515700004,
                    5.740118263000056
                  ],
                  [
                    40.89309699800003,
                    5.761051677000069
                  ],
                  [
                    40.88752624800003,
                    5.775310975000025
                  ],
                  [
                    40.88630201700005,
                    5.778444605000061
                  ],
                  [
                    40.87479519000004,
                    5.807898320000049
                  ],
                  [
                    40.87573528200005,
                    5.854648328000053
                  ],
                  [
                    40.87645534500007,
                    5.89048832900005
                  ],
                  [
                    40.87753544800006,
                    5.9443483360000755
                  ],
                  [
                    40.87837379400003,
                    5.985943386000031
                  ],
                  [
                    40.87840553700005,
                    5.987518345000069
                  ],
                  [
                    40.87118564100007,
                    6.055768359000069
                  ],
                  [
                    40.86667566400007,
                    6.0766383690000225
                  ],
                  [
                    40.86951570600007,
                    6.094498368000075
                  ],
                  [
                    40.866435737000074,
                    6.113768378000032
                  ],
                  [
                    40.86642898400004,
                    6.133653443000071
                  ],
                  [
                    40.86787581100003,
                    6.151288376000025
                  ],
                  [
                    40.87350087000004,
                    6.1698783660000345
                  ],
                  [
                    40.87797591800006,
                    6.187668358000053
                  ],
                  [
                    40.88002598800006,
                    6.217228355000032
                  ],
                  [
                    40.88162104500003,
                    6.244343346000051
                  ],
                  [
                    40.879696083000056,
                    6.266508351000027
                  ],
                  [
                    40.87299610500003,
                    6.290858366000066
                  ],
                  [
                    40.86450613000005,
                    6.320258382000077
                  ],
                  [
                    40.861946173000035,
                    6.345718391000048
                  ],
                  [
                    40.86396238900005,
                    6.351030137000066
                  ],
                  [
                    40.86443619500005,
                    6.352278384000044
                  ],
                  [
                    40.86100619900003,
                    6.361108386000069
                  ],
                  [
                    40.85674623600005,
                    6.385908396000048
                  ],
                  [
                    40.858716306000076,
                    6.413352058000044
                  ],
                  [
                    40.86035635200005,
                    6.436198390000072
                  ],
                  [
                    40.88561652000004,
                    6.472118329000068
                  ],
                  [
                    40.900056653000036,
                    6.511638298000037
                  ],
                  [
                    40.93614686900003,
                    6.551158222000026
                  ],
                  [
                    40.97223707100005,
                    6.58707813500007
                  ],
                  [
                    40.98996717700004,
                    6.604238101000021
                  ],
                  [
                    41.01553735400006,
                    6.644558033000067
                  ],
                  [
                    41.071207651000066,
                    6.687897910000061
                  ],
                  [
                    41.07207766500005,
                    6.694327906000069
                  ],
                  [
                    41.07557823700006,
                    6.694145596000055
                  ],
                  [
                    41.07617520500003,
                    6.693472919000044
                  ],
                  [
                    41.07739052100004,
                    6.693207204000032
                  ],
                  [
                    41.08034386800006,
                    6.693043274000047
                  ],
                  [
                    41.080776273000026,
                    6.693018776000031
                  ],
                  [
                    41.08095885200004,
                    6.693001739000067
                  ],
                  [
                    41.08229170000004,
                    6.692877359000022
                  ],
                  [
                    41.08254937400005,
                    6.69378253900004
                  ],
                  [
                    41.13102787300005,
                    6.691257776000043
                  ],
                  [
                    41.156287934000034,
                    6.676887730000033
                  ],
                  [
                    41.17432796200006,
                    6.65892769200002
                  ],
                  [
                    41.180220415000065,
                    6.655018252000048
                  ],
                  [
                    41.228468081000074,
                    6.623007581000024
                  ],
                  [
                    41.28304822000007,
                    6.598857471000031
                  ],
                  [
                    41.318538311000054,
                    6.583157400000061
                  ],
                  [
                    41.35838841800006,
                    6.565527316000043
                  ],
                  [
                    41.380038496000054,
                    6.565527269000029
                  ],
                  [
                    41.43778865400003,
                    6.543967151000061
                  ],
                  [
                    41.469340128000056,
                    6.516326801000048
                  ],
                  [
                    41.476268713000024,
                    6.5102570820000665
                  ],
                  [
                    41.488507077000065,
                    6.499537270000076
                  ],
                  [
                    41.49602841800004,
                    6.492949187000022
                  ],
                  [
                    41.519907782000075,
                    6.4720328060000725
                  ],
                  [
                    41.528008793000026,
                    6.464936979000072
                  ],
                  [
                    41.54753089700006,
                    6.442959027000029
                  ],
                  [
                    41.57188883900005,
                    6.415536896000049
                  ],
                  [
                    41.61936425300007,
                    6.362082337000061
                  ],
                  [
                    41.61968888300004,
                    6.361716810000075
                  ],
                  [
                    41.61974870200004,
                    6.361846744000047
                  ],
                  [
                    41.63334899200004,
                    6.391386771000043
                  ],
                  [
                    41.65086779000006,
                    6.405067936000023
                  ],
                  [
                    41.65612911000005,
                    6.409176722000041
                  ],
                  [
                    41.666244575000064,
                    6.414573512000061
                  ],
                  [
                    41.66774838400005,
                    6.415375822000044
                  ],
                  [
                    41.68416923700005,
                    6.424136654000051
                  ],
                  [
                    41.69032926800003,
                    6.429416634000063
                  ],
                  [
                    41.69105198600005,
                    6.430589191000024
                  ],
                  [
                    41.69285204400006,
                    6.433509654000034
                  ],
                  [
                    41.70449937300003,
                    6.452406599000028
                  ],
                  [
                    41.71819182100006,
                    6.479250394000076
                  ],
                  [
                    41.731962088000046,
                    6.506247960000053
                  ],
                  [
                    41.738929635000034,
                    6.519906501000037
                  ],
                  [
                    41.75787974700006,
                    6.540536444000054
                  ],
                  [
                    41.798769924000055,
                    6.557466345000023
                  ],
                  [
                    41.81966002100006,
                    6.570476295000049
                  ],
                  [
                    41.85366585000003,
                    6.568909076000068
                  ],
                  [
                    41.86073008300008,
                    6.535341221000067
                  ],
                  [
                    41.88798017100004,
                    6.53534615500007
                  ],
                  [
                    41.89499871800007,
                    6.53771536000005
                  ],
                  [
                    41.896974828000054,
                    6.53838242300003
                  ],
                  [
                    41.90845025600004,
                    6.54225610900005
                  ],
                  [
                    41.91368027900006,
                    6.5440160950000745
                  ],
                  [
                    41.936410376000026,
                    6.553176036000025
                  ],
                  [
                    41.96470050600004,
                    6.570275970000068
                  ],
                  [
                    41.987920614000075,
                    6.582395904000066
                  ],
                  [
                    41.999540669000055,
                    6.589845874000048
                  ],
                  [
                    42.00106244500006,
                    6.592476831000056
                  ],
                  [
                    42.00404070400003,
                    6.597625860000051
                  ],
                  [
                    42.00648074800006,
                    6.614385852000055
                  ],
                  [
                    42.00038076200008,
                    6.628645853000023
                  ],
                  [
                    41.999180790000025,
                    6.641615850000051
                  ],
                  [
                    42.01017130300005,
                    6.654691985000056
                  ],
                  [
                    42.01346087600007,
                    6.6586058060000255
                  ],
                  [
                    42.01464093100003,
                    6.680445797000061
                  ],
                  [
                    42.025491026000054,
                    6.706415755000023
                  ],
                  [
                    42.05553122900005,
                    6.748755663000054
                  ],
                  [
                    42.059545007000054,
                    6.790908986000034
                  ],
                  [
                    42.059632657000066,
                    6.7918295050000665
                  ],
                  [
                    42.06288076000004,
                    6.825923126000021
                  ],
                  [
                    42.06692148800005,
                    6.841085574000033
                  ],
                  [
                    42.075521568000056,
                    6.863985540000044
                  ],
                  [
                    42.07623162900006,
                    6.886735528000031
                  ],
                  [
                    42.09213714100008,
                    6.907235781000054
                  ],
                  [
                    42.093134786000064,
                    6.90852162300007
                  ],
                  [
                    42.09873177500003,
                    6.915735454000071
                  ],
                  [
                    42.10605182900008,
                    6.930215429000043
                  ],
                  [
                    42.10855831500004,
                    6.932350960000065
                  ],
                  [
                    42.12460435600008,
                    6.946022219000042
                  ],
                  [
                    42.13416198700003,
                    6.954165340000031
                  ],
                  [
                    42.13473136300007,
                    6.9554557800000225
                  ],
                  [
                    42.136088243000074,
                    6.958531030000074
                  ],
                  [
                    42.13994203500005,
                    6.967265314000031
                  ],
                  [
                    42.140465007000046,
                    6.968179821000035
                  ],
                  [
                    42.14758209800004,
                    6.980625287000066
                  ],
                  [
                    42.161018942000055,
                    7.004259986000022
                  ],
                  [
                    42.16264221300003,
                    7.007115234000025
                  ],
                  [
                    42.160810078000054,
                    7.0232186270000625
                  ],
                  [
                    42.15778441900005,
                    7.049812394000071
                  ],
                  [
                    42.15761230000004,
                    7.051325216000066
                  ],
                  [
                    42.167696629000034,
                    7.066810609000072
                  ],
                  [
                    42.17679596200003,
                    7.080783452000048
                  ],
                  [
                    42.17827919800004,
                    7.083061094000072
                  ],
                  [
                    42.18696251700004,
                    7.0963951090000705
                  ],
                  [
                    42.196998525000026,
                    7.12164890400004
                  ],
                  [
                    42.19925732400003,
                    7.127332761000048
                  ],
                  [
                    42.204702686000076,
                    7.1410350270000436
                  ],
                  [
                    42.20442273000003,
                    7.1592250090000675
                  ],
                  [
                    42.20411226200008,
                    7.170606028000066
                  ],
                  [
                    42.20396355400004,
                    7.1760573040000395
                  ],
                  [
                    42.20345682000004,
                    7.1946329880000235
                  ],
                  [
                    42.20632653200005,
                    7.208015739000075
                  ],
                  [
                    42.20838289100004,
                    7.217604953000034
                  ],
                  [
                    42.209842922000064,
                    7.226904943000022
                  ],
                  [
                    42.20984508600003,
                    7.23485972900005
                  ],
                  [
                    42.20985301500008,
                    7.264004914000054
                  ],
                  [
                    42.19911009600003,
                    7.2914401790000625
                  ],
                  [
                    42.18697743300004,
                    7.2957934030000615
                  ],
                  [
                    42.17493299100005,
                    7.300114973000063
                  ],
                  [
                    42.15550295000003,
                    7.308725014000061
                  ],
                  [
                    42.145992926000076,
                    7.313235039000062
                  ],
                  [
                    42.13358289400003,
                    7.317335062000041
                  ],
                  [
                    42.12285860000003,
                    7.321668999000053
                  ],
                  [
                    42.111262846000045,
                    7.326355113000034
                  ],
                  [
                    42.10056802400004,
                    7.330683732000068
                  ],
                  [
                    42.07074274400003,
                    7.342755206000049
                  ],
                  [
                    41.96523248900007,
                    7.3841154430000415
                  ],
                  [
                    41.89612231700005,
                    7.411205596000059
                  ],
                  [
                    41.893602325000074,
                    7.41868560000006
                  ],
                  [
                    41.88273240500007,
                    7.465485593000039
                  ],
                  [
                    41.87275248000003,
                    7.508465585000067
                  ],
                  [
                    41.870089359000076,
                    7.519924188000061
                  ],
                  [
                    41.86746099100003,
                    7.5312332140000535
                  ],
                  [
                    41.867102525000064,
                    7.5327755800000205
                  ],
                  [
                    41.86779253900005,
                    7.538175568000042
                  ],
                  [
                    41.87807264500003,
                    7.562615526000059
                  ],
                  [
                    41.88835275500003,
                    7.591125472000044
                  ],
                  [
                    41.90480293500008,
                    7.635925389000022
                  ],
                  [
                    41.92946318400004,
                    7.697015270000065
                  ],
                  [
                    41.93893617700007,
                    7.719152584000028
                  ],
                  [
                    41.94249331300006,
                    7.727465209000059
                  ],
                  [
                    41.95714348700005,
                    7.77478512600004
                  ],
                  [
                    41.91240351600004,
                    7.844395182000028
                  ],
                  [
                    41.913023545000044,
                    7.853815171000065
                  ],
                  [
                    41.915163634000066,
                    7.883345133000034
                  ],
                  [
                    41.917133722000074,
                    7.912875103000033
                  ],
                  [
                    41.918425729000035,
                    7.929892407000068
                  ],
                  [
                    41.91888379200003,
                    7.9359250790000715
                  ],
                  [
                    41.92216392000006,
                    7.9781050220000225
                  ],
                  [
                    41.92304329700005,
                    7.994629941000028
                  ],
                  [
                    41.92324875300005,
                    7.998491482000077
                  ],
                  [
                    41.925444103000075,
                    8.039744952000035
                  ],
                  [
                    41.92634422000003,
                    8.080564910000021
                  ],
                  [
                    41.92981429500003,
                    8.101394877000075
                  ],
                  [
                    41.93747444400003,
                    8.143574812000054
                  ],
                  [
                    41.94840464200007,
                    8.200894719000075
                  ],
                  [
                    41.96260476100008,
                    8.223604649000038
                  ],
                  [
                    42.00879008600003,
                    8.294749593000063
                  ],
                  [
                    42.027053755000054,
                    8.323024846000067
                  ],
                  [
                    42.02600558600005,
                    8.425834241000075
                  ],
                  [
                    42.04130570500007,
                    8.447464167000021
                  ],
                  [
                    42.05196163200003,
                    8.464902641000037
                  ],
                  [
                    42.059406411000055,
                    8.477086056000076
                  ],
                  [
                    42.06972595000008,
                    8.493974029000071
                  ],
                  [
                    42.097746132000054,
                    8.518988912000054
                  ],
                  [
                    42.09936320500003,
                    8.520254007000062
                  ],
                  [
                    42.175911634000045,
                    8.580140612000037
                  ],
                  [
                    42.183756937000055,
                    8.58627827600003
                  ],
                  [
                    42.184009478000064,
                    8.58647584800002
                  ],
                  [
                    42.19052931700003,
                    8.591576554000028
                  ],
                  [
                    42.19174710100003,
                    8.592529271000046
                  ],
                  [
                    42.19834646600003,
                    8.597692193000057
                  ],
                  [
                    42.21561685200004,
                    8.611203440000054
                  ],
                  [
                    42.21964049400003,
                    8.61682373800005
                  ],
                  [
                    42.22937711600008,
                    8.630424034000043
                  ],
                  [
                    42.23267698500007,
                    8.63503335300004
                  ],
                  [
                    42.23966702600006,
                    8.639883325000028
                  ],
                  [
                    42.26307710000003,
                    8.635953264000023
                  ],
                  [
                    42.27499707700008,
                    8.61510325200004
                  ],
                  [
                    42.276829451000026,
                    8.612398890000065
                  ],
                  [
                    42.278063978000034,
                    8.610576880000053
                  ],
                  [
                    42.29468705900007,
                    8.586043233000055
                  ],
                  [
                    42.30714702400007,
                    8.559643230000063
                  ],
                  [
                    42.32303701300003,
                    8.536773208000056
                  ],
                  [
                    42.33138424300006,
                    8.534695218000024
                  ],
                  [
                    42.335502587000065,
                    8.533669983000038
                  ],
                  [
                    42.33647290000005,
                    8.533428430000072
                  ],
                  [
                    42.34009599800004,
                    8.532526482000037
                  ],
                  [
                    42.40605339900003,
                    8.516106807000028
                  ],
                  [
                    42.416553957000076,
                    8.513492760000076
                  ],
                  [
                    42.42114742000007,
                    8.512349247000031
                  ],
                  [
                    42.44755453700003,
                    8.505775363000055
                  ],
                  [
                    42.50255751800006,
                    8.492082721000031
                  ],
                  [
                    42.520137541000054,
                    8.478712686000051
                  ],
                  [
                    42.52976750400006,
                    8.454832691000036
                  ],
                  [
                    42.532366601000035,
                    8.440678835000028
                  ],
                  [
                    42.534510484000066,
                    8.429003928000043
                  ],
                  [
                    42.53872735900006,
                    8.397222738000039
                  ],
                  [
                    42.55007725400003,
                    8.35050276800007
                  ],
                  [
                    42.55664147600004,
                    8.31178524400002
                  ],
                  [
                    42.55999711100003,
                    8.29199281800004
                  ],
                  [
                    42.56548268200004,
                    8.263604839000038
                  ],
                  [
                    42.56702702100006,
                    8.25561284500003
                  ],
                  [
                    42.578096982000034,
                    8.228532848000043
                  ],
                  [
                    42.594776943000056,
                    8.197842839000032
                  ],
                  [
                    42.60478040100003,
                    8.179798825000034
                  ],
                  [
                    42.61597690200006,
                    8.159602825000036
                  ],
                  [
                    42.63062689700007,
                    8.140432805000046
                  ],
                  [
                    42.65140693300003,
                    8.129672756000048
                  ],
                  [
                    42.658568725000066,
                    8.13011179700004
                  ],
                  [
                    42.66135697300007,
                    8.130282726000075
                  ],
                  [
                    42.67851708100005,
                    8.14732265200007
                  ],
                  [
                    42.67936166800007,
                    8.14850425700007
                  ],
                  [
                    42.70159725600007,
                    8.179612544000065
                  ],
                  [
                    42.711157367000055,
                    8.206762476000051
                  ],
                  [
                    42.71914751600008,
                    8.24566240200005
                  ],
                  [
                    42.73487772100003,
                    8.29437228300003
                  ],
                  [
                    42.74753285300005,
                    8.322727206000025
                  ],
                  [
                    42.75110878400005,
                    8.330751347000046
                  ],
                  [
                    42.75394791800005,
                    8.33712216500004
                  ],
                  [
                    42.768168047000074,
                    8.36317208500003
                  ],
                  [
                    42.77937811900006,
                    8.373262037000075
                  ],
                  [
                    42.79818817000006,
                    8.370071980000034
                  ],
                  [
                    42.800407636000045,
                    8.370823379000058
                  ],
                  [
                    42.830918315000076,
                    8.381151867000028
                  ],
                  [
                    42.85809844200003,
                    8.391691759000025
                  ],
                  [
                    42.87210748100006,
                    8.395323076000068
                  ],
                  [
                    42.88440855700003,
                    8.398511668000026
                  ],
                  [
                    42.89884863900005,
                    8.40910160900006
                  ],
                  [
                    42.89883463600006,
                    8.410142723000035
                  ],
                  [
                    42.89876749900003,
                    8.41513436400004
                  ],
                  [
                    42.89857870000003,
                    8.429171581000048
                  ],
                  [
                    42.89702878200006,
                    8.457751538000025
                  ],
                  [
                    42.901050361000046,
                    8.46970826200004
                  ],
                  [
                    42.90203685600005,
                    8.472641432000046
                  ],
                  [
                    42.91082896300003,
                    8.498781437000048
                  ],
                  [
                    42.912369041000034,
                    8.52210139300007
                  ],
                  [
                    42.911675890000026,
                    8.526022997000041
                  ],
                  [
                    42.907609114000024,
                    8.54903137100007
                  ],
                  [
                    42.90531921100006,
                    8.582221324000045
                  ],
                  [
                    42.89878926000006,
                    8.602671316000055
                  ],
                  [
                    42.88402924900004,
                    8.61584633900003
                  ],
                  [
                    42.861830086000055,
                    8.634649030000048
                  ],
                  [
                    42.86132030300007,
                    8.635080802000061
                  ],
                  [
                    42.85987923300007,
                    8.63630138800005
                  ],
                  [
                    42.83841924600006,
                    8.664391413000033
                  ],
                  [
                    42.83198932400006,
                    8.695231381000042
                  ],
                  [
                    42.837129454000035,
                    8.727831313000024
                  ],
                  [
                    42.84391957400004,
                    8.75792124700007
                  ],
                  [
                    42.85754371400003,
                    8.785123158000033
                  ],
                  [
                    42.85990238000005,
                    8.79092558800005
                  ],
                  [
                    42.86535980200006,
                    8.804351102000055
                  ],
                  [
                    42.865342318000046,
                    8.816455476000044
                  ],
                  [
                    42.86532986700007,
                    8.82511106800007
                  ],
                  [
                    42.859779873000036,
                    8.831861078000031
                  ],
                  [
                    42.84954988100003,
                    8.844291089000023
                  ],
                  [
                    42.82806984200005,
                    8.855791142000044
                  ],
                  [
                    42.823381006000034,
                    8.858705716000031
                  ],
                  [
                    42.80515980900003,
                    8.870031190000077
                  ],
                  [
                    42.80121370000006,
                    8.874285014000066
                  ],
                  [
                    42.78399981100006,
                    8.892841228000066
                  ],
                  [
                    42.761179809000055,
                    8.917711263000058
                  ],
                  [
                    42.73063980400008,
                    8.948021313000027
                  ],
                  [
                    42.70306981200008,
                    8.980911350000042
                  ],
                  [
                    42.68012984100005,
                    9.015021373000025
                  ],
                  [
                    42.67406272200003,
                    9.02847851200005
                  ],
                  [
                    42.67248423400008,
                    9.031224831000031
                  ],
                  [
                    42.66228989100006,
                    9.048961372000065
                  ],
                  [
                    42.64681389300006,
                    9.069682339000053
                  ],
                  [
                    42.64434990700005,
                    9.072981394000067
                  ],
                  [
                    42.61929987100007,
                    9.089281451000033
                  ],
                  [
                    42.59934556800005,
                    9.106174348000025
                  ],
                  [
                    42.60207495900005,
                    9.10949991800004
                  ],
                  [
                    42.602561758000036,
                    9.110093049000056
                  ],
                  [
                    42.60942993200007,
                    9.118461437000065
                  ],
                  [
                    42.61567880400003,
                    9.123649285000056
                  ],
                  [
                    42.61902999300003,
                    9.126431394000065
                  ],
                  [
                    42.62596003800007,
                    9.132081361000076
                  ],
                  [
                    42.627461210000035,
                    9.134032040000022
                  ],
                  [
                    42.62907220900007,
                    9.136125434000064
                  ],
                  [
                    42.63511011000003,
                    9.143971312000076
                  ],
                  [
                    42.63470016100007,
                    9.158521290000067
                  ],
                  [
                    42.62477014900003,
                    9.166031309000061
                  ],
                  [
                    42.614300135000065,
                    9.173961327000029
                  ],
                  [
                    42.59548013700004,
                    9.193591358000049
                  ],
                  [
                    42.58359016500003,
                    9.21538136700002
                  ],
                  [
                    42.57961022200004,
                    9.237501343000076
                  ],
                  [
                    42.57099025900004,
                    9.258181333000039
                  ],
                  [
                    42.56108026800007,
                    9.270301348000032
                  ],
                  [
                    42.551360282000076,
                    9.28657135700007
                  ],
                  [
                    42.54695033100006,
                    9.30523133500003
                  ],
                  [
                    42.556290423000064,
                    9.321051281000052
                  ],
                  [
                    42.554818245000035,
                    9.328612303000057
                  ],
                  [
                    42.551580485000045,
                    9.345241258000044
                  ],
                  [
                    42.54543305100003,
                    9.357312561000072
                  ],
                  [
                    42.543519213000025,
                    9.361070637000068
                  ],
                  [
                    42.53745334200005,
                    9.372981780000032
                  ],
                  [
                    42.539139609000074,
                    9.374025646000064
                  ],
                  [
                    42.547719990000076,
                    9.379337242000076
                  ],
                  [
                    42.55218188400005,
                    9.382099331000063
                  ],
                  [
                    42.56712217900008,
                    9.39610568300003
                  ],
                  [
                    42.58486376600007,
                    9.409178266000026
                  ],
                  [
                    42.603539099000045,
                    9.416648284000075
                  ],
                  [
                    42.61754561400005,
                    9.42691959800004
                  ],
                  [
                    42.64088981900005,
                    9.447462242000029
                  ],
                  [
                    42.655830094000066,
                    9.455866032000074
                  ],
                  [
                    42.666101523000066,
                    9.458667278000064
                  ],
                  [
                    42.681975572000056,
                    9.469872345000056
                  ],
                  [
                    42.70065088600006,
                    9.471739800000023
                  ],
                  [
                    42.71465737500006,
                    9.474541032000047
                  ],
                  [
                    42.72866388500006,
                    9.482944825000061
                  ],
                  [
                    42.73613405100008,
                    9.49508368100004
                  ],
                  [
                    42.73644752400003,
                    9.495266538000067
                  ],
                  [
                    42.74733925700008,
                    9.501619963000053
                  ],
                  [
                    42.776286019000054,
                    9.51189122300002
                  ],
                  [
                    42.787491242000044,
                    9.523096305000024
                  ],
                  [
                    42.80149781500006,
                    9.549241540000025
                  ],
                  [
                    42.813636848000044,
                    9.57258550000006
                  ],
                  [
                    42.84071607900006,
                    9.582856765000031
                  ],
                  [
                    42.86406022400007,
                    9.586591722000037
                  ],
                  [
                    42.879934228000025,
                    9.584724145000052
                  ],
                  [
                    42.89207313900005,
                    9.574452741000073
                  ],
                  [
                    42.90888087400003,
                    9.563247560000036
                  ],
                  [
                    42.921019829000045,
                    9.565115037000055
                  ],
                  [
                    42.929003857000055,
                    9.573534234000022
                  ],
                  [
                    42.930194279000034,
                    9.574789555000052
                  ],
                  [
                    42.938441590000025,
                    9.583486372000039
                  ],
                  [
                    42.94343027700006,
                    9.587525199000027
                  ],
                  [
                    42.968641956000056,
                    9.59219390800007
                  ],
                  [
                    42.97984719400006,
                    9.607134029000065
                  ],
                  [
                    42.97797974200006,
                    9.628610517000027
                  ],
                  [
                    42.96397336200005,
                    9.655689608000046
                  ],
                  [
                    42.95090071000004,
                    9.672497336000049
                  ],
                  [
                    42.935026727000036,
                    9.679967474000023
                  ],
                  [
                    42.92568904700005,
                    9.672497427000053
                  ],
                  [
                    42.917285105000076,
                    9.65755729700004
                  ],
                  [
                    42.90794742400004,
                    9.65008725000007
                  ],
                  [
                    42.89767600600004,
                    9.650087287000076
                  ],
                  [
                    42.85378908000007,
                    9.662226324000073
                  ],
                  [
                    42.82297486900006,
                    9.674365316000035
                  ],
                  [
                    42.790293150000025,
                    9.693040634000056
                  ],
                  [
                    42.779087986000036,
                    9.698643236000066
                  ],
                  [
                    42.75014130400007,
                    9.710782220000056
                  ],
                  [
                    42.74005850400005,
                    9.716063703000032
                  ],
                  [
                    42.73053226900004,
                    9.721053651000034
                  ],
                  [
                    42.72707040600005,
                    9.72509259100002
                  ],
                  [
                    42.71372456300003,
                    9.740662673000031
                  ],
                  [
                    42.71338015100008,
                    9.741257568000037
                  ],
                  [
                    42.70345320700005,
                    9.758404151000036
                  ],
                  [
                    42.69411559200006,
                    9.768675546000054
                  ],
                  [
                    42.681042896000065,
                    9.774278154000058
                  ],
                  [
                    42.663794574000065,
                    9.776549058000057
                  ],
                  [
                    42.64742734400005,
                    9.77521203300006
                  ],
                  [
                    42.618480555000076,
                    9.758404454000072
                  ],
                  [
                    42.59513638300007,
                    9.748133176000067
                  ],
                  [
                    42.56805714500007,
                    9.73692815000004
                  ],
                  [
                    42.52977272900006,
                    9.727590683000074
                  ],
                  [
                    42.49895844500003,
                    9.72105447000007
                  ],
                  [
                    42.474680543000034,
                    9.72105455600007
                  ],
                  [
                    42.44853511400004,
                    9.721988407000026
                  ],
                  [
                    42.424257201000046,
                    9.719187212000065
                  ],
                  [
                    42.400769069000035,
                    9.716156585000022
                  ],
                  [
                    42.39531045800004,
                    9.71545227100006
                  ],
                  [
                    42.392640750000055,
                    9.715222509000057
                  ],
                  [
                    42.376572174000046,
                    9.713839606000022
                  ],
                  [
                    42.363219558000026,
                    9.71641995400006
                  ],
                  [
                    42.35576103100004,
                    9.71786128900004
                  ],
                  [
                    42.34619100300006,
                    9.72136131600007
                  ],
                  [
                    42.33977280800008,
                    9.719617623000033
                  ],
                  [
                    42.29352092700003,
                    9.757491440000024
                  ],
                  [
                    42.262913799000046,
                    9.776202633000025
                  ],
                  [
                    42.25099084900006,
                    9.783491543000025
                  ],
                  [
                    42.21515083700007,
                    9.783729707000077
                  ],
                  [
                    42.21335069400004,
                    9.783741669000051
                  ],
                  [
                    42.18577054800005,
                    9.773561785000027
                  ],
                  [
                    42.16531226300003,
                    9.753088583000022
                  ],
                  [
                    42.15688264200003,
                    9.744651489000034
                  ],
                  [
                    42.12605666700006,
                    9.713801622000062
                  ],
                  [
                    42.122286074000044,
                    9.710028106000038
                  ],
                  [
                    42.11720861200007,
                    9.704946822000068
                  ],
                  [
                    42.032832781000025,
                    9.620507476000057
                  ],
                  [
                    42.03080939300003,
                    9.618482565000022
                  ],
                  [
                    42.01890934200003,
                    9.617922606000036
                  ],
                  [
                    42.00838931800007,
                    9.622162633000073
                  ],
                  [
                    41.996429301000035,
                    9.631162655000026
                  ],
                  [
                    41.96609831000006,
                    9.64733601100005
                  ],
                  [
                    41.95819172500006,
                    9.65155203200004
                  ],
                  [
                    41.95233919800006,
                    9.654672767000022
                  ],
                  [
                    41.946301842000025,
                    9.657891393000057
                  ],
                  [
                    41.93584896300007,
                    9.663464016000034
                  ],
                  [
                    41.926148657000056,
                    9.668059854000035
                  ],
                  [
                    41.90613909500007,
                    9.679302884000037
                  ],
                  [
                    41.87323897700003,
                    9.683882986000071
                  ],
                  [
                    41.862040197000056,
                    9.678193904000068
                  ],
                  [
                    41.853278860000046,
                    9.673743065000053
                  ],
                  [
                    41.837746207000066,
                    9.662184271000058
                  ],
                  [
                    41.830951636000066,
                    9.657128017000048
                  ],
                  [
                    41.82454467400004,
                    9.652360206000026
                  ],
                  [
                    41.81565247100008,
                    9.645742976000065
                  ],
                  [
                    41.80867856300006,
                    9.64055326600004
                  ],
                  [
                    41.808388784000044,
                    9.640623815000026
                  ],
                  [
                    41.804599376000056,
                    9.641546376000065
                  ],
                  [
                    41.801038541000025,
                    9.642413289000046
                  ],
                  [
                    41.799580227000035,
                    9.643374848000065
                  ],
                  [
                    41.79911125800004,
                    9.643684069000074
                  ],
                  [
                    41.79099852300004,
                    9.64903330900006
                  ],
                  [
                    41.77382847000007,
                    9.653703360000065
                  ],
                  [
                    41.76067970200006,
                    9.643972814000051
                  ],
                  [
                    41.755748348000054,
                    9.640323441000021
                  ],
                  [
                    41.74860187400003,
                    9.636353472000053
                  ],
                  [
                    41.748869710000065,
                    9.615786713000034
                  ],
                  [
                    41.74906819100005,
                    9.60055352300003
                  ],
                  [
                    41.731694323000056,
                    9.508467590000066
                  ],
                  [
                    41.72802773800004,
                    9.489033754000047
                  ],
                  [
                    41.73461770200004,
                    9.471483758000034
                  ],
                  [
                    41.73072294600007,
                    9.470269549000022
                  ],
                  [
                    41.72396511200003,
                    9.46816276100003
                  ],
                  [
                    41.72194764100004,
                    9.467533805000073
                  ],
                  [
                    41.70342189100006,
                    9.466705059000049
                  ],
                  [
                    41.70227755600007,
                    9.466653867000048
                  ],
                  [
                    41.70065036200003,
                    9.466855749000047
                  ],
                  [
                    41.670197435000034,
                    9.470633967000026
                  ],
                  [
                    41.668936545000065,
                    9.471467225000026
                  ],
                  [
                    41.65415740700007,
                    9.481234004000044
                  ],
                  [
                    41.642597468000076,
                    9.515143991000059
                  ],
                  [
                    41.634416189000035,
                    9.513633890000051
                  ],
                  [
                    41.63273742400003,
                    9.513324024000042
                  ],
                  [
                    41.620836997000026,
                    9.512674829000048
                  ],
                  [
                    41.59772727500007,
                    9.511414141000046
                  ],
                  [
                    41.56415712200004,
                    9.506944249000071
                  ],
                  [
                    41.540606997000054,
                    9.499584337000044
                  ],
                  [
                    41.52206687200004,
                    9.485324414000047
                  ],
                  [
                    41.506656761000045,
                    9.470504481000035
                  ],
                  [
                    41.50032132500007,
                    9.465222994000044
                  ],
                  [
                    41.49096665500008,
                    9.457424547000073
                  ],
                  [
                    41.479036618000066,
                    9.460024588000067
                  ],
                  [
                    41.46326508800007,
                    9.465383488000043
                  ],
                  [
                    41.45887655100006,
                    9.466874639000025
                  ],
                  [
                    41.43261647400004,
                    9.475854707000053
                  ],
                  [
                    41.393086338000046,
                    9.485754821000057
                  ],
                  [
                    41.38536397300004,
                    9.486746224000058
                  ],
                  [
                    41.35903620600004,
                    9.490124918000049
                  ],
                  [
                    41.33695735500004,
                    9.494542697000043
                  ],
                  [
                    41.33649613000006,
                    9.494634984000072
                  ],
                  [
                    41.30869603700006,
                    9.50307506200005
                  ],
                  [
                    41.27967590500003,
                    9.501535149000063
                  ],
                  [
                    41.26755585300003,
                    9.499365192000027
                  ],
                  [
                    41.26744166200007,
                    9.499378474000025
                  ],
                  [
                    41.262980914000025,
                    9.499897322000038
                  ],
                  [
                    41.26050582600004,
                    9.500185209000051
                  ],
                  [
                    41.258260042000074,
                    9.500238267000043
                  ],
                  [
                    41.25225078700004,
                    9.500380239000037
                  ],
                  [
                    41.239315729000054,
                    9.49879528100007
                  ],
                  [
                    41.23058568000005,
                    9.495680310000068
                  ],
                  [
                    41.219885617000045,
                    9.490715353000041
                  ],
                  [
                    41.21496558300004,
                    9.486095373000069
                  ],
                  [
                    41.21157000000005,
                    9.48099316500003
                  ],
                  [
                    41.19522887900007,
                    9.462767746000054
                  ],
                  [
                    41.19480542600007,
                    9.462295465000068
                  ],
                  [
                    41.19184354200007,
                    9.459754477000047
                  ],
                  [
                    41.181427185000075,
                    9.450818795000032
                  ],
                  [
                    41.170455255000036,
                    9.441405560000021
                  ],
                  [
                    41.145445100000074,
                    9.42462566100005
                  ],
                  [
                    41.11471493400006,
                    9.414055770000061
                  ],
                  [
                    41.083544768000024,
                    9.40441587500004
                  ],
                  [
                    41.05648461700008,
                    9.391065970000056
                  ],
                  [
                    41.030084447000036,
                    9.372456071000045
                  ],
                  [
                    41.014074331000074,
                    9.357206139000027
                  ],
                  [
                    41.000577820000046,
                    9.354880502000071
                  ],
                  [
                    40.99608424400003,
                    9.354106196000032
                  ],
                  [
                    40.97634272400006,
                    9.351964826000028
                  ],
                  [
                    40.97071412500003,
                    9.351506276000066
                  ],
                  [
                    40.95355400500006,
                    9.335576340000046
                  ],
                  [
                    40.92697385500003,
                    9.323126438000031
                  ],
                  [
                    40.902963734000025,
                    9.318216515000074
                  ],
                  [
                    40.874103588000025,
                    9.309446605000062
                  ],
                  [
                    40.84410344300005,
                    9.304796701000043
                  ],
                  [
                    40.824753361000035,
                    9.305356758000073
                  ],
                  [
                    40.81256332600003,
                    9.310926782000024
                  ],
                  [
                    40.80851335300008,
                    9.32675677900005
                  ],
                  [
                    40.80032337400007,
                    9.345126786000037
                  ],
                  [
                    40.79262340300005,
                    9.367396777000067
                  ],
                  [
                    40.78882344700003,
                    9.386896769000032
                  ],
                  [
                    40.79205604500004,
                    9.390070692000052
                  ],
                  [
                    40.79764350800008,
                    9.39555673700005
                  ],
                  [
                    40.82806363100008,
                    9.39309664800004
                  ],
                  [
                    40.843133685000055,
                    9.389236610000069
                  ],
                  [
                    40.858223742000064,
                    9.385366568000052
                  ],
                  [
                    40.891213899000036,
                    9.389536466000038
                  ],
                  [
                    40.91385401700006,
                    9.397196392000069
                  ],
                  [
                    40.927514099000064,
                    9.405136336000055
                  ],
                  [
                    40.92685914200007,
                    9.406231212000023
                  ],
                  [
                    40.917524111000034,
                    9.421836350000035
                  ],
                  [
                    40.88999406900007,
                    9.448646402000065
                  ],
                  [
                    40.86218399100005,
                    9.46301647000007
                  ],
                  [
                    40.84236390800004,
                    9.463586528000064
                  ],
                  [
                    40.81576375600008,
                    9.45273661400006
                  ],
                  [
                    40.78322359800006,
                    9.447886716000028
                  ],
                  [
                    40.748603443000036,
                    9.444866825000076
                  ],
                  [
                    40.71953330700006,
                    9.44387690800005
                  ],
                  [
                    40.70709326300005,
                    9.446226944000045
                  ],
                  [
                    40.69856323100004,
                    9.447646966000036
                  ],
                  [
                    40.69773184400003,
                    9.44710450100007
                  ],
                  [
                    40.69613891500006,
                    9.446065145000034
                  ],
                  [
                    40.69684205600004,
                    9.44947032400006
                  ],
                  [
                    40.69540202500008,
                    9.448040457000047
                  ],
                  [
                    40.69665205800004,
                    9.450810208000064
                  ],
                  [
                    40.69618218200003,
                    9.502225672000066
                  ],
                  [
                    40.70220239300005,
                    9.536092664000023
                  ],
                  [
                    40.71772282000006,
                    9.569319691000032
                  ],
                  [
                    40.72502303700003,
                    9.59357753100005
                  ],
                  [
                    40.73373326500007,
                    9.61013605100004
                  ],
                  [
                    40.73852340700006,
                    9.625044720000062
                  ],
                  [
                    40.751893772000074,
                    9.654612077000024
                  ],
                  [
                    40.76629413000006,
                    9.670790614000055
                  ],
                  [
                    40.77178788500004,
                    9.679458907000026
                  ],
                  [
                    40.77949113200003,
                    9.691613434000033
                  ],
                  [
                    40.77874891400006,
                    9.692106471000045
                  ],
                  [
                    40.801474530000064,
                    9.726746336000076
                  ],
                  [
                    40.82556475100006,
                    9.763456219000034
                  ],
                  [
                    40.84733493200008,
                    9.790326117000063
                  ],
                  [
                    40.877535151000075,
                    9.818305988000077
                  ],
                  [
                    40.913045416000045,
                    9.850935833000051
                  ],
                  [
                    40.94667565800006,
                    9.88035569300007
                  ],
                  [
                    40.97874590400005,
                    9.911545552000064
                  ],
                  [
                    40.99655603300005,
                    9.928695472000072
                  ],
                  [
                    41.01393614400007,
                    9.939205401000038
                  ],
                  [
                    41.015872503000026,
                    9.942514021000022
                  ],
                  [
                    41.01956620100003,
                    9.948825373000034
                  ],
                  [
                    41.01335621000004,
                    9.95999537800003
                  ],
                  [
                    40.99893616800006,
                    9.967835412000056
                  ],
                  [
                    40.98065609100007,
                    9.969045466000068
                  ],
                  [
                    40.96580603500007,
                    9.971685510000043
                  ],
                  [
                    40.95347603500005,
                    9.987495526000032
                  ],
                  [
                    40.94603604500003,
                    10.001315531000046
                  ],
                  [
                    40.93655611200006,
                    10.035245519000057
                  ],
                  [
                    40.94868627200003,
                    10.067755434000048
                  ],
                  [
                    40.95384638200005,
                    10.095725380000033
                  ],
                  [
                    40.97467667400008,
                    10.156645228000059
                  ],
                  [
                    40.97882682000005,
                    10.194675160000031
                  ],
                  [
                    40.989947020000045,
                    10.23990506000007
                  ],
                  [
                    40.999827227000026,
                    10.289214956000023
                  ],
                  [
                    41.00509735500003,
                    10.318844901000034
                  ],
                  [
                    41.01502748100006,
                    10.343174830000066
                  ],
                  [
                    41.03043774400004,
                    10.400444692000065
                  ],
                  [
                    41.03184782300008,
                    10.422004654000034
                  ],
                  [
                    41.037638499000025,
                    10.443543797000075
                  ],
                  [
                    41.03844793600007,
                    10.44655460000007
                  ],
                  [
                    41.047148080000056,
                    10.477624518000027
                  ],
                  [
                    41.05697820100005,
                    10.500284453000063
                  ],
                  [
                    41.06137827800006,
                    10.516654411000047
                  ],
                  [
                    41.07130840600007,
                    10.540984345000027
                  ],
                  [
                    41.08032856400007,
                    10.57436425800006
                  ],
                  [
                    41.08703868600003,
                    10.60056419800003
                  ],
                  [
                    41.08244877800007,
                    10.632514160000028
                  ],
                  [
                    41.07788878000008,
                    10.639474169000039
                  ],
                  [
                    41.07898885600008,
                    10.65884413200007
                  ],
                  [
                    41.07726892300008,
                    10.681154098000036
                  ],
                  [
                    41.089979034000066,
                    10.69697403400005
                  ],
                  [
                    41.11486923700005,
                    10.720313912000051
                  ],
                  [
                    41.13310940300005,
                    10.744083808000028
                  ],
                  [
                    41.14271515900003,
                    10.753425944000071
                  ],
                  [
                    41.14270835800005,
                    10.753433103000077
                  ],
                  [
                    41.14921946000004,
                    10.75976478800004
                  ],
                  [
                    41.16642968700006,
                    10.779713638000032
                  ],
                  [
                    41.16675804000005,
                    10.779937909000068
                  ],
                  [
                    41.19087985700003,
                    10.796413524000059
                  ],
                  [
                    41.19702566700005,
                    10.805269494000072
                  ],
                  [
                    41.20746002000004,
                    10.820303423000041
                  ],
                  [
                    41.22006012700007,
                    10.834463355000025
                  ],
                  [
                    41.23198029300005,
                    10.863653268000064
                  ],
                  [
                    41.233600394000064,
                    10.89118321500007
                  ],
                  [
                    41.24075053800004,
                    10.92136313800006
                  ],
                  [
                    41.26816080000003,
                    10.957852979000052
                  ],
                  [
                    41.26942003400006,
                    10.958096629000067
                  ],
                  [
                    41.280460865000066,
                    10.960232930000075
                  ],
                  [
                    41.30028097600007,
                    10.96406285200004
                  ],
                  [
                    41.348581194000076,
                    10.962532683000063
                  ],
                  [
                    41.39222140600003,
                    10.96631252000003
                  ],
                  [
                    41.41008146200005,
                    10.958472469000071
                  ],
                  [
                    41.484071837000045,
                    10.966902183000059
                  ],
                  [
                    41.58223227000008,
                    10.962071839000032
                  ],
                  [
                    41.595424440000045,
                    10.962892010000076
                  ],
                  [
                    41.634182519000035,
                    10.965301641000053
                  ],
                  [
                    41.68083272600006,
                    10.963881473000072
                  ],
                  [
                    41.699542834000056,
                    10.969311391000076
                  ],
                  [
                    41.71761289600005,
                    10.964781335000055
                  ],
                  [
                    41.739543010000034,
                    10.968331248000027
                  ],
                  [
                    41.760453151000036,
                    10.98194114200004
                  ],
                  [
                    41.76336320100006,
                    10.990871113000026
                  ],
                  [
                    41.76891322500006,
                    10.991211091000025
                  ],
                  [
                    41.770138822000035,
                    10.991000302000032
                  ],
                  [
                    41.785965574000045,
                    10.98827827100007
                  ],
                  [
                    41.789509922000036,
                    10.987668725000049
                  ],
                  [
                    41.810752527000034,
                    10.984015183000054
                  ],
                  [
                    41.81170458500003,
                    10.983851437000055
                  ],
                  [
                    41.811854098000026,
                    10.983788144000073
                  ],
                  [
                    41.81360115800004,
                    10.983048561000032
                  ],
                  [
                    41.83722000000006,
                    10.973050000000057
                  ],
                  [
                    41.88194000000004,
                    10.960830000000044
                  ],
                  [
                    41.91805000000005,
                    10.953610000000026
                  ],
                  [
                    41.94028000000003,
                    10.950000000000045
                  ],
                  [
                    41.991940000000056,
                    10.942220000000077
                  ],
                  [
                    42.01972000000006,
                    10.944720000000075
                  ],
                  [
                    42.080340000000035,
                    10.977430000000027
                  ],
                  [
                    42.12555000000003,
                    10.99944000000005
                  ],
                  [
                    42.17166000000003,
                    11.000280000000032
                  ],
                  [
                    42.300550000000044,
                    11.011390000000063
                  ],
                  [
                    42.35889000000003,
                    11.019160000000056
                  ],
                  [
                    42.50111000000004,
                    11.06361000000004
                  ],
                  [
                    42.60824000000008,
                    11.091580000000022
                  ],
                  [
                    42.62467138200003,
                    11.09438922000004
                  ],
                  [
                    42.639881356000046,
                    11.096989619000055
                  ],
                  [
                    42.64041000000003,
                    11.097080000000062
                  ],
                  [
                    42.746970160000046,
                    11.078136850000021
                  ],
                  [
                    42.74819000000008,
                    11.077920000000063
                  ],
                  [
                    42.759790000000066,
                    11.059100000000058
                  ],
                  [
                    42.769300000000044,
                    11.023190000000056
                  ],
                  [
                    42.79222000000004,
                    10.997780000000034
                  ],
                  [
                    42.792710328000055,
                    10.997532875000047
                  ],
                  [
                    42.810970000000054,
                    10.988330000000076
                  ],
                  [
                    42.84541073200006,
                    10.98563931800004
                  ],
                  [
                    42.84770607300004,
                    10.985459994000053
                  ],
                  [
                    42.85842209600003,
                    10.984622805000072
                  ],
                  [
                    42.86263239800007,
                    10.984293875000049
                  ]
                ]
              ],
              "type": "Polygon"
            },
            "median days-to-reply": null,
            "per_resolved": 0.0,
            "referred": 1,
            "replied": 0
          }
        ],
        "getFillColor": [
          254,
          189,
          51,
          200
        ],
        "getLineColor": [
          255,
          255,
          255
        ],
        "id": "7b41772f-e47d-4dec-8fd0-b64935450f05",
        "pickable": true
      }
    ]
  ],
  "mapProvider": "carto",
  "mapStyle": "https://basemaps.cartocdn.com/gl/dark-matter-gl-style/style.json",
  "views": [
    {
      "@@type": "MapView",
      "controller": true
    }
  ]
}</a:t>
            </a:r>
          </a:p>
          <a:p>
            <a:pPr lvl="0" indent="0" marL="0">
              <a:buNone/>
            </a:pPr>
            <a:r>
              <a:rPr i="1"/>
              <a:t>Of the {# referred tickets} referred tickets, sites in {northernmost_region1_feedback} received more feedback about {top_description_northernmost_region1}, whereas sites in {sothernmost_region1_feedback} received more feedback about {top_description_sothernmost_region 1}.</a:t>
            </a:r>
          </a:p>
          <a:p>
            <a:pPr lvl="0" indent="0" marL="0">
              <a:buNone/>
            </a:pPr>
            <a:r>
              <a:rPr i="1"/>
              <a:t>Of the {# replies}, {location1_top % of replies}, {location2_ top % of replies}, and {location3_ top % of replies}, have the highest percentage of replies for the sector in comparison to all other sites.</a:t>
            </a:r>
          </a:p>
          <a:p>
            <a:pPr lvl="0" indent="0" marL="0">
              <a:buNone/>
            </a:pPr>
            <a:r>
              <a:rPr i="1"/>
              <a:t>The site that takes the longest to process feedback is {site_name_highest_avg_days} with {# avg_days} as the average number of days between received date to closed date. On the other end of the scale, {site_name_lowest_avg_days} with {# avg_days} as the average number of days between received date to closed date.</a:t>
            </a:r>
          </a:p>
          <a:p>
            <a:pPr lvl="0" indent="0" marL="0">
              <a:buNone/>
            </a:pPr>
            <a:r>
              <a:rPr i="1"/>
              <a:t>The sites with the highest resolution rates are {site_1st_res_rate}, {site_2nd_res_rate}, and {site_3rd_res_rate} according to reports from the service providers. The below graph shows the responses to referred feedback by site fir this sector.</a:t>
            </a:r>
          </a:p>
          <a:p>
            <a:pPr lvl="0" indent="0" marL="0">
              <a:buNone/>
            </a:pPr>
            <a:r>
              <a:rPr i="1"/>
              <a:t>When comparing the two sources of resolution, {site_1st_confirmed_res_rate}, {site_2nd_ confirmed_res_rate }, and {site_3rd_confirmed_res_rate } according to reports from the service providers.</a:t>
            </a:r>
          </a:p>
          <a:p>
            <a:pPr lvl="0" indent="0" marL="0">
              <a:buNone/>
            </a:pPr>
            <a:r>
              <a:rPr i="1"/>
              <a:t>For the following locations {list of sites with lower confirmation %} have a lower percentage of confirmed resolution than recommended. We suggest a more in-depth review of these locations for this sector to understand and address the contributing factors that might be causing the communication issue between CCCM and service provider or between the CFM staff completing the reply process with the affected community, or both.</a:t>
            </a:r>
          </a:p>
          <a:p>
            <a:pPr lvl="0" indent="0" marL="0">
              <a:spcBef>
                <a:spcPts val="3000"/>
              </a:spcBef>
              <a:buNone/>
            </a:pPr>
            <a:r>
              <a:rPr b="1"/>
              <a:t>Education</a:t>
            </a:r>
          </a:p>
          <a:p>
            <a:pPr lvl="0" indent="0" marL="0">
              <a:spcBef>
                <a:spcPts val="3000"/>
              </a:spcBef>
              <a:buNone/>
            </a:pPr>
            <a:r>
              <a:rPr b="1"/>
              <a:t>Overview</a:t>
            </a:r>
          </a:p>
          <a:p>
            <a:pPr lvl="0" indent="0" marL="0">
              <a:buNone/>
            </a:pPr>
            <a:r>
              <a:rPr i="1"/>
              <a:t>Over the reporting period, {sector} received {s_count_ticket} pieces of community feedback collected across {s_sites} Sites. {Sector} received a total of {% sector tickets by total received} of the total tickets received by CCCM – an increase/decrease of XX% during this reporting period. The most feedback was collected from {name_top sites 1}, {name_top sites 2}, and {name_ top sites 3}, which received {% of site tickets by sector total} of the feedback.</a:t>
            </a:r>
          </a:p>
          <a:p>
            <a:pPr lvl="0" indent="0" marL="0">
              <a:buNone/>
            </a:pPr>
            <a:r>
              <a:rPr i="1"/>
              <a:t>Of the total feedback received, {# of referred} tickets were referred to the responsible service providers, and {# of closed upon receipt} tickets were closed upon receipt . The table below shows the top 5 tickets that were referred during this reporting period with {top issue named here} as the top feedback received for the sector. This issue saw a X% increase or decrease in tickets when compared to the last reporting period.</a:t>
            </a:r>
          </a:p>
          <a:p>
            <a:pPr lvl="0" indent="0" marL="0">
              <a:buNone/>
            </a:pPr>
            <a:r>
              <a:rPr i="1"/>
              <a:t>For the referred tickets, {# active tickets} tickets were still being processed at time the of report generation with {# active referrals (Open+ in-progress)}, and {# responded} had received a response from the service provider but yet to be followed-up by CCCM at the time of reporting. </a:t>
            </a:r>
          </a:p>
          <a:p>
            <a:pPr lvl="0" indent="0" marL="0">
              <a:buNone/>
            </a:pPr>
            <a:r>
              <a:rPr i="1"/>
              <a:t>Within the reporting period, % of referred tickets were replied to by CCCM and then closed. The most common responses received by the service providers were {response 1 name and % of total replies}, {response 2 name and % of total replies}, and {response 3 name and % of total replies}.</a:t>
            </a:r>
          </a:p>
          <a:p>
            <a:pPr lvl="0" indent="0" marL="0">
              <a:buNone/>
            </a:pPr>
            <a:r>
              <a:rPr i="1"/>
              <a:t>On average it took {# days_received_reply_date} from when a ticket was received to when a reply was complete. The fastest reply was completed in {lowest # days_received_reply_date} for {feedback_about} and the slowest reply was completed in {maximum # days_received_reply_date} for {feedback_about}.</a:t>
            </a:r>
          </a:p>
        </p:txBody>
      </p:sp>
      <p:pic>
        <p:nvPicPr>
          <p:cNvPr descr="template-Brian_files/figure-pptx/fig-18-output-1.png" id="0" name="Picture 1"/>
          <p:cNvPicPr>
            <a:picLocks noGrp="1" noChangeAspect="1"/>
          </p:cNvPicPr>
          <p:nvPr/>
        </p:nvPicPr>
        <p:blipFill>
          <a:blip r:embed="rId2"/>
          <a:stretch>
            <a:fillRect/>
          </a:stretch>
        </p:blipFill>
        <p:spPr bwMode="auto">
          <a:xfrm>
            <a:off x="3568700" y="482600"/>
            <a:ext cx="5105400" cy="38227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i="1"/>
              <a:t>Of the {count_replies} completed, {} issues were resolved as reported by the service provider and {# resolved by affected pop.} issues were resolved as reported by the people who submitted the feedback.</a:t>
            </a:r>
          </a:p>
          <a:p>
            <a:pPr lvl="0" indent="0" marL="0">
              <a:buNone/>
            </a:pPr>
            <a:r>
              <a:rPr i="1"/>
              <a:t>The below table breaks down the resolution rates from the two sources by the different categories of feedback. {name feedback about 1St}, and {name feedback about 2nd} have the highest per centage of confirmed resolution whereas, {name feedback about 2nd last} and {name feedback about last} have the lowest per centage.</a:t>
            </a:r>
          </a:p>
          <a:p>
            <a:pPr lvl="0" indent="0" marL="1270000">
              <a:buNone/>
            </a:pPr>
            <a:r>
              <a:rPr sz="2000" b="1"/>
              <a:t>Note</a:t>
            </a:r>
          </a:p>
          <a:p>
            <a:pPr lvl="0" indent="0" marL="1270000">
              <a:buNone/>
            </a:pPr>
            <a:r>
              <a:rPr sz="2000"/>
              <a:t>For feedback categories with a lower percentage of confirmed resolution, we suggest a more in-depth review these feedback types to understand and address the contributing factors that might be causing the communication issue between CCCM and service provider or between the CFM staff completing the reply process with the affected community, or both.”</a:t>
            </a:r>
          </a:p>
          <a:p>
            <a:pPr lvl="0" indent="0" marL="0">
              <a:buNone/>
            </a:pPr>
            <a:r>
              <a:rPr i="1"/>
              <a:t>The rate of resolution according to service provider reporting has {rate of resolution increased/decreased by %} when compared to last reporting period. The {name of sector} is ranked {sector ranking for resolutions} for the most resolutions when compared to other sectors in the reporting period.</a:t>
            </a:r>
          </a:p>
          <a:p>
            <a:pPr lvl="0" indent="0" marL="0">
              <a:buNone/>
            </a:pPr>
            <a:r>
              <a:rPr i="1"/>
              <a:t>Of the total replies, {expired tickets} % were for expired tickets which means 1 in # people were told though CCCM referred their feedback they were unable to get a response from the providers. This was XX % increase or decrease in the number of expires since last reporting period. Feedback about {name of description highest % of no response compared total replies} were most likely to expire with {% of expired replies} of replies containing no response from the service providers than feedback about {name of description lowest % of no response compared to its total replies} which only has {% of expired replies} of replies containing no response from the service providers.</a:t>
            </a:r>
          </a:p>
          <a:p>
            <a:pPr lvl="0" indent="0" marL="0">
              <a:spcBef>
                <a:spcPts val="3000"/>
              </a:spcBef>
              <a:buNone/>
            </a:pPr>
            <a:r>
              <a:rPr b="1"/>
              <a:t>Region</a:t>
            </a:r>
          </a:p>
          <a:p>
            <a:pPr lvl="0" indent="0" marL="0">
              <a:buNone/>
            </a:pPr>
            <a:r>
              <a:rPr i="1"/>
              <a:t>The map below shows all the CCCM managed sites that received feedback about the {name of sector} sector during the reporting period. The region that received the most amount feedback is {name of region} with {% of total feedback received by region} total feedback received by the region.</a:t>
            </a:r>
          </a:p>
          <a:p>
            <a:pPr lvl="0" indent="0" marL="0">
              <a:buNone/>
            </a:pPr>
            <a:r>
              <a:rPr i="1"/>
              <a:t>When looking at the portion of the tickets received compared to the total population living in the sites, {name of site with highest proportion of pop} has the highest proportion of tickets compared to the population size. This signals good reach of the CFM program, and it might suggest a possible unmet need or problem that needs further investigation by the relevant service providers.</a:t>
            </a:r>
          </a:p>
          <a:p>
            <a:pPr lvl="0" indent="0" marL="0">
              <a:buNone/>
            </a:pPr>
            <a:r>
              <a:rPr i="1"/>
              <a:t>To report feedback people are reaching CCCM mostly through {most common feedback channel for sector}.</a:t>
            </a:r>
          </a:p>
          <a:p>
            <a:pPr lvl="0" indent="0">
              <a:buNone/>
            </a:pPr>
            <a:r>
              <a:rPr>
                <a:latin typeface="Courier"/>
              </a:rPr>
              <a:t>{
  "initialViewState": {
    "bearing": 0,
    "latitude": 8.484153,
    "longitude": 40.367431,
    "pitch": 0,
    "zoom": 4
  },
  "layers": [
    [
      {
        "@@type": "GeoJsonLayer",
        "data": [
          {
            "% replied": 0.0,
            "ADM1_EN": "Somali",
            "ADM1_PCODE": "ET05",
            "geometry": {
              "coordinates": [
                [
                  [
                    42.86263239800007,
                    10.984293875000049
                  ],
                  [
                    42.89097000000004,
                    10.982080000000053
                  ],
                  [
                    42.944090000000074,
                    11.002440000000036
                  ],
                  [
                    42.93731660000003,
                    10.990426704000072
                  ],
                  [
                    42.917500000000075,
                    10.955280000000073
                  ],
                  [
                    42.855000000000075,
                    10.892220000000066
                  ],
                  [
                    42.838610000000074,
                    10.873890000000074
                  ],
                  [
                    42.76416000000006,
                    10.78042000000005
                  ],
                  [
                    42.66479000000004,
                    10.632910000000038
                  ],
                  [
                    42.68111000000005,
                    10.58278000000007
                  ],
                  [
                    42.70944000000003,
                    10.536110000000065
                  ],
                  [
                    42.72222000000005,
                    10.51792000000006
                  ],
                  [
                    42.74666000000008,
                    10.495690000000025
                  ],
                  [
                    42.786110000000065,
                    10.455550000000073
                  ],
                  [
                    42.79708000000005,
                    10.422780000000046
                  ],
                  [
                    42.80099573000007,
                    10.396322197000075
                  ],
                  [
                    42.803330000000074,
                    10.380550000000028
                  ],
                  [
                    42.80611000000005,
                    10.350000000000023
                  ],
                  [
                    42.80695883900006,
                    10.34716975400005
                  ],
                  [
                    42.816940000000045,
                    10.313890000000072
                  ],
                  [
                    42.82102467900006,
                    10.302458951000062
                  ],
                  [
                    42.85069000000004,
                    10.219440000000077
                  ],
                  [
                    42.86416000000003,
                    10.200550000000021
                  ],
                  [
                    42.87997980200004,
                    10.183750681000049
                  ],
                  [
                    42.89097000000004,
                    10.17208000000005
                  ],
                  [
                    42.922780000000046,
                    10.147780000000068
                  ],
                  [
                    42.95326000000006,
                    10.13250000000005
                  ],
                  [
                    42.972883539000065,
                    10.121814555000071
                  ],
                  [
                    42.98055000000005,
                    10.117640000000051
                  ],
                  [
                    42.983329086000026,
                    10.11451630700003
                  ],
                  [
                    42.99969964600007,
                    10.096115798000028
                  ],
                  [
                    43.01305000000008,
                    10.081110000000024
                  ],
                  [
                    43.02511817000004,
                    10.049861961000033
                  ],
                  [
                    43.03472000000005,
                    10.025000000000034
                  ],
                  [
                    43.042770000000075,
                    9.99306000000007
                  ],
                  [
                    43.05166000000003,
                    9.96819000000005
                  ],
                  [
                    43.06305000000003,
                    9.948750000000075
                  ],
                  [
                    43.08430000000004,
                    9.924860000000024
                  ],
                  [
                    43.110280000000046,
                    9.908890000000042
                  ],
                  [
                    43.14784000000003,
                    9.902780000000064
                  ],
                  [
                    43.16192482000008,
                    9.902780000000064
                  ],
                  [
                    43.18041000000005,
                    9.902780000000064
                  ],
                  [
                    43.194665127000064,
                    9.896465123000041
                  ],
                  [
                    43.204090000000065,
                    9.89229000000006
                  ],
                  [
                    43.215927941000075,
                    9.875704344000042
                  ],
                  [
                    43.22044942200006,
                    9.869369481000035
                  ],
                  [
                    43.224860000000035,
                    9.863190000000031
                  ],
                  [
                    43.225048568000034,
                    9.862256802000047
                  ],
                  [
                    43.23777000000007,
                    9.799300000000073
                  ],
                  [
                    43.246380000000045,
                    9.750830000000065
                  ],
                  [
                    43.26055000000008,
                    9.684720000000027
                  ],
                  [
                    43.267220000000066,
                    9.66444000000007
                  ],
                  [
                    43.275280000000066,
                    9.645560000000046
                  ],
                  [
                    43.283330000000035,
                    9.634720000000073
                  ],
                  [
                    43.305270000000064,
                    9.628330000000062
                  ],
                  [
                    43.32847000000004,
                    9.619580000000042
                  ],
                  [
                    43.33290629000004,
                    9.614804451000055
                  ],
                  [
                    43.33307274500004,
                    9.614883055000064
                  ],
                  [
                    43.33380989900007,
                    9.615231159000075
                  ],
                  [
                    43.33384289300005,
                    9.615246739000042
                  ],
                  [
                    43.33904849000004,
                    9.608239352000055
                  ],
                  [
                    43.34830865600003,
                    9.598760170000048
                  ],
                  [
                    43.34931882400008,
                    9.597136791000025
                  ],
                  [
                    43.382886563000056,
                    9.561002006000024
                  ],
                  [
                    43.38666000000006,
                    9.556940000000054
                  ],
                  [
                    43.40060914900005,
                    9.532624845000043
                  ],
                  [
                    43.42735680200008,
                    9.486000258000047
                  ],
                  [
                    43.427770000000066,
                    9.485280000000046
                  ],
                  [
                    43.42707571300008,
                    9.478825506000021
                  ],
                  [
                    43.42668941000005,
                    9.475234208000074
                  ],
                  [
                    43.425140000000056,
                    9.460830000000044
                  ],
                  [
                    43.425830000000076,
                    9.43458000000004
                  ],
                  [
                    43.42713052000005,
                    9.433188287000064
                  ],
                  [
                    43.44166000000007,
                    9.417640000000063
                  ],
                  [
                    43.49311627700007,
                    9.38631150200007
                  ],
                  [
                    43.544849457000055,
                    9.354815453000072
                  ],
                  [
                    43.555270000000064,
                    9.348470000000077
                  ],
                  [
                    43.583060000000046,
                    9.336110000000076
                  ],
                  [
                    43.62342976100007,
                    9.35286674200006
                  ],
                  [
                    43.62722000000008,
                    9.354440000000068
                  ],
                  [
                    43.654838132000066,
                    9.32926619400007
                  ],
                  [
                    43.65669559300005,
                    9.327573126000061
                  ],
                  [
                    43.66318181300005,
                    9.321660964000046
                  ],
                  [
                    43.72778000000005,
                    9.26278000000002
                  ],
                  [
                    43.74924187200003,
                    9.243383331000075
                  ],
                  [
                    43.86071741200004,
                    9.142634705000035
                  ],
                  [
                    43.97640554600008,
                    9.038078849000044
                  ],
                  [
                    44.01055000000008,
                    9.007220000000075
                  ],
                  [
                    44.064478946000065,
                    8.989349590000074
                  ],
                  [
                    44.115113215000065,
                    8.972570935000022
                  ],
                  [
                    44.185769152000034,
                    8.949157709000076
                  ],
                  [
                    44.18744275700004,
                    8.94860312700007
                  ],
                  [
                    44.65047000000004,
                    8.795170000000041
                  ],
                  [
                    44.66145785500004,
                    8.791528936000077
                  ],
                  [
                    44.68521117600005,
                    8.783657757000071
                  ],
                  [
                    44.69712590200004,
                    8.779709554000021
                  ],
                  [
                    45.50435861900007,
                    8.50776208000002
                  ],
                  [
                    45.93556637100005,
                    8.365377520000038
                  ],
                  [
                    46.094442396000034,
                    8.312013318000027
                  ],
                  [
                    46.100326505000055,
                    8.310035793000054
                  ],
                  [
                    46.31872457000003,
                    8.236580085000071
                  ],
                  [
                    46.406719526000074,
                    8.206898292000062
                  ],
                  [
                    46.406649482000034,
                    8.206785983000032
                  ],
                  [
                    46.432264917000055,
                    8.198100367000052
                  ],
                  [
                    46.45171271400005,
                    8.191505068000026
                  ],
                  [
                    46.552770000000066,
                    8.157220000000052
                  ],
                  [
                    46.747747341000036,
                    8.091018124000072
                  ],
                  [
                    46.79083000000003,
                    8.07639000000006
                  ],
                  [
                    46.84066209000008,
                    8.059213094000029
                  ],
                  [
                    46.88942949500006,
                    8.042408697000042
                  ],
                  [
                    46.99472000000003,
                    8.006110000000035
                  ],
                  [
                    47.01194000000004,
                    8.00111000000004
                  ],
                  [
                    47.04902323600004,
                    8.001522198000032
                  ],
                  [
                    47.08693000000005,
                    8.001940000000047
                  ],
                  [
                    47.51896437200003,
                    8.003093597000031
                  ],
                  [
                    47.60750000000007,
                    8.003330000000062
                  ],
                  [
                    47.746380000000045,
                    8.003610000000037
                  ],
                  [
                    47.850550000000055,
                    8.00305000000003
                  ],
                  [
                    47.90249000000006,
                    8.00305000000003
                  ],
                  [
                    47.94979744500006,
                    8.00363479200007
                  ],
                  [
                    47.988240000000076,
                    8.004110000000026
                  ],
                  [
                    47.987220000000036,
                    8.00111000000004
                  ],
                  [
                    47.98410000000007,
                    7.998080000000073
                  ],
                  [
                    47.96287502300004,
                    7.977505829000052
                  ],
                  [
                    47.960124465000035,
                    7.974838463000026
                  ],
                  [
                    47.939545020000025,
                    7.954881454000031
                  ],
                  [
                    47.929682607000075,
                    7.945317335000027
                  ],
                  [
                    47.90405000000004,
                    7.920460000000048
                  ],
                  [
                    47.89878982500005,
                    7.915508312000043
                  ],
                  [
                    47.88121633900005,
                    7.8989654350000365
                  ],
                  [
                    47.84808296700004,
                    7.867775191000021
                  ],
                  [
                    47.84700139700004,
                    7.8667570500000465
                  ],
                  [
                    47.813676205000036,
                    7.835386237000023
                  ],
                  [
                    47.78517231300003,
                    7.808553974000063
                  ],
                  [
                    47.76184000000006,
                    7.7865900000000465
                  ],
                  [
                    47.75270779400006,
                    7.7779936370000655
                  ],
                  [
                    47.718277099000034,
                    7.745583203000024
                  ],
                  [
                    47.71297106800006,
                    7.740588510000066
                  ],
                  [
                    47.68556991600008,
                    7.714795153000068
                  ],
                  [
                    47.65805000000006,
                    7.688890000000072
                  ],
                  [
                    47.55555000000004,
                    7.592220000000054
                  ],
                  [
                    47.55009044600007,
                    7.587039927000035
                  ],
                  [
                    47.54374583900005,
                    7.581020108000075
                  ],
                  [
                    47.21903647700003,
                    7.273334872000021
                  ],
                  [
                    46.99139000000008,
                    7.056940000000054
                  ],
                  [
                    46.967642408000074,
                    7.0327782050000565
                  ],
                  [
                    46.965079639000066,
                    7.030170736000059
                  ],
                  [
                    46.77336997500004,
                    6.835117300000036
                  ],
                  [
                    46.561390000000074,
                    6.619440000000054
                  ],
                  [
                    46.304530759000045,
                    6.35704824000004
                  ],
                  [
                    46.15401740800007,
                    6.202962279000076
                  ],
                  [
                    46.113980000000026,
                    6.1620300000000725
                  ],
                  [
                    45.996488001000046,
                    6.0419072280000705
                  ],
                  [
                    45.990270000000066,
                    6.0355500000000575
                  ],
                  [
                    45.98922750000003,
                    6.034448776000033
                  ],
                  [
                    45.95583000000005,
                    5.999170000000049
                  ],
                  [
                    45.89605031600007,
                    5.9340439620000325
                  ],
                  [
                    45.71666000000005,
                    5.738610000000051
                  ],
                  [
                    45.63371927700007,
                    5.647789799000066
                  ],
                  [
                    45.489400000000046,
                    5.489760000000047
                  ],
                  [
                    45.37922657800004,
                    5.369128108000041
                  ],
                  [
                    45.37447000000003,
                    5.363920000000064
                  ],
                  [
                    45.37179705200003,
                    5.361004301000037
                  ],
                  [
                    45.09611000000007,
                    5.060280000000034
                  ],
                  [
                    45.075514551000026,
                    5.037481979000063
                  ],
                  [
                    45.007840000000044,
                    4.962570000000028
                  ],
                  [
                    45.00000000000006,
                    4.954310000000021
                  ],
                  [
                    44.99006124500005,
                    4.943837621000057
                  ],
                  [
                    44.95083000000005,
                    4.902500000000032
                  ],
                  [
                    44.767366835000075,
                    4.914134495000042
                  ],
                  [
                    44.76947855800006,
                    4.920009745000073
                  ],
                  [
                    44.768852362000075,
                    4.920009863000075
                  ],
                  [
                    44.76681662800007,
                    4.914169387000072
                  ],
                  [
                    44.512770000000046,
                    4.930280000000039
                  ],
                  [
                    44.46690000000007,
                    4.933530000000076
                  ],
                  [
                    44.32596500900007,
                    4.942019771000048
                  ],
                  [
                    44.29027000000008,
                    4.944170000000042
                  ],
                  [
                    44.221670000000074,
                    4.948330000000055
                  ],
                  [
                    44.059030000000064,
                    4.9586100000000215
                  ],
                  [
                    43.981940000000066,
                    4.963050000000067
                  ],
                  [
                    43.95986000000005,
                    4.95139000000006
                  ],
                  [
                    43.92222000000004,
                    4.934440000000052
                  ],
                  [
                    43.88721000000004,
                    4.922780000000046
                  ],
                  [
                    43.855830000000026,
                    4.913890000000038
                  ],
                  [
                    43.83305000000007,
                    4.910280000000057
                  ],
                  [
                    43.82708475800007,
                    4.909497701000021
                  ],
                  [
                    43.82342463300006,
                    4.909017784000071
                  ],
                  [
                    43.79863192000005,
                    4.86921770500004
                  ],
                  [
                    43.53971904400004,
                    4.78974217800004
                  ],
                  [
                    43.51273194200007,
                    4.821180155000036
                  ],
                  [
                    43.50854576000006,
                    4.829276613000047
                  ],
                  [
                    43.505815417000065,
                    4.828205973000024
                  ],
                  [
                    43.49055000000004,
                    4.822220000000073
                  ],
                  [
                    43.41666782400006,
                    4.790267614000072
                  ],
                  [
                    43.38969655500006,
                    4.778603145000034
                  ],
                  [
                    43.37536834100007,
                    4.772406513000021
                  ],
                  [
                    43.35889000000003,
                    4.765280000000075
                  ],
                  [
                    43.358204501000046,
                    4.76497306300007
                  ],
                  [
                    43.321660000000065,
                    4.748610000000042
                  ],
                  [
                    43.19360000000006,
                    4.687780000000032
                  ],
                  [
                    43.15819000000005,
                    4.666390000000035
                  ],
                  [
                    43.08083000000005,
                    4.604170000000067
                  ],
                  [
                    43.075800972000025,
                    4.600008479000053
                  ],
                  [
                    42.985690000000034,
                    4.525420000000054
                  ],
                  [
                    42.96888000000007,
                    4.504310000000032
                  ],
                  [
                    42.95722000000006,
                    4.481110000000058
                  ],
                  [
                    42.94652000000008,
                    4.446110000000033
                  ],
                  [
                    42.933610000000044,
                    4.388750000000073
                  ],
                  [
                    42.93001606900003,
                    4.382227095000076
                  ],
                  [
                    42.91999000000004,
                    4.364030000000071
                  ],
                  [
                    42.87666000000007,
                    4.31833000000006
                  ],
                  [
                    42.85569000000004,
                    4.304720000000032
                  ],
                  [
                    42.83167000000003,
                    4.295280000000048
                  ],
                  [
                    42.82252735800006,
                    4.2928225350000275
                  ],
                  [
                    42.80404961100004,
                    4.287855871000033
                  ],
                  [
                    42.77357404000003,
                    4.279664293000053
                  ],
                  [
                    42.76861000000008,
                    4.2783300000000395
                  ],
                  [
                    42.740830000000074,
                    4.272780000000068
                  ],
                  [
                    42.726530000000025,
                    4.271190000000047
                  ],
                  [
                    42.65611000000007,
                    4.264720000000068
                  ],
                  [
                    42.62229000000008,
                    4.260420000000067
                  ],
                  [
                    42.563789384000074,
                    4.246906929000033
                  ],
                  [
                    42.566458657000055,
                    4.244940942000028
                  ],
                  [
                    42.58508733100007,
                    4.214725171000055
                  ],
                  [
                    42.57394027700008,
                    4.212010860000021
                  ],
                  [
                    42.56571579000007,
                    4.20983886700003
                  ],
                  [
                    42.55453109700005,
                    4.206250191000038
                  ],
                  [
                    42.54262924200003,
                    4.204951763000054
                  ],
                  [
                    42.527348192000034,
                    4.2030047670000386
                  ],
                  [
                    42.51674795500003,
                    4.202878518000034
                  ],
                  [
                    42.49411861200008,
                    4.202609002000031
                  ],
                  [
                    42.48582839900007,
                    4.2033200260000285
                  ],
                  [
                    42.47552108800005,
                    4.202731133000043
                  ],
                  [
                    42.472099392000075,
                    4.202346753000029
                  ],
                  [
                    42.45686223300004,
                    4.200635069000043
                  ],
                  [
                    42.445549011000026,
                    4.199364185000036
                  ],
                  [
                    42.41903606400007,
                    4.19525145800003
                  ],
                  [
                    42.37097930900006,
                    4.189451217000055
                  ],
                  [
                    42.32699824900004,
                    4.186269788000061
                  ],
                  [
                    42.26615120400004,
                    4.182680943000037
                  ],
                  [
                    42.19344320300007,
                    4.178970202000073
                  ],
                  [
                    42.138561303000074,
                    4.179476101000034
                  ],
                  [
                    42.117179871000076,
                    4.179673195000021
                  ],
                  [
                    42.097740173000034,
                    4.179727078000042
                  ],
                  [
                    42.08766937300004,
                    4.179365158000053
                  ],
                  [
                    42.08454637300008,
                    4.17779770900006
                  ],
                  [
                    42.08440662600003,
                    4.177624005000041
                  ],
                  [
                    42.080158234000066,
                    4.175356865000026
                  ],
                  [
                    42.06902313200004,
                    4.168312073000038
                  ],
                  [
                    42.061088562000066,
                    4.1615390780000325
                  ],
                  [
                    42.05113983200005,
                    4.151518822000071
                  ],
                  [
                    42.04315948500005,
                    4.141767979000065
                  ],
                  [
                    42.03534698500005,
                    4.132223129000067
                  ],
                  [
                    42.00870895400004,
                    4.101514816000076
                  ],
                  [
                    42.00000000000006,
                    4.093367100000023
                  ],
                  [
                    41.97904968300003,
                    4.095186234000039
                  ],
                  [
                    41.97422027600004,
                    4.080558777000022
                  ],
                  [
                    41.972679138000046,
                    4.079374790000031
                  ],
                  [
                    41.96691131600005,
                    4.080088138000065
                  ],
                  [
                    41.94622039800004,
                    4.0556640630000516
                  ],
                  [
                    41.94599151600005,
                    4.04458999600007
                  ],
                  [
                    41.946090698000035,
                    4.044024944000057
                  ],
                  [
                    41.946910366000054,
                    4.039404215000047
                  ],
                  [
                    41.94895553600003,
                    4.0278749470000434
                  ],
                  [
                    41.94345855700004,
                    4.016658783000025
                  ],
                  [
                    41.93146298500005,
                    4.006779268000059
                  ],
                  [
                    41.92639923100006,
                    4.002608776000045
                  ],
                  [
                    41.92142486600005,
                    3.9941170210000223
                  ],
                  [
                    41.91370127500005,
                    3.9910006380000596
                  ],
                  [
                    41.913089752000076,
                    3.990753889000075
                  ],
                  [
                    41.91244657800007,
                    3.989429833000031
                  ],
                  [
                    41.90689849900008,
                    3.978008032000048
                  ],
                  [
                    41.89907836900005,
                    3.9754939080000327
                  ],
                  [
                    41.89907133600008,
                    3.9754982840000253
                  ],
                  [
                    41.893829346000075,
                    3.978760004000037
                  ],
                  [
                    41.89009094200003,
                    3.9784390920000305
                  ],
                  [
                    41.88243744700003,
                    3.971598934000042
                  ],
                  [
                    41.88144118200006,
                    3.970708542000068
                  ],
                  [
                    41.87815094000007,
                    3.9677679540000668
                  ],
                  [
                    41.87042480700006,
                    3.9655982670000753
                  ],
                  [
                    41.86386489800003,
                    3.9637560840000674
                  ],
                  [
                    41.860458374000075,
                    3.9612181180000334
                  ],
                  [
                    41.86009491300007,
                    3.960564049000027
                  ],
                  [
                    41.85731766600003,
                    3.9555662460000462
                  ],
                  [
                    41.85668182400008,
                    3.954421997000054
                  ],
                  [
                    41.852069855000025,
                    3.9501869680000254
                  ],
                  [
                    41.84545135500008,
                    3.950052023000069
                  ],
                  [
                    41.84502069600006,
                    3.9504891670000575
                  ],
                  [
                    41.84055709900008,
                    3.955019951000054
                  ],
                  [
                    41.83811569200003,
                    3.9523580070000435
                  ],
                  [
                    41.83674880800004,
                    3.9495101790000717
                  ],
                  [
                    41.83555603000008,
                    3.9470250610000335
                  ],
                  [
                    41.83348846400003,
                    3.9458808890000228
                  ],
                  [
                    41.82936096200007,
                    3.946814060000065
                  ],
                  [
                    41.82431030300006,
                    3.9445290560000217
                  ],
                  [
                    41.82064819300007,
                    3.9461500650000403
                  ],
                  [
                    41.819969177000075,
                    3.9482231140000295
                  ],
                  [
                    41.82250976600005,
                    3.9537370210000518
                  ],
                  [
                    41.82232439000006,
                    3.9539476240000226
                  ],
                  [
                    41.82215327100005,
                    3.954142030000071
                  ],
                  [
                    41.82068252600004,
                    3.9558129310000254
                  ],
                  [
                    41.81588126400004,
                    3.955929728000058
                  ],
                  [
                    41.80990982000003,
                    3.9560749530000408
                  ],
                  [
                    41.805778503000056,
                    3.9574680330000547
                  ],
                  [
                    41.80210876500007,
                    3.955409050000071
                  ],
                  [
                    41.798213958000076,
                    3.9568009380000717
                  ],
                  [
                    41.79478836100003,
                    3.9602620600000478
                  ],
                  [
                    41.79298019400005,
                    3.9690101140000706
                  ],
                  [
                    41.792989308000074,
                    3.9690607100000648
                  ],
                  [
                    41.794139862000065,
                    3.975447893000023
                  ],
                  [
                    41.79254913300008,
                    3.979363918000047
                  ],
                  [
                    41.78726959200003,
                    3.97707891400006
                  ],
                  [
                    41.785459667000055,
                    3.9772241910000616
                  ],
                  [
                    41.78429031400003,
                    3.9773180490000755
                  ],
                  [
                    41.78223419200003,
                    3.979393959000049
                  ],
                  [
                    41.77808761600005,
                    3.973886013000026
                  ],
                  [
                    41.77257919300007,
                    3.9722909930000583
                  ],
                  [
                    41.754024506000064,
                    3.976717949000033
                  ],
                  [
                    41.75376892000003,
                    3.978400946000022
                  ],
                  [
                    41.753570557000046,
                    3.9797101020000696
                  ],
                  [
                    41.75542068500005,
                    3.9847660060000294
                  ],
                  [
                    41.75152587900004,
                    3.9854669570000283
                  ],
                  [
                    41.74693298300008,
                    3.9834098820000463
                  ],
                  [
                    41.74419021600005,
                    3.9859490390000474
                  ],
                  [
                    41.74074935900006,
                    3.9845790860000534
                  ],
                  [
                    41.73571014400005,
                    3.9868938920000687
                  ],
                  [
                    41.734119415000066,
                    3.9914999010000543
                  ],
                  [
                    41.73020553600003,
                    3.9866800310000485
                  ],
                  [
                    41.72356033300008,
                    3.987159967000025
                  ],
                  [
                    41.72058868500005,
                    3.9924600120000378
                  ],
                  [
                    41.71369171200007,
                    3.9832780360000584
                  ],
                  [
                    41.69258117700008,
                    3.978048086000058
                  ],
                  [
                    41.68751144400005,
                    3.9697799680000685
                  ],
                  [
                    41.684070587000065,
                    3.970710039000039
                  ],
                  [
                    41.68062973000008,
                    3.969340086000045
                  ],
                  [
                    41.67441177400008,
                    3.95992493600005
                  ],
                  [
                    41.66387939400005,
                    3.965707064000071
                  ],
                  [
                    41.65516662600004,
                    3.9655020240000454
                  ],
                  [
                    41.63159942600004,
                    3.982362032000026
                  ],
                  [
                    41.627700806000064,
                    3.9832940100000656
                  ],
                  [
                    41.61782074000007,
                    3.973889113000041
                  ],
                  [
                    41.608184814000026,
                    3.972995997000055
                  ],
                  [
                    41.602230072000054,
                    3.974852085000066
                  ],
                  [
                    41.59327316300005,
                    3.970046043000025
                  ],
                  [
                    41.58800125100004,
                    3.969369888000074
                  ],
                  [
                    41.58203887900004,
                    3.9712269310000465
                  ],
                  [
                    41.57630920400004,
                    3.9707829960000254
                  ],
                  [
                    41.56977462700007,
                    3.9679250710000247
                  ],
                  [
                    41.56689834600007,
                    3.9666669370000704
                  ],
                  [
                    41.56026077200005,
                    3.9708271030000333
                  ],
                  [
                    41.55706405700005,
                    3.975897074000045
                  ],
                  [
                    41.55445098800004,
                    3.9782528880000427
                  ],
                  [
                    41.55332961900007,
                    3.979262292000044
                  ],
                  [
                    41.550659179000036,
                    3.981666088000054
                  ],
                  [
                    41.545158386000026,
                    3.9821400640000206
                  ],
                  [
                    41.53152771800006,
                    3.9750518020000527
                  ],
                  [
                    41.52403259300007,
                    3.9711539750000497
                  ],
                  [
                    41.518268585000044,
                    3.959666968000022
                  ],
                  [
                    41.50976944000007,
                    3.954627991000052
                  ],
                  [
                    41.50519180300006,
                    3.9548709390000454
                  ],
                  [
                    41.50680923500005,
                    3.9619979860000285
                  ],
                  [
                    41.50566864000007,
                    3.964761972000076
                  ],
                  [
                    41.499710083000025,
                    3.9636271000000534
                  ],
                  [
                    41.48937988200004,
                    3.957902908000051
                  ],
                  [
                    41.48432922300003,
                    3.9586069580000753
                  ],
                  [
                    41.48204040600007,
                    3.9574620730000447
                  ],
                  [
                    41.48035835600007,
                    3.9536102130000472
                  ],
                  [
                    41.479732513000044,
                    3.952177048000067
                  ],
                  [
                    41.47717580400007,
                    3.9525255120000224
                  ],
                  [
                    41.47629165700005,
                    3.9526460170000632
                  ],
                  [
                    41.47536687200005,
                    3.953330167000047
                  ],
                  [
                    41.47285842900004,
                    3.955185891000042
                  ],
                  [
                    41.46930268400007,
                    3.953590535000046
                  ],
                  [
                    41.468269348000035,
                    3.953126907000069
                  ],
                  [
                    41.466438640000035,
                    3.953920000000039
                  ],
                  [
                    41.46025466900005,
                    3.9565989970000714
                  ],
                  [
                    41.458957672000054,
                    3.9563429360000555
                  ],
                  [
                    41.446718719000046,
                    3.953920000000039
                  ],
                  [
                    41.44533920300006,
                    3.9536468990000344
                  ],
                  [
                    41.44341749100005,
                    3.953920000000039
                  ],
                  [
                    41.437091827000074,
                    3.954818964000026
                  ],
                  [
                    41.43556463200008,
                    3.9479040220000456
                  ],
                  [
                    41.43546676600005,
                    3.947460890000059
                  ],
                  [
                    41.430187226000044,
                    3.944943905000059
                  ],
                  [
                    41.42766013000005,
                    3.945288891000075
                  ],
                  [
                    41.426750183000024,
                    3.945413113000029
                  ],
                  [
                    41.425914773000045,
                    3.946063956000046
                  ],
                  [
                    41.42416790800007,
                    3.9474248940000507
                  ],
                  [
                    41.42171478300003,
                    3.949336052000035
                  ],
                  [
                    41.41918945300006,
                    3.9479629990000262
                  ],
                  [
                    41.41368866000005,
                    3.9488968850000674
                  ],
                  [
                    41.40544891300004,
                    3.9532890320000433
                  ],
                  [
                    41.39469528200004,
                    3.9622879030000604
                  ],
                  [
                    41.39125442500006,
                    3.962757110000041
                  ],
                  [
                    41.378616333000025,
                    3.951745987000038
                  ],
                  [
                    41.37540011400006,
                    3.9516077240000413
                  ],
                  [
                    41.373569488000044,
                    3.9515290260000597
                  ],
                  [
                    41.36992078500003,
                    3.9528318150000246
                  ],
                  [
                    41.36578369100005,
                    3.954308987000047
                  ],
                  [
                    41.359603882000044,
                    3.9589250090000405
                  ],
                  [
                    41.35938263000003,
                    3.9609959130000334
                  ],
                  [
                    41.354564667000034,
                    3.9603180890000544
                  ],
                  [
                    41.354190827000025,
                    3.9597589970000513
                  ],
                  [
                    41.34835052500006,
                    3.9509010310000576
                  ],
                  [
                    41.338939666000044,
                    3.946552992000022
                  ],
                  [
                    41.33535907700008,
                    3.9436931050000226
                  ],
                  [
                    41.333093903000076,
                    3.941883843000028
                  ],
                  [
                    41.332931314000064,
                    3.941790365000031
                  ],
                  [
                    41.33295325700004,
                    3.941771506000066
                  ],
                  [
                    41.32975006100003,
                    3.9392130370000586
                  ],
                  [
                    41.328063995000036,
                    3.9389919980000627
                  ],
                  [
                    41.32630920500003,
                    3.938761950000071
                  ],
                  [
                    41.322647095000036,
                    3.9406108860000586
                  ],
                  [
                    41.32072504200005,
                    3.9430781650000313
                  ],
                  [
                    41.32013320900006,
                    3.943837881000036
                  ],
                  [
                    41.31493377700008,
                    3.944274903000064
                  ],
                  [
                    41.30982971200007,
                    3.9478669160000663
                  ],
                  [
                    41.28655242900004,
                    3.9484291080000276
                  ],
                  [
                    41.28173828100006,
                    3.9485449790000757
                  ],
                  [
                    41.278068543000074,
                    3.9497940540000513
                  ],
                  [
                    41.27727508500004,
                    3.95173692700007
                  ],
                  [
                    41.27577590900006,
                    3.9554150110000705
                  ],
                  [
                    41.252189636000026,
                    3.9547019010000213
                  ],
                  [
                    41.23530197100007,
                    3.958884954000041
                  ],
                  [
                    41.23270416200006,
                    3.957459927000059
                  ],
                  [
                    41.230110169000056,
                    3.9560348990000307
                  ],
                  [
                    41.22707748400006,
                    3.9498910910000404
                  ],
                  [
                    41.21455001900006,
                    3.9535059930000216
                  ],
                  [
                    41.20887756400003,
                    3.9507269860000633
                  ],
                  [
                    41.20320892400008,
                    3.9479479790000482
                  ],
                  [
                    41.20287851200004,
                    3.9414310350000505
                  ],
                  [
                    41.20280642500006,
                    3.9400091180000345
                  ],
                  [
                    41.20275116000005,
                    3.938919068000075
                  ],
                  [
                    41.20098114000007,
                    3.9381060600000524
                  ],
                  [
                    41.194887694000045,
                    3.9394401070000526
                  ],
                  [
                    41.19489848300003,
                    3.9395355120000204
                  ],
                  [
                    41.19454783800006,
                    3.9395145120000734
                  ],
                  [
                    41.18587112400007,
                    3.9414141180000684
                  ],
                  [
                    41.18157196000004,
                    3.939517975000058
                  ],
                  [
                    41.169265747000054,
                    3.942579985000066
                  ],
                  [
                    41.168042495000066,
                    3.9442522670000244
                  ],
                  [
                    41.16286087100008,
                    3.9513359070000433
                  ],
                  [
                    41.148891449000075,
                    3.9573490620000484
                  ],
                  [
                    41.135879517000035,
                    3.964741945000071
                  ],
                  [
                    41.13262939500004,
                    3.9665880210000637
                  ],
                  [
                    41.13562011700003,
                    3.9714119440000673
                  ],
                  [
                    41.13333892800006,
                    3.974178076000044
                  ],
                  [
                    41.124855042000036,
                    3.974195957000063
                  ],
                  [
                    41.122581482000044,
                    3.9824829100000443
                  ],
                  [
                    41.11800384500003,
                    3.987095117000024
                  ],
                  [
                    41.11181640600006,
                    3.9875679020000234
                  ],
                  [
                    41.10538864100005,
                    3.985281945000054
                  ],
                  [
                    41.10401916500007,
                    3.9891951080000467
                  ],
                  [
                    41.10013198900003,
                    3.99343800500003
                  ],
                  [
                    41.09852981600005,
                    3.995188952000035
                  ],
                  [
                    41.09186935400004,
                    4.013317108000024
                  ],
                  [
                    41.07265091000005,
                    4.022595882000076
                  ],
                  [
                    41.065368652000075,
                    4.036427975000038
                  ],
                  [
                    41.06069946300005,
                    4.0430397990000415
                  ],
                  [
                    41.057388306000064,
                    4.047733784000059
                  ],
                  [
                    41.05285543800005,
                    4.0515943940000625
                  ],
                  [
                    41.04436111500007,
                    4.058828831000028
                  ],
                  [
                    41.04071044900007,
                    4.064825058000054
                  ],
                  [
                    41.03522872900004,
                    4.070367813000075
                  ],
                  [
                    41.03179931600005,
                    4.071531773000061
                  ],
                  [
                    41.026065826000035,
                    4.070864201000063
                  ],
                  [
                    41.02310943600003,
                    4.076626777000058
                  ],
                  [
                    41.00986099200003,
                    4.0893330580000224
                  ],
                  [
                    41.00142288200004,
                    4.102709771000036
                  ],
                  [
                    40.99341964700005,
                    4.107801915000039
                  ],
                  [
                    40.98219299400006,
                    4.110606193000024
                  ],
                  [
                    40.97716903700007,
                    4.11637687700005
                  ],
                  [
                    40.97215652500006,
                    4.125369072000069
                  ],
                  [
                    40.965080261000026,
                    4.132068157000049
                  ],
                  [
                    40.947910308000075,
                    4.140876770000034
                  ],
                  [
                    40.929805756000064,
                    4.144166947000031
                  ],
                  [
                    40.91378021200006,
                    4.1511287690000245
                  ],
                  [
                    40.90821708900006,
                    4.152197181000076
                  ],
                  [
                    40.90644836400003,
                    4.152536869000073
                  ],
                  [
                    40.90415954600007,
                    4.154615879000062
                  ],
                  [
                    40.90355549800006,
                    4.156334378000054
                  ],
                  [
                    40.898490905000074,
                    4.170742989000075
                  ],
                  [
                    40.88320541400003,
                    4.19265699400006
                  ],
                  [
                    40.881401062000066,
                    4.19885778400004
                  ],
                  [
                    40.883781433000024,
                    4.206212998000069
                  ],
                  [
                    40.88401031500007,
                    4.206934929000056
                  ],
                  [
                    40.88259718000006,
                    4.212056303000054
                  ],
                  [
                    40.882381440000074,
                    4.212838173000023
                  ],
                  [
                    40.87321853700007,
                    4.22088909200005
                  ],
                  [
                    40.870175549000066,
                    4.221903534000035
                  ],
                  [
                    40.85576629700006,
                    4.2267069810000635
                  ],
                  [
                    40.84879373800004,
                    4.238392882000028
                  ],
                  [
                    40.844100952000076,
                    4.246257782000043
                  ],
                  [
                    40.83696514300004,
                    4.24741337100005
                  ],
                  [
                    40.83068847700008,
                    4.248429775000034
                  ],
                  [
                    40.81384277400008,
                    4.25515079500002
                  ],
                  [
                    40.802509308000026,
                    4.262080193000031
                  ],
                  [
                    40.78464126600005,
                    4.273006916000043
                  ],
                  [
                    40.77838897700008,
                    4.280996800000025
                  ],
                  [
                    40.77492141700003,
                    4.281918049000069
                  ],
                  [
                    40.77434162900005,
                    4.28149813400006
                  ],
                  [
                    40.77338413700005,
                    4.282452356000022
                  ],
                  [
                    40.771104223000066,
                    4.281238923000046
                  ],
                  [
                    40.68256176300008,
                    4.234114173000023
                  ],
                  [
                    40.67222000000004,
                    4.22861000000006
                  ],
                  [
                    40.51380768300004,
                    4.167436986000041
                  ],
                  [
                    40.39889000000005,
                    4.123060000000066
                  ],
                  [
                    40.39354322600008,
                    4.110488839000027
                  ],
                  [
                    40.38861000000003,
                    4.09889000000004
                  ],
                  [
                    40.18250000000006,
                    4.022500000000036
                  ],
                  [
                    40.00000000000006,
                    3.9285800000000677
                  ],
                  [
                    39.982768864000036,
                    3.920937512000023
                  ],
                  [
                    39.97099224900006,
                    3.91571465800007
                  ],
                  [
                    39.96104284100005,
                    3.911301963000028
                  ],
                  [
                    39.93345827500008,
                    3.8990668940000432
                  ],
                  [
                    39.88622861500005,
                    3.8781192250000345
                  ],
                  [
                    39.866660000000024,
                    3.869440000000054
                  ],
                  [
                    39.82436466100006,
                    3.773075405000043
                  ],
                  [
                    39.81304742000003,
                    3.74729049900003
                  ],
                  [
                    39.80539066700004,
                    3.729845553000075
                  ],
                  [
                    39.78278000000006,
                    3.6783300000000736
                  ],
                  [
                    39.71641582600006,
                    3.6156022670000425
                  ],
                  [
                    39.59499000000005,
                    3.5008300000000645
                  ],
                  [
                    39.58952508700003,
                    3.4860092570000347
                  ],
                  [
                    39.56027000000006,
                    3.4066700000000765
                  ],
                  [
                    39.550229597000055,
                    3.407312586000046
                  ],
                  [
                    39.51902000000007,
                    3.409310000000062
                  ],
                  [
                    39.51778349400007,
                    3.4102830000000495
                  ],
                  [
                    39.51778235200004,
                    3.410283899000035
                  ],
                  [
                    39.502080000000035,
                    3.422640000000058
                  ],
                  [
                    39.499752898000054,
                    3.4482381190000524
                  ],
                  [
                    39.49958000000004,
                    3.450140000000033
                  ],
                  [
                    39.49932057700005,
                    3.4502057740000396
                  ],
                  [
                    39.45865826000005,
                    3.4605152350000594
                  ],
                  [
                    39.45083000000005,
                    3.462500000000034
                  ],
                  [
                    39.43013704200007,
                    3.4606745800000454
                  ],
                  [
                    39.42249000000004,
                    3.4600000000000364
                  ],
                  [
                    39.331380000000024,
                    3.4691700000000765
                  ],
                  [
                    39.328640000000064,
                    3.499650000000031
                  ],
                  [
                    39.29613000000006,
                    3.476500000000044
                  ],
                  [
                    39.29500000000007,
                    3.4752800000000548
                  ],
                  [
                    39.248890000000074,
                    3.471390000000042
                  ],
                  [
                    39.19694000000004,
                    3.47861000000006
                  ],
                  [
                    39.13000000000005,
                    3.5108300000000554
                  ],
                  [
                    39.10323938700003,
                    3.5247835790000295
                  ],
                  [
                    39.091924395000035,
                    3.5306834680000634
                  ],
                  [
                    39.09111795800004,
                    3.5311039620000315
                  ],
                  [
                    39.09791769800006,
                    3.5366900940000505
                  ],
                  [
                    39.220496129000026,
                    3.6024785880000536
                  ],
                  [
                    39.284696387000054,
                    3.623078557000042
                  ],
                  [
                    39.29077054500004,
                    3.632201425000062
                  ],
                  [
                    39.34541782900004,
                    3.714266007000049
                  ],
                  [
                    39.34966786700005,
                    3.720648433000065
                  ],
                  [
                    39.353099609000026,
                    3.7258019960000297
                  ],
                  [
                    39.36923700700004,
                    3.750037763000023
                  ],
                  [
                    39.39961698500008,
                    3.795658718000027
                  ],
                  [
                    39.42375441000007,
                    3.8386711070000388
                  ],
                  [
                    39.43181716500004,
                    3.8530387690000225
                  ],
                  [
                    39.43569826100003,
                    3.8598046060000684
                  ],
                  [
                    39.458120816000076,
                    3.8988933960000622
                  ],
                  [
                    39.482847451000055,
                    3.9419988430000217
                  ],
                  [
                    39.499677537000025,
                    3.9657288600000697
                  ],
                  [
                    39.47827754200006,
                    4.040328985000031
                  ],
                  [
                    39.50909773700005,
                    4.114419055000042
                  ],
                  [
                    39.51667173900006,
                    4.1345444710000265
                  ],
                  [
                    39.52744189900005,
                    4.163162708000073
                  ],
                  [
                    39.52878786900004,
                    4.1667390980000505
                  ],
                  [
                    39.539687995000065,
                    4.235169173000031
                  ],
                  [
                    39.56331884200006,
                    4.260653644000058
                  ],
                  [
                    39.56696812600006,
                    4.264589181000076
                  ],
                  [
                    39.57504469700007,
                    4.278307684000026
                  ],
                  [
                    39.585778238000046,
                    4.296539195000037
                  ],
                  [
                    39.60320834700008,
                    4.333769220000022
                  ],
                  [
                    39.61881844100003,
                    4.36846924200006
                  ],
                  [
                    39.63145853000003,
                    4.402709266000045
                  ],
                  [
                    39.640575958000056,
                    4.431291346000023
                  ],
                  [
                    39.64205861100004,
                    4.435939291000068
                  ],
                  [
                    39.655588703000035,
                    4.468889319000027
                  ],
                  [
                    39.67464882000007,
                    4.505189332000043
                  ],
                  [
                    39.69014892800004,
                    4.543289350000066
                  ],
                  [
                    39.70326900400005,
                    4.568169368000042
                  ],
                  [
                    39.70982907200005,
                    4.597369385000036
                  ],
                  [
                    39.71700912000006,
                    4.615679399000044
                  ],
                  [
                    39.72512917300003,
                    4.63305940500004
                  ],
                  [
                    39.735543422000035,
                    4.648537887000032
                  ],
                  [
                    39.73970925200007,
                    4.654729407000048
                  ],
                  [
                    39.745899293000036,
                    4.666579411000043
                  ],
                  [
                    39.74434780000007,
                    4.704307050000068
                  ],
                  [
                    39.74412461400004,
                    4.7097342750000735
                  ],
                  [
                    39.74355936300003,
                    4.723479474000044
                  ],
                  [
                    39.74525422700003,
                    4.73227567400005
                  ],
                  [
                    39.74678797400003,
                    4.74023569000002
                  ],
                  [
                    39.752802607000035,
                    4.771451120000052
                  ],
                  [
                    39.756001121000054,
                    4.7880511310000315
                  ],
                  [
                    39.75610838100005,
                    4.788607804000037
                  ],
                  [
                    39.75850952300004,
                    4.8010695250000595
                  ],
                  [
                    39.765069607000044,
                    4.846849563000035
                  ],
                  [
                    39.771414149000066,
                    4.861517027000048
                  ],
                  [
                    39.78398973600008,
                    4.890589574000046
                  ],
                  [
                    39.804449899000076,
                    4.9514796030000525
                  ],
                  [
                    39.812860002000036,
                    5.002069636000044
                  ],
                  [
                    39.83359012600005,
                    5.032769630000075
                  ],
                  [
                    39.83945657500004,
                    5.046849793000035
                  ],
                  [
                    39.845612826000036,
                    5.061625516000049
                  ],
                  [
                    39.85871599600006,
                    5.093074659000024
                  ],
                  [
                    39.878400448000036,
                    5.140319646000023
                  ],
                  [
                    39.888627995000036,
                    5.16837971800004
                  ],
                  [
                    39.907300672000076,
                    5.219609665000064
                  ],
                  [
                    39.916527134000034,
                    5.236849504000077
                  ],
                  [
                    39.94229090700003,
                    5.284989659000075
                  ],
                  [
                    39.97981280700003,
                    5.330890985000053
                  ],
                  [
                    39.98897237600005,
                    5.342096078000054
                  ],
                  [
                    39.99265890000004,
                    5.3466058790000375
                  ],
                  [
                    40.03368142100004,
                    5.396789590000026
                  ],
                  [
                    40.06340150500006,
                    5.378549535000047
                  ],
                  [
                    40.09795160800007,
                    5.364879467000037
                  ],
                  [
                    40.10930395200006,
                    5.362707515000068
                  ],
                  [
                    40.13459173700005,
                    5.3578694070000665
                  ],
                  [
                    40.17443187500004,
                    5.353379345000064
                  ],
                  [
                    40.19513529900007,
                    5.354703788000052
                  ],
                  [
                    40.19815364100003,
                    5.354522167000027
                  ],
                  [
                    40.19854340300003,
                    5.354921812000043
                  ],
                  [
                    40.20835200100004,
                    5.355549289000066
                  ],
                  [
                    40.22471038300006,
                    5.3608854820000715
                  ],
                  [
                    40.22785768700004,
                    5.361912150000023
                  ],
                  [
                    40.24063214200004,
                    5.366079246000027
                  ],
                  [
                    40.244375269000045,
                    5.366296307000027
                  ],
                  [
                    40.276672279000024,
                    5.368169189000071
                  ],
                  [
                    40.31037241300004,
                    5.376309137000021
                  ],
                  [
                    40.314027612000075,
                    5.3769334740000545
                  ],
                  [
                    40.329301685000075,
                    5.379542406000041
                  ],
                  [
                    40.35809602300003,
                    5.384460706000027
                  ],
                  [
                    40.36950264200004,
                    5.38640904600004
                  ],
                  [
                    40.38378435000004,
                    5.388440758000058
                  ],
                  [
                    40.386448277000056,
                    5.388819727000055
                  ],
                  [
                    40.409236117000034,
                    5.392061519000038
                  ],
                  [
                    40.40931312500004,
                    5.392072476000067
                  ],
                  [
                    40.455892980000044,
                    5.398698912000043
                  ],
                  [
                    40.46132659400007,
                    5.399542324000038
                  ],
                  [
                    40.50116563300003,
                    5.405726189000063
                  ],
                  [
                    40.53289327700003,
                    5.4106487920000745
                  ],
                  [
                    40.548037891000035,
                    5.426678073000062
                  ],
                  [
                    40.54898336100007,
                    5.427678773000025
                  ],
                  [
                    40.54939275900006,
                    5.42841833500006
                  ],
                  [
                    40.563503454000056,
                    5.4539087610000365
                  ],
                  [
                    40.581043554000075,
                    5.475948735000031
                  ],
                  [
                    40.58154146900006,
                    5.476242082000056
                  ],
                  [
                    40.59405146900008,
                    5.483612344000051
                  ],
                  [
                    40.60538367000004,
                    5.490288706000058
                  ],
                  [
                    40.607219274000045,
                    5.49317048100005
                  ],
                  [
                    40.60722571100007,
                    5.49318058700004
                  ],
                  [
                    40.61445358200007,
                    5.504527858000074
                  ],
                  [
                    40.61596373100008,
                    5.50689869100006
                  ],
                  [
                    40.63305383200003,
                    5.530068672000027
                  ],
                  [
                    40.63363480100003,
                    5.530200646000026
                  ],
                  [
                    40.641530998000064,
                    5.531994368000028
                  ],
                  [
                    40.67958401800007,
                    5.540638594000029
                  ],
                  [
                    40.68146918300005,
                    5.544020140000043
                  ],
                  [
                    40.69437411500007,
                    5.567168583000068
                  ],
                  [
                    40.69592657100003,
                    5.5678910760000235
                  ],
                  [
                    40.705704842000046,
                    5.572441753000021
                  ],
                  [
                    40.716297575000056,
                    5.577371471000049
                  ],
                  [
                    40.752884376000054,
                    5.594398484000067
                  ],
                  [
                    40.76096990700006,
                    5.599756170000035
                  ],
                  [
                    40.78344451500004,
                    5.614648437000028
                  ],
                  [
                    40.81148465700005,
                    5.634908392000057
                  ],
                  [
                    40.83220476500003,
                    5.65589836700002
                  ],
                  [
                    40.83741811300007,
                    5.6579836880000585
                  ],
                  [
                    40.86500490100008,
                    5.669018307000044
                  ],
                  [
                    40.922295132000045,
                    5.683378211000047
                  ],
                  [
                    40.921324162000076,
                    5.685999190000075
                  ],
                  [
                    40.90127515700004,
                    5.740118263000056
                  ],
                  [
                    40.89309699800003,
                    5.761051677000069
                  ],
                  [
                    40.88752624800003,
                    5.775310975000025
                  ],
                  [
                    40.88630201700005,
                    5.778444605000061
                  ],
                  [
                    40.87479519000004,
                    5.807898320000049
                  ],
                  [
                    40.87573528200005,
                    5.854648328000053
                  ],
                  [
                    40.87645534500007,
                    5.89048832900005
                  ],
                  [
                    40.87753544800006,
                    5.9443483360000755
                  ],
                  [
                    40.87837379400003,
                    5.985943386000031
                  ],
                  [
                    40.87840553700005,
                    5.987518345000069
                  ],
                  [
                    40.87118564100007,
                    6.055768359000069
                  ],
                  [
                    40.86667566400007,
                    6.0766383690000225
                  ],
                  [
                    40.86951570600007,
                    6.094498368000075
                  ],
                  [
                    40.866435737000074,
                    6.113768378000032
                  ],
                  [
                    40.86642898400004,
                    6.133653443000071
                  ],
                  [
                    40.86787581100003,
                    6.151288376000025
                  ],
                  [
                    40.87350087000004,
                    6.1698783660000345
                  ],
                  [
                    40.87797591800006,
                    6.187668358000053
                  ],
                  [
                    40.88002598800006,
                    6.217228355000032
                  ],
                  [
                    40.88162104500003,
                    6.244343346000051
                  ],
                  [
                    40.879696083000056,
                    6.266508351000027
                  ],
                  [
                    40.87299610500003,
                    6.290858366000066
                  ],
                  [
                    40.86450613000005,
                    6.320258382000077
                  ],
                  [
                    40.861946173000035,
                    6.345718391000048
                  ],
                  [
                    40.86396238900005,
                    6.351030137000066
                  ],
                  [
                    40.86443619500005,
                    6.352278384000044
                  ],
                  [
                    40.86100619900003,
                    6.361108386000069
                  ],
                  [
                    40.85674623600005,
                    6.385908396000048
                  ],
                  [
                    40.858716306000076,
                    6.413352058000044
                  ],
                  [
                    40.86035635200005,
                    6.436198390000072
                  ],
                  [
                    40.88561652000004,
                    6.472118329000068
                  ],
                  [
                    40.900056653000036,
                    6.511638298000037
                  ],
                  [
                    40.93614686900003,
                    6.551158222000026
                  ],
                  [
                    40.97223707100005,
                    6.58707813500007
                  ],
                  [
                    40.98996717700004,
                    6.604238101000021
                  ],
                  [
                    41.01553735400006,
                    6.644558033000067
                  ],
                  [
                    41.071207651000066,
                    6.687897910000061
                  ],
                  [
                    41.07207766500005,
                    6.694327906000069
                  ],
                  [
                    41.07557823700006,
                    6.694145596000055
                  ],
                  [
                    41.07617520500003,
                    6.693472919000044
                  ],
                  [
                    41.07739052100004,
                    6.693207204000032
                  ],
                  [
                    41.08034386800006,
                    6.693043274000047
                  ],
                  [
                    41.080776273000026,
                    6.693018776000031
                  ],
                  [
                    41.08095885200004,
                    6.693001739000067
                  ],
                  [
                    41.08229170000004,
                    6.692877359000022
                  ],
                  [
                    41.08254937400005,
                    6.69378253900004
                  ],
                  [
                    41.13102787300005,
                    6.691257776000043
                  ],
                  [
                    41.156287934000034,
                    6.676887730000033
                  ],
                  [
                    41.17432796200006,
                    6.65892769200002
                  ],
                  [
                    41.180220415000065,
                    6.655018252000048
                  ],
                  [
                    41.228468081000074,
                    6.623007581000024
                  ],
                  [
                    41.28304822000007,
                    6.598857471000031
                  ],
                  [
                    41.318538311000054,
                    6.583157400000061
                  ],
                  [
                    41.35838841800006,
                    6.565527316000043
                  ],
                  [
                    41.380038496000054,
                    6.565527269000029
                  ],
                  [
                    41.43778865400003,
                    6.543967151000061
                  ],
                  [
                    41.469340128000056,
                    6.516326801000048
                  ],
                  [
                    41.476268713000024,
                    6.5102570820000665
                  ],
                  [
                    41.488507077000065,
                    6.499537270000076
                  ],
                  [
                    41.49602841800004,
                    6.492949187000022
                  ],
                  [
                    41.519907782000075,
                    6.4720328060000725
                  ],
                  [
                    41.528008793000026,
                    6.464936979000072
                  ],
                  [
                    41.54753089700006,
                    6.442959027000029
                  ],
                  [
                    41.57188883900005,
                    6.415536896000049
                  ],
                  [
                    41.61936425300007,
                    6.362082337000061
                  ],
                  [
                    41.61968888300004,
                    6.361716810000075
                  ],
                  [
                    41.61974870200004,
                    6.361846744000047
                  ],
                  [
                    41.63334899200004,
                    6.391386771000043
                  ],
                  [
                    41.65086779000006,
                    6.405067936000023
                  ],
                  [
                    41.65612911000005,
                    6.409176722000041
                  ],
                  [
                    41.666244575000064,
                    6.414573512000061
                  ],
                  [
                    41.66774838400005,
                    6.415375822000044
                  ],
                  [
                    41.68416923700005,
                    6.424136654000051
                  ],
                  [
                    41.69032926800003,
                    6.429416634000063
                  ],
                  [
                    41.69105198600005,
                    6.430589191000024
                  ],
                  [
                    41.69285204400006,
                    6.433509654000034
                  ],
                  [
                    41.70449937300003,
                    6.452406599000028
                  ],
                  [
                    41.71819182100006,
                    6.479250394000076
                  ],
                  [
                    41.731962088000046,
                    6.506247960000053
                  ],
                  [
                    41.738929635000034,
                    6.519906501000037
                  ],
                  [
                    41.75787974700006,
                    6.540536444000054
                  ],
                  [
                    41.798769924000055,
                    6.557466345000023
                  ],
                  [
                    41.81966002100006,
                    6.570476295000049
                  ],
                  [
                    41.85366585000003,
                    6.568909076000068
                  ],
                  [
                    41.86073008300008,
                    6.535341221000067
                  ],
                  [
                    41.88798017100004,
                    6.53534615500007
                  ],
                  [
                    41.89499871800007,
                    6.53771536000005
                  ],
                  [
                    41.896974828000054,
                    6.53838242300003
                  ],
                  [
                    41.90845025600004,
                    6.54225610900005
                  ],
                  [
                    41.91368027900006,
                    6.5440160950000745
                  ],
                  [
                    41.936410376000026,
                    6.553176036000025
                  ],
                  [
                    41.96470050600004,
                    6.570275970000068
                  ],
                  [
                    41.987920614000075,
                    6.582395904000066
                  ],
                  [
                    41.999540669000055,
                    6.589845874000048
                  ],
                  [
                    42.00106244500006,
                    6.592476831000056
                  ],
                  [
                    42.00404070400003,
                    6.597625860000051
                  ],
                  [
                    42.00648074800006,
                    6.614385852000055
                  ],
                  [
                    42.00038076200008,
                    6.628645853000023
                  ],
                  [
                    41.999180790000025,
                    6.641615850000051
                  ],
                  [
                    42.01017130300005,
                    6.654691985000056
                  ],
                  [
                    42.01346087600007,
                    6.6586058060000255
                  ],
                  [
                    42.01464093100003,
                    6.680445797000061
                  ],
                  [
                    42.025491026000054,
                    6.706415755000023
                  ],
                  [
                    42.05553122900005,
                    6.748755663000054
                  ],
                  [
                    42.059545007000054,
                    6.790908986000034
                  ],
                  [
                    42.059632657000066,
                    6.7918295050000665
                  ],
                  [
                    42.06288076000004,
                    6.825923126000021
                  ],
                  [
                    42.06692148800005,
                    6.841085574000033
                  ],
                  [
                    42.075521568000056,
                    6.863985540000044
                  ],
                  [
                    42.07623162900006,
                    6.886735528000031
                  ],
                  [
                    42.09213714100008,
                    6.907235781000054
                  ],
                  [
                    42.093134786000064,
                    6.90852162300007
                  ],
                  [
                    42.09873177500003,
                    6.915735454000071
                  ],
                  [
                    42.10605182900008,
                    6.930215429000043
                  ],
                  [
                    42.10855831500004,
                    6.932350960000065
                  ],
                  [
                    42.12460435600008,
                    6.946022219000042
                  ],
                  [
                    42.13416198700003,
                    6.954165340000031
                  ],
                  [
                    42.13473136300007,
                    6.9554557800000225
                  ],
                  [
                    42.136088243000074,
                    6.958531030000074
                  ],
                  [
                    42.13994203500005,
                    6.967265314000031
                  ],
                  [
                    42.140465007000046,
                    6.968179821000035
                  ],
                  [
                    42.14758209800004,
                    6.980625287000066
                  ],
                  [
                    42.161018942000055,
                    7.004259986000022
                  ],
                  [
                    42.16264221300003,
                    7.007115234000025
                  ],
                  [
                    42.160810078000054,
                    7.0232186270000625
                  ],
                  [
                    42.15778441900005,
                    7.049812394000071
                  ],
                  [
                    42.15761230000004,
                    7.051325216000066
                  ],
                  [
                    42.167696629000034,
                    7.066810609000072
                  ],
                  [
                    42.17679596200003,
                    7.080783452000048
                  ],
                  [
                    42.17827919800004,
                    7.083061094000072
                  ],
                  [
                    42.18696251700004,
                    7.0963951090000705
                  ],
                  [
                    42.196998525000026,
                    7.12164890400004
                  ],
                  [
                    42.19925732400003,
                    7.127332761000048
                  ],
                  [
                    42.204702686000076,
                    7.1410350270000436
                  ],
                  [
                    42.20442273000003,
                    7.1592250090000675
                  ],
                  [
                    42.20411226200008,
                    7.170606028000066
                  ],
                  [
                    42.20396355400004,
                    7.1760573040000395
                  ],
                  [
                    42.20345682000004,
                    7.1946329880000235
                  ],
                  [
                    42.20632653200005,
                    7.208015739000075
                  ],
                  [
                    42.20838289100004,
                    7.217604953000034
                  ],
                  [
                    42.209842922000064,
                    7.226904943000022
                  ],
                  [
                    42.20984508600003,
                    7.23485972900005
                  ],
                  [
                    42.20985301500008,
                    7.264004914000054
                  ],
                  [
                    42.19911009600003,
                    7.2914401790000625
                  ],
                  [
                    42.18697743300004,
                    7.2957934030000615
                  ],
                  [
                    42.17493299100005,
                    7.300114973000063
                  ],
                  [
                    42.15550295000003,
                    7.308725014000061
                  ],
                  [
                    42.145992926000076,
                    7.313235039000062
                  ],
                  [
                    42.13358289400003,
                    7.317335062000041
                  ],
                  [
                    42.12285860000003,
                    7.321668999000053
                  ],
                  [
                    42.111262846000045,
                    7.326355113000034
                  ],
                  [
                    42.10056802400004,
                    7.330683732000068
                  ],
                  [
                    42.07074274400003,
                    7.342755206000049
                  ],
                  [
                    41.96523248900007,
                    7.3841154430000415
                  ],
                  [
                    41.89612231700005,
                    7.411205596000059
                  ],
                  [
                    41.893602325000074,
                    7.41868560000006
                  ],
                  [
                    41.88273240500007,
                    7.465485593000039
                  ],
                  [
                    41.87275248000003,
                    7.508465585000067
                  ],
                  [
                    41.870089359000076,
                    7.519924188000061
                  ],
                  [
                    41.86746099100003,
                    7.5312332140000535
                  ],
                  [
                    41.867102525000064,
                    7.5327755800000205
                  ],
                  [
                    41.86779253900005,
                    7.538175568000042
                  ],
                  [
                    41.87807264500003,
                    7.562615526000059
                  ],
                  [
                    41.88835275500003,
                    7.591125472000044
                  ],
                  [
                    41.90480293500008,
                    7.635925389000022
                  ],
                  [
                    41.92946318400004,
                    7.697015270000065
                  ],
                  [
                    41.93893617700007,
                    7.719152584000028
                  ],
                  [
                    41.94249331300006,
                    7.727465209000059
                  ],
                  [
                    41.95714348700005,
                    7.77478512600004
                  ],
                  [
                    41.91240351600004,
                    7.844395182000028
                  ],
                  [
                    41.913023545000044,
                    7.853815171000065
                  ],
                  [
                    41.915163634000066,
                    7.883345133000034
                  ],
                  [
                    41.917133722000074,
                    7.912875103000033
                  ],
                  [
                    41.918425729000035,
                    7.929892407000068
                  ],
                  [
                    41.91888379200003,
                    7.9359250790000715
                  ],
                  [
                    41.92216392000006,
                    7.9781050220000225
                  ],
                  [
                    41.92304329700005,
                    7.994629941000028
                  ],
                  [
                    41.92324875300005,
                    7.998491482000077
                  ],
                  [
                    41.925444103000075,
                    8.039744952000035
                  ],
                  [
                    41.92634422000003,
                    8.080564910000021
                  ],
                  [
                    41.92981429500003,
                    8.101394877000075
                  ],
                  [
                    41.93747444400003,
                    8.143574812000054
                  ],
                  [
                    41.94840464200007,
                    8.200894719000075
                  ],
                  [
                    41.96260476100008,
                    8.223604649000038
                  ],
                  [
                    42.00879008600003,
                    8.294749593000063
                  ],
                  [
                    42.027053755000054,
                    8.323024846000067
                  ],
                  [
                    42.02600558600005,
                    8.425834241000075
                  ],
                  [
                    42.04130570500007,
                    8.447464167000021
                  ],
                  [
                    42.05196163200003,
                    8.464902641000037
                  ],
                  [
                    42.059406411000055,
                    8.477086056000076
                  ],
                  [
                    42.06972595000008,
                    8.493974029000071
                  ],
                  [
                    42.097746132000054,
                    8.518988912000054
                  ],
                  [
                    42.09936320500003,
                    8.520254007000062
                  ],
                  [
                    42.175911634000045,
                    8.580140612000037
                  ],
                  [
                    42.183756937000055,
                    8.58627827600003
                  ],
                  [
                    42.184009478000064,
                    8.58647584800002
                  ],
                  [
                    42.19052931700003,
                    8.591576554000028
                  ],
                  [
                    42.19174710100003,
                    8.592529271000046
                  ],
                  [
                    42.19834646600003,
                    8.597692193000057
                  ],
                  [
                    42.21561685200004,
                    8.611203440000054
                  ],
                  [
                    42.21964049400003,
                    8.61682373800005
                  ],
                  [
                    42.22937711600008,
                    8.630424034000043
                  ],
                  [
                    42.23267698500007,
                    8.63503335300004
                  ],
                  [
                    42.23966702600006,
                    8.639883325000028
                  ],
                  [
                    42.26307710000003,
                    8.635953264000023
                  ],
                  [
                    42.27499707700008,
                    8.61510325200004
                  ],
                  [
                    42.276829451000026,
                    8.612398890000065
                  ],
                  [
                    42.278063978000034,
                    8.610576880000053
                  ],
                  [
                    42.29468705900007,
                    8.586043233000055
                  ],
                  [
                    42.30714702400007,
                    8.559643230000063
                  ],
                  [
                    42.32303701300003,
                    8.536773208000056
                  ],
                  [
                    42.33138424300006,
                    8.534695218000024
                  ],
                  [
                    42.335502587000065,
                    8.533669983000038
                  ],
                  [
                    42.33647290000005,
                    8.533428430000072
                  ],
                  [
                    42.34009599800004,
                    8.532526482000037
                  ],
                  [
                    42.40605339900003,
                    8.516106807000028
                  ],
                  [
                    42.416553957000076,
                    8.513492760000076
                  ],
                  [
                    42.42114742000007,
                    8.512349247000031
                  ],
                  [
                    42.44755453700003,
                    8.505775363000055
                  ],
                  [
                    42.50255751800006,
                    8.492082721000031
                  ],
                  [
                    42.520137541000054,
                    8.478712686000051
                  ],
                  [
                    42.52976750400006,
                    8.454832691000036
                  ],
                  [
                    42.532366601000035,
                    8.440678835000028
                  ],
                  [
                    42.534510484000066,
                    8.429003928000043
                  ],
                  [
                    42.53872735900006,
                    8.397222738000039
                  ],
                  [
                    42.55007725400003,
                    8.35050276800007
                  ],
                  [
                    42.55664147600004,
                    8.31178524400002
                  ],
                  [
                    42.55999711100003,
                    8.29199281800004
                  ],
                  [
                    42.56548268200004,
                    8.263604839000038
                  ],
                  [
                    42.56702702100006,
                    8.25561284500003
                  ],
                  [
                    42.578096982000034,
                    8.228532848000043
                  ],
                  [
                    42.594776943000056,
                    8.197842839000032
                  ],
                  [
                    42.60478040100003,
                    8.179798825000034
                  ],
                  [
                    42.61597690200006,
                    8.159602825000036
                  ],
                  [
                    42.63062689700007,
                    8.140432805000046
                  ],
                  [
                    42.65140693300003,
                    8.129672756000048
                  ],
                  [
                    42.658568725000066,
                    8.13011179700004
                  ],
                  [
                    42.66135697300007,
                    8.130282726000075
                  ],
                  [
                    42.67851708100005,
                    8.14732265200007
                  ],
                  [
                    42.67936166800007,
                    8.14850425700007
                  ],
                  [
                    42.70159725600007,
                    8.179612544000065
                  ],
                  [
                    42.711157367000055,
                    8.206762476000051
                  ],
                  [
                    42.71914751600008,
                    8.24566240200005
                  ],
                  [
                    42.73487772100003,
                    8.29437228300003
                  ],
                  [
                    42.74753285300005,
                    8.322727206000025
                  ],
                  [
                    42.75110878400005,
                    8.330751347000046
                  ],
                  [
                    42.75394791800005,
                    8.33712216500004
                  ],
                  [
                    42.768168047000074,
                    8.36317208500003
                  ],
                  [
                    42.77937811900006,
                    8.373262037000075
                  ],
                  [
                    42.79818817000006,
                    8.370071980000034
                  ],
                  [
                    42.800407636000045,
                    8.370823379000058
                  ],
                  [
                    42.830918315000076,
                    8.381151867000028
                  ],
                  [
                    42.85809844200003,
                    8.391691759000025
                  ],
                  [
                    42.87210748100006,
                    8.395323076000068
                  ],
                  [
                    42.88440855700003,
                    8.398511668000026
                  ],
                  [
                    42.89884863900005,
                    8.40910160900006
                  ],
                  [
                    42.89883463600006,
                    8.410142723000035
                  ],
                  [
                    42.89876749900003,
                    8.41513436400004
                  ],
                  [
                    42.89857870000003,
                    8.429171581000048
                  ],
                  [
                    42.89702878200006,
                    8.457751538000025
                  ],
                  [
                    42.901050361000046,
                    8.46970826200004
                  ],
                  [
                    42.90203685600005,
                    8.472641432000046
                  ],
                  [
                    42.91082896300003,
                    8.498781437000048
                  ],
                  [
                    42.912369041000034,
                    8.52210139300007
                  ],
                  [
                    42.911675890000026,
                    8.526022997000041
                  ],
                  [
                    42.907609114000024,
                    8.54903137100007
                  ],
                  [
                    42.90531921100006,
                    8.582221324000045
                  ],
                  [
                    42.89878926000006,
                    8.602671316000055
                  ],
                  [
                    42.88402924900004,
                    8.61584633900003
                  ],
                  [
                    42.861830086000055,
                    8.634649030000048
                  ],
                  [
                    42.86132030300007,
                    8.635080802000061
                  ],
                  [
                    42.85987923300007,
                    8.63630138800005
                  ],
                  [
                    42.83841924600006,
                    8.664391413000033
                  ],
                  [
                    42.83198932400006,
                    8.695231381000042
                  ],
                  [
                    42.837129454000035,
                    8.727831313000024
                  ],
                  [
                    42.84391957400004,
                    8.75792124700007
                  ],
                  [
                    42.85754371400003,
                    8.785123158000033
                  ],
                  [
                    42.85990238000005,
                    8.79092558800005
                  ],
                  [
                    42.86535980200006,
                    8.804351102000055
                  ],
                  [
                    42.865342318000046,
                    8.816455476000044
                  ],
                  [
                    42.86532986700007,
                    8.82511106800007
                  ],
                  [
                    42.859779873000036,
                    8.831861078000031
                  ],
                  [
                    42.84954988100003,
                    8.844291089000023
                  ],
                  [
                    42.82806984200005,
                    8.855791142000044
                  ],
                  [
                    42.823381006000034,
                    8.858705716000031
                  ],
                  [
                    42.80515980900003,
                    8.870031190000077
                  ],
                  [
                    42.80121370000006,
                    8.874285014000066
                  ],
                  [
                    42.78399981100006,
                    8.892841228000066
                  ],
                  [
                    42.761179809000055,
                    8.917711263000058
                  ],
                  [
                    42.73063980400008,
                    8.948021313000027
                  ],
                  [
                    42.70306981200008,
                    8.980911350000042
                  ],
                  [
                    42.68012984100005,
                    9.015021373000025
                  ],
                  [
                    42.67406272200003,
                    9.02847851200005
                  ],
                  [
                    42.67248423400008,
                    9.031224831000031
                  ],
                  [
                    42.66228989100006,
                    9.048961372000065
                  ],
                  [
                    42.64681389300006,
                    9.069682339000053
                  ],
                  [
                    42.64434990700005,
                    9.072981394000067
                  ],
                  [
                    42.61929987100007,
                    9.089281451000033
                  ],
                  [
                    42.59934556800005,
                    9.106174348000025
                  ],
                  [
                    42.60207495900005,
                    9.10949991800004
                  ],
                  [
                    42.602561758000036,
                    9.110093049000056
                  ],
                  [
                    42.60942993200007,
                    9.118461437000065
                  ],
                  [
                    42.61567880400003,
                    9.123649285000056
                  ],
                  [
                    42.61902999300003,
                    9.126431394000065
                  ],
                  [
                    42.62596003800007,
                    9.132081361000076
                  ],
                  [
                    42.627461210000035,
                    9.134032040000022
                  ],
                  [
                    42.62907220900007,
                    9.136125434000064
                  ],
                  [
                    42.63511011000003,
                    9.143971312000076
                  ],
                  [
                    42.63470016100007,
                    9.158521290000067
                  ],
                  [
                    42.62477014900003,
                    9.166031309000061
                  ],
                  [
                    42.614300135000065,
                    9.173961327000029
                  ],
                  [
                    42.59548013700004,
                    9.193591358000049
                  ],
                  [
                    42.58359016500003,
                    9.21538136700002
                  ],
                  [
                    42.57961022200004,
                    9.237501343000076
                  ],
                  [
                    42.57099025900004,
                    9.258181333000039
                  ],
                  [
                    42.56108026800007,
                    9.270301348000032
                  ],
                  [
                    42.551360282000076,
                    9.28657135700007
                  ],
                  [
                    42.54695033100006,
                    9.30523133500003
                  ],
                  [
                    42.556290423000064,
                    9.321051281000052
                  ],
                  [
                    42.554818245000035,
                    9.328612303000057
                  ],
                  [
                    42.551580485000045,
                    9.345241258000044
                  ],
                  [
                    42.54543305100003,
                    9.357312561000072
                  ],
                  [
                    42.543519213000025,
                    9.361070637000068
                  ],
                  [
                    42.53745334200005,
                    9.372981780000032
                  ],
                  [
                    42.539139609000074,
                    9.374025646000064
                  ],
                  [
                    42.547719990000076,
                    9.379337242000076
                  ],
                  [
                    42.55218188400005,
                    9.382099331000063
                  ],
                  [
                    42.56712217900008,
                    9.39610568300003
                  ],
                  [
                    42.58486376600007,
                    9.409178266000026
                  ],
                  [
                    42.603539099000045,
                    9.416648284000075
                  ],
                  [
                    42.61754561400005,
                    9.42691959800004
                  ],
                  [
                    42.64088981900005,
                    9.447462242000029
                  ],
                  [
                    42.655830094000066,
                    9.455866032000074
                  ],
                  [
                    42.666101523000066,
                    9.458667278000064
                  ],
                  [
                    42.681975572000056,
                    9.469872345000056
                  ],
                  [
                    42.70065088600006,
                    9.471739800000023
                  ],
                  [
                    42.71465737500006,
                    9.474541032000047
                  ],
                  [
                    42.72866388500006,
                    9.482944825000061
                  ],
                  [
                    42.73613405100008,
                    9.49508368100004
                  ],
                  [
                    42.73644752400003,
                    9.495266538000067
                  ],
                  [
                    42.74733925700008,
                    9.501619963000053
                  ],
                  [
                    42.776286019000054,
                    9.51189122300002
                  ],
                  [
                    42.787491242000044,
                    9.523096305000024
                  ],
                  [
                    42.80149781500006,
                    9.549241540000025
                  ],
                  [
                    42.813636848000044,
                    9.57258550000006
                  ],
                  [
                    42.84071607900006,
                    9.582856765000031
                  ],
                  [
                    42.86406022400007,
                    9.586591722000037
                  ],
                  [
                    42.879934228000025,
                    9.584724145000052
                  ],
                  [
                    42.89207313900005,
                    9.574452741000073
                  ],
                  [
                    42.90888087400003,
                    9.563247560000036
                  ],
                  [
                    42.921019829000045,
                    9.565115037000055
                  ],
                  [
                    42.929003857000055,
                    9.573534234000022
                  ],
                  [
                    42.930194279000034,
                    9.574789555000052
                  ],
                  [
                    42.938441590000025,
                    9.583486372000039
                  ],
                  [
                    42.94343027700006,
                    9.587525199000027
                  ],
                  [
                    42.968641956000056,
                    9.59219390800007
                  ],
                  [
                    42.97984719400006,
                    9.607134029000065
                  ],
                  [
                    42.97797974200006,
                    9.628610517000027
                  ],
                  [
                    42.96397336200005,
                    9.655689608000046
                  ],
                  [
                    42.95090071000004,
                    9.672497336000049
                  ],
                  [
                    42.935026727000036,
                    9.679967474000023
                  ],
                  [
                    42.92568904700005,
                    9.672497427000053
                  ],
                  [
                    42.917285105000076,
                    9.65755729700004
                  ],
                  [
                    42.90794742400004,
                    9.65008725000007
                  ],
                  [
                    42.89767600600004,
                    9.650087287000076
                  ],
                  [
                    42.85378908000007,
                    9.662226324000073
                  ],
                  [
                    42.82297486900006,
                    9.674365316000035
                  ],
                  [
                    42.790293150000025,
                    9.693040634000056
                  ],
                  [
                    42.779087986000036,
                    9.698643236000066
                  ],
                  [
                    42.75014130400007,
                    9.710782220000056
                  ],
                  [
                    42.74005850400005,
                    9.716063703000032
                  ],
                  [
                    42.73053226900004,
                    9.721053651000034
                  ],
                  [
                    42.72707040600005,
                    9.72509259100002
                  ],
                  [
                    42.71372456300003,
                    9.740662673000031
                  ],
                  [
                    42.71338015100008,
                    9.741257568000037
                  ],
                  [
                    42.70345320700005,
                    9.758404151000036
                  ],
                  [
                    42.69411559200006,
                    9.768675546000054
                  ],
                  [
                    42.681042896000065,
                    9.774278154000058
                  ],
                  [
                    42.663794574000065,
                    9.776549058000057
                  ],
                  [
                    42.64742734400005,
                    9.77521203300006
                  ],
                  [
                    42.618480555000076,
                    9.758404454000072
                  ],
                  [
                    42.59513638300007,
                    9.748133176000067
                  ],
                  [
                    42.56805714500007,
                    9.73692815000004
                  ],
                  [
                    42.52977272900006,
                    9.727590683000074
                  ],
                  [
                    42.49895844500003,
                    9.72105447000007
                  ],
                  [
                    42.474680543000034,
                    9.72105455600007
                  ],
                  [
                    42.44853511400004,
                    9.721988407000026
                  ],
                  [
                    42.424257201000046,
                    9.719187212000065
                  ],
                  [
                    42.400769069000035,
                    9.716156585000022
                  ],
                  [
                    42.39531045800004,
                    9.71545227100006
                  ],
                  [
                    42.392640750000055,
                    9.715222509000057
                  ],
                  [
                    42.376572174000046,
                    9.713839606000022
                  ],
                  [
                    42.363219558000026,
                    9.71641995400006
                  ],
                  [
                    42.35576103100004,
                    9.71786128900004
                  ],
                  [
                    42.34619100300006,
                    9.72136131600007
                  ],
                  [
                    42.33977280800008,
                    9.719617623000033
                  ],
                  [
                    42.29352092700003,
                    9.757491440000024
                  ],
                  [
                    42.262913799000046,
                    9.776202633000025
                  ],
                  [
                    42.25099084900006,
                    9.783491543000025
                  ],
                  [
                    42.21515083700007,
                    9.783729707000077
                  ],
                  [
                    42.21335069400004,
                    9.783741669000051
                  ],
                  [
                    42.18577054800005,
                    9.773561785000027
                  ],
                  [
                    42.16531226300003,
                    9.753088583000022
                  ],
                  [
                    42.15688264200003,
                    9.744651489000034
                  ],
                  [
                    42.12605666700006,
                    9.713801622000062
                  ],
                  [
                    42.122286074000044,
                    9.710028106000038
                  ],
                  [
                    42.11720861200007,
                    9.704946822000068
                  ],
                  [
                    42.032832781000025,
                    9.620507476000057
                  ],
                  [
                    42.03080939300003,
                    9.618482565000022
                  ],
                  [
                    42.01890934200003,
                    9.617922606000036
                  ],
                  [
                    42.00838931800007,
                    9.622162633000073
                  ],
                  [
                    41.996429301000035,
                    9.631162655000026
                  ],
                  [
                    41.96609831000006,
                    9.64733601100005
                  ],
                  [
                    41.95819172500006,
                    9.65155203200004
                  ],
                  [
                    41.95233919800006,
                    9.654672767000022
                  ],
                  [
                    41.946301842000025,
                    9.657891393000057
                  ],
                  [
                    41.93584896300007,
                    9.663464016000034
                  ],
                  [
                    41.926148657000056,
                    9.668059854000035
                  ],
                  [
                    41.90613909500007,
                    9.679302884000037
                  ],
                  [
                    41.87323897700003,
                    9.683882986000071
                  ],
                  [
                    41.862040197000056,
                    9.678193904000068
                  ],
                  [
                    41.853278860000046,
                    9.673743065000053
                  ],
                  [
                    41.837746207000066,
                    9.662184271000058
                  ],
                  [
                    41.830951636000066,
                    9.657128017000048
                  ],
                  [
                    41.82454467400004,
                    9.652360206000026
                  ],
                  [
                    41.81565247100008,
                    9.645742976000065
                  ],
                  [
                    41.80867856300006,
                    9.64055326600004
                  ],
                  [
                    41.808388784000044,
                    9.640623815000026
                  ],
                  [
                    41.804599376000056,
                    9.641546376000065
                  ],
                  [
                    41.801038541000025,
                    9.642413289000046
                  ],
                  [
                    41.799580227000035,
                    9.643374848000065
                  ],
                  [
                    41.79911125800004,
                    9.643684069000074
                  ],
                  [
                    41.79099852300004,
                    9.64903330900006
                  ],
                  [
                    41.77382847000007,
                    9.653703360000065
                  ],
                  [
                    41.76067970200006,
                    9.643972814000051
                  ],
                  [
                    41.755748348000054,
                    9.640323441000021
                  ],
                  [
                    41.74860187400003,
                    9.636353472000053
                  ],
                  [
                    41.748869710000065,
                    9.615786713000034
                  ],
                  [
                    41.74906819100005,
                    9.60055352300003
                  ],
                  [
                    41.731694323000056,
                    9.508467590000066
                  ],
                  [
                    41.72802773800004,
                    9.489033754000047
                  ],
                  [
                    41.73461770200004,
                    9.471483758000034
                  ],
                  [
                    41.73072294600007,
                    9.470269549000022
                  ],
                  [
                    41.72396511200003,
                    9.46816276100003
                  ],
                  [
                    41.72194764100004,
                    9.467533805000073
                  ],
                  [
                    41.70342189100006,
                    9.466705059000049
                  ],
                  [
                    41.70227755600007,
                    9.466653867000048
                  ],
                  [
                    41.70065036200003,
                    9.466855749000047
                  ],
                  [
                    41.670197435000034,
                    9.470633967000026
                  ],
                  [
                    41.668936545000065,
                    9.471467225000026
                  ],
                  [
                    41.65415740700007,
                    9.481234004000044
                  ],
                  [
                    41.642597468000076,
                    9.515143991000059
                  ],
                  [
                    41.634416189000035,
                    9.513633890000051
                  ],
                  [
                    41.63273742400003,
                    9.513324024000042
                  ],
                  [
                    41.620836997000026,
                    9.512674829000048
                  ],
                  [
                    41.59772727500007,
                    9.511414141000046
                  ],
                  [
                    41.56415712200004,
                    9.506944249000071
                  ],
                  [
                    41.540606997000054,
                    9.499584337000044
                  ],
                  [
                    41.52206687200004,
                    9.485324414000047
                  ],
                  [
                    41.506656761000045,
                    9.470504481000035
                  ],
                  [
                    41.50032132500007,
                    9.465222994000044
                  ],
                  [
                    41.49096665500008,
                    9.457424547000073
                  ],
                  [
                    41.479036618000066,
                    9.460024588000067
                  ],
                  [
                    41.46326508800007,
                    9.465383488000043
                  ],
                  [
                    41.45887655100006,
                    9.466874639000025
                  ],
                  [
                    41.43261647400004,
                    9.475854707000053
                  ],
                  [
                    41.393086338000046,
                    9.485754821000057
                  ],
                  [
                    41.38536397300004,
                    9.486746224000058
                  ],
                  [
                    41.35903620600004,
                    9.490124918000049
                  ],
                  [
                    41.33695735500004,
                    9.494542697000043
                  ],
                  [
                    41.33649613000006,
                    9.494634984000072
                  ],
                  [
                    41.30869603700006,
                    9.50307506200005
                  ],
                  [
                    41.27967590500003,
                    9.501535149000063
                  ],
                  [
                    41.26755585300003,
                    9.499365192000027
                  ],
                  [
                    41.26744166200007,
                    9.499378474000025
                  ],
                  [
                    41.262980914000025,
                    9.499897322000038
                  ],
                  [
                    41.26050582600004,
                    9.500185209000051
                  ],
                  [
                    41.258260042000074,
                    9.500238267000043
                  ],
                  [
                    41.25225078700004,
                    9.500380239000037
                  ],
                  [
                    41.239315729000054,
                    9.49879528100007
                  ],
                  [
                    41.23058568000005,
                    9.495680310000068
                  ],
                  [
                    41.219885617000045,
                    9.490715353000041
                  ],
                  [
                    41.21496558300004,
                    9.486095373000069
                  ],
                  [
                    41.21157000000005,
                    9.48099316500003
                  ],
                  [
                    41.19522887900007,
                    9.462767746000054
                  ],
                  [
                    41.19480542600007,
                    9.462295465000068
                  ],
                  [
                    41.19184354200007,
                    9.459754477000047
                  ],
                  [
                    41.181427185000075,
                    9.450818795000032
                  ],
                  [
                    41.170455255000036,
                    9.441405560000021
                  ],
                  [
                    41.145445100000074,
                    9.42462566100005
                  ],
                  [
                    41.11471493400006,
                    9.414055770000061
                  ],
                  [
                    41.083544768000024,
                    9.40441587500004
                  ],
                  [
                    41.05648461700008,
                    9.391065970000056
                  ],
                  [
                    41.030084447000036,
                    9.372456071000045
                  ],
                  [
                    41.014074331000074,
                    9.357206139000027
                  ],
                  [
                    41.000577820000046,
                    9.354880502000071
                  ],
                  [
                    40.99608424400003,
                    9.354106196000032
                  ],
                  [
                    40.97634272400006,
                    9.351964826000028
                  ],
                  [
                    40.97071412500003,
                    9.351506276000066
                  ],
                  [
                    40.95355400500006,
                    9.335576340000046
                  ],
                  [
                    40.92697385500003,
                    9.323126438000031
                  ],
                  [
                    40.902963734000025,
                    9.318216515000074
                  ],
                  [
                    40.874103588000025,
                    9.309446605000062
                  ],
                  [
                    40.84410344300005,
                    9.304796701000043
                  ],
                  [
                    40.824753361000035,
                    9.305356758000073
                  ],
                  [
                    40.81256332600003,
                    9.310926782000024
                  ],
                  [
                    40.80851335300008,
                    9.32675677900005
                  ],
                  [
                    40.80032337400007,
                    9.345126786000037
                  ],
                  [
                    40.79262340300005,
                    9.367396777000067
                  ],
                  [
                    40.78882344700003,
                    9.386896769000032
                  ],
                  [
                    40.79205604500004,
                    9.390070692000052
                  ],
                  [
                    40.79764350800008,
                    9.39555673700005
                  ],
                  [
                    40.82806363100008,
                    9.39309664800004
                  ],
                  [
                    40.843133685000055,
                    9.389236610000069
                  ],
                  [
                    40.858223742000064,
                    9.385366568000052
                  ],
                  [
                    40.891213899000036,
                    9.389536466000038
                  ],
                  [
                    40.91385401700006,
                    9.397196392000069
                  ],
                  [
                    40.927514099000064,
                    9.405136336000055
                  ],
                  [
                    40.92685914200007,
                    9.406231212000023
                  ],
                  [
                    40.917524111000034,
                    9.421836350000035
                  ],
                  [
                    40.88999406900007,
                    9.448646402000065
                  ],
                  [
                    40.86218399100005,
                    9.46301647000007
                  ],
                  [
                    40.84236390800004,
                    9.463586528000064
                  ],
                  [
                    40.81576375600008,
                    9.45273661400006
                  ],
                  [
                    40.78322359800006,
                    9.447886716000028
                  ],
                  [
                    40.748603443000036,
                    9.444866825000076
                  ],
                  [
                    40.71953330700006,
                    9.44387690800005
                  ],
                  [
                    40.70709326300005,
                    9.446226944000045
                  ],
                  [
                    40.69856323100004,
                    9.447646966000036
                  ],
                  [
                    40.69773184400003,
                    9.44710450100007
                  ],
                  [
                    40.69613891500006,
                    9.446065145000034
                  ],
                  [
                    40.69684205600004,
                    9.44947032400006
                  ],
                  [
                    40.69540202500008,
                    9.448040457000047
                  ],
                  [
                    40.69665205800004,
                    9.450810208000064
                  ],
                  [
                    40.69618218200003,
                    9.502225672000066
                  ],
                  [
                    40.70220239300005,
                    9.536092664000023
                  ],
                  [
                    40.71772282000006,
                    9.569319691000032
                  ],
                  [
                    40.72502303700003,
                    9.59357753100005
                  ],
                  [
                    40.73373326500007,
                    9.61013605100004
                  ],
                  [
                    40.73852340700006,
                    9.625044720000062
                  ],
                  [
                    40.751893772000074,
                    9.654612077000024
                  ],
                  [
                    40.76629413000006,
                    9.670790614000055
                  ],
                  [
                    40.77178788500004,
                    9.679458907000026
                  ],
                  [
                    40.77949113200003,
                    9.691613434000033
                  ],
                  [
                    40.77874891400006,
                    9.692106471000045
                  ],
                  [
                    40.801474530000064,
                    9.726746336000076
                  ],
                  [
                    40.82556475100006,
                    9.763456219000034
                  ],
                  [
                    40.84733493200008,
                    9.790326117000063
                  ],
                  [
                    40.877535151000075,
                    9.818305988000077
                  ],
                  [
                    40.913045416000045,
                    9.850935833000051
                  ],
                  [
                    40.94667565800006,
                    9.88035569300007
                  ],
                  [
                    40.97874590400005,
                    9.911545552000064
                  ],
                  [
                    40.99655603300005,
                    9.928695472000072
                  ],
                  [
                    41.01393614400007,
                    9.939205401000038
                  ],
                  [
                    41.015872503000026,
                    9.942514021000022
                  ],
                  [
                    41.01956620100003,
                    9.948825373000034
                  ],
                  [
                    41.01335621000004,
                    9.95999537800003
                  ],
                  [
                    40.99893616800006,
                    9.967835412000056
                  ],
                  [
                    40.98065609100007,
                    9.969045466000068
                  ],
                  [
                    40.96580603500007,
                    9.971685510000043
                  ],
                  [
                    40.95347603500005,
                    9.987495526000032
                  ],
                  [
                    40.94603604500003,
                    10.001315531000046
                  ],
                  [
                    40.93655611200006,
                    10.035245519000057
                  ],
                  [
                    40.94868627200003,
                    10.067755434000048
                  ],
                  [
                    40.95384638200005,
                    10.095725380000033
                  ],
                  [
                    40.97467667400008,
                    10.156645228000059
                  ],
                  [
                    40.97882682000005,
                    10.194675160000031
                  ],
                  [
                    40.989947020000045,
                    10.23990506000007
                  ],
                  [
                    40.999827227000026,
                    10.289214956000023
                  ],
                  [
                    41.00509735500003,
                    10.318844901000034
                  ],
                  [
                    41.01502748100006,
                    10.343174830000066
                  ],
                  [
                    41.03043774400004,
                    10.400444692000065
                  ],
                  [
                    41.03184782300008,
                    10.422004654000034
                  ],
                  [
                    41.037638499000025,
                    10.443543797000075
                  ],
                  [
                    41.03844793600007,
                    10.44655460000007
                  ],
                  [
                    41.047148080000056,
                    10.477624518000027
                  ],
                  [
                    41.05697820100005,
                    10.500284453000063
                  ],
                  [
                    41.06137827800006,
                    10.516654411000047
                  ],
                  [
                    41.07130840600007,
                    10.540984345000027
                  ],
                  [
                    41.08032856400007,
                    10.57436425800006
                  ],
                  [
                    41.08703868600003,
                    10.60056419800003
                  ],
                  [
                    41.08244877800007,
                    10.632514160000028
                  ],
                  [
                    41.07788878000008,
                    10.639474169000039
                  ],
                  [
                    41.07898885600008,
                    10.65884413200007
                  ],
                  [
                    41.07726892300008,
                    10.681154098000036
                  ],
                  [
                    41.089979034000066,
                    10.69697403400005
                  ],
                  [
                    41.11486923700005,
                    10.720313912000051
                  ],
                  [
                    41.13310940300005,
                    10.744083808000028
                  ],
                  [
                    41.14271515900003,
                    10.753425944000071
                  ],
                  [
                    41.14270835800005,
                    10.753433103000077
                  ],
                  [
                    41.14921946000004,
                    10.75976478800004
                  ],
                  [
                    41.16642968700006,
                    10.779713638000032
                  ],
                  [
                    41.16675804000005,
                    10.779937909000068
                  ],
                  [
                    41.19087985700003,
                    10.796413524000059
                  ],
                  [
                    41.19702566700005,
                    10.805269494000072
                  ],
                  [
                    41.20746002000004,
                    10.820303423000041
                  ],
                  [
                    41.22006012700007,
                    10.834463355000025
                  ],
                  [
                    41.23198029300005,
                    10.863653268000064
                  ],
                  [
                    41.233600394000064,
                    10.89118321500007
                  ],
                  [
                    41.24075053800004,
                    10.92136313800006
                  ],
                  [
                    41.26816080000003,
                    10.957852979000052
                  ],
                  [
                    41.26942003400006,
                    10.958096629000067
                  ],
                  [
                    41.280460865000066,
                    10.960232930000075
                  ],
                  [
                    41.30028097600007,
                    10.96406285200004
                  ],
                  [
                    41.348581194000076,
                    10.962532683000063
                  ],
                  [
                    41.39222140600003,
                    10.96631252000003
                  ],
                  [
                    41.41008146200005,
                    10.958472469000071
                  ],
                  [
                    41.484071837000045,
                    10.966902183000059
                  ],
                  [
                    41.58223227000008,
                    10.962071839000032
                  ],
                  [
                    41.595424440000045,
                    10.962892010000076
                  ],
                  [
                    41.634182519000035,
                    10.965301641000053
                  ],
                  [
                    41.68083272600006,
                    10.963881473000072
                  ],
                  [
                    41.699542834000056,
                    10.969311391000076
                  ],
                  [
                    41.71761289600005,
                    10.964781335000055
                  ],
                  [
                    41.739543010000034,
                    10.968331248000027
                  ],
                  [
                    41.760453151000036,
                    10.98194114200004
                  ],
                  [
                    41.76336320100006,
                    10.990871113000026
                  ],
                  [
                    41.76891322500006,
                    10.991211091000025
                  ],
                  [
                    41.770138822000035,
                    10.991000302000032
                  ],
                  [
                    41.785965574000045,
                    10.98827827100007
                  ],
                  [
                    41.789509922000036,
                    10.987668725000049
                  ],
                  [
                    41.810752527000034,
                    10.984015183000054
                  ],
                  [
                    41.81170458500003,
                    10.983851437000055
                  ],
                  [
                    41.811854098000026,
                    10.983788144000073
                  ],
                  [
                    41.81360115800004,
                    10.983048561000032
                  ],
                  [
                    41.83722000000006,
                    10.973050000000057
                  ],
                  [
                    41.88194000000004,
                    10.960830000000044
                  ],
                  [
                    41.91805000000005,
                    10.953610000000026
                  ],
                  [
                    41.94028000000003,
                    10.950000000000045
                  ],
                  [
                    41.991940000000056,
                    10.942220000000077
                  ],
                  [
                    42.01972000000006,
                    10.944720000000075
                  ],
                  [
                    42.080340000000035,
                    10.977430000000027
                  ],
                  [
                    42.12555000000003,
                    10.99944000000005
                  ],
                  [
                    42.17166000000003,
                    11.000280000000032
                  ],
                  [
                    42.300550000000044,
                    11.011390000000063
                  ],
                  [
                    42.35889000000003,
                    11.019160000000056
                  ],
                  [
                    42.50111000000004,
                    11.06361000000004
                  ],
                  [
                    42.60824000000008,
                    11.091580000000022
                  ],
                  [
                    42.62467138200003,
                    11.09438922000004
                  ],
                  [
                    42.639881356000046,
                    11.096989619000055
                  ],
                  [
                    42.64041000000003,
                    11.097080000000062
                  ],
                  [
                    42.746970160000046,
                    11.078136850000021
                  ],
                  [
                    42.74819000000008,
                    11.077920000000063
                  ],
                  [
                    42.759790000000066,
                    11.059100000000058
                  ],
                  [
                    42.769300000000044,
                    11.023190000000056
                  ],
                  [
                    42.79222000000004,
                    10.997780000000034
                  ],
                  [
                    42.792710328000055,
                    10.997532875000047
                  ],
                  [
                    42.810970000000054,
                    10.988330000000076
                  ],
                  [
                    42.84541073200006,
                    10.98563931800004
                  ],
                  [
                    42.84770607300004,
                    10.985459994000053
                  ],
                  [
                    42.85842209600003,
                    10.984622805000072
                  ],
                  [
                    42.86263239800007,
                    10.984293875000049
                  ]
                ]
              ],
              "type": "Polygon"
            },
            "median days-to-reply": null,
            "per_resolved": 0.0,
            "referred": 2,
            "replied": 0
          },
          {
            "% replied": 1.0,
            "ADM1_EN": "SNNP",
            "ADM1_PCODE": "ET07",
            "geometry": {
              "coordinates": [
                [
                  [
                    [
                      38.28598895400006,
                      6.435242889000051
                    ],
                    [
                      38.28637216200008,
                      6.434956229000022
                    ],
                    [
                      38.28656356400006,
                      6.434956496000041
                    ],
                    [
                      38.28699415400007,
                      6.43500496300004
                    ],
                    [
                      38.28761561500005,
                      6.435436622000054
                    ],
                    [
                      38.28833337800006,
                      6.435437622000052
                    ],
                    [
                      38.28900355600007,
                      6.435247092000054
                    ],
                    [
                      38.289578231000064,
                      6.434912829000041
                    ],
                    [
                      38.29010485500004,
                      6.434722097000076
                    ],
                    [
                      38.29039222600005,
                      6.434531033000042
                    ],
                    [
                      38.29063181200007,
                      6.434292036000045
                    ],
                    [
                      38.290871597000034,
                      6.433909442000072
                    ],
                    [
                      38.291016343000024,
                      6.4330480570000645
                    ],
                    [
                      38.29068178700004,
                      6.432760397000038
                    ],
                    [
                      38.289917040000034,
                      6.432137080000075
                    ],
                    [
                      38.289678784000046,
                      6.431418760000042
                    ],
                    [
                      38.28944066100007,
                      6.430604710000068
                    ],
                    [
                      38.288867853000056,
                      6.4295987310000555
                    ],
                    [
                      38.28886905000007,
                      6.42873714600006
                    ],
                    [
                      38.28906118200007,
                      6.42821088900007
                    ],
                    [
                      38.289540215000045,
                      6.4278286270000535
                    ],
                    [
                      38.28992241900005,
                      6.42825995100003
                    ],
                    [
                      38.29068709400008,
                      6.428931134000038
                    ],
                    [
                      38.29130954500005,
                      6.428644802000065
                    ],
                    [
                      38.291932459000066,
                      6.428023407000069
                    ],
                    [
                      38.29284207400008,
                      6.427689603000033
                    ],
                    [
                      38.29384673100003,
                      6.427834589000042
                    ],
                    [
                      38.29485158500006,
                      6.427835974000061
                    ],
                    [
                      38.29596521600007,
                      6.428076292000071
                    ],
                    [
                      38.296190996000064,
                      6.428125014000045
                    ],
                    [
                      38.296680664000064,
                      6.428125687000033
                    ],
                    [
                      38.29676519800006,
                      6.428125803000057
                    ],
                    [
                      38.29743516800005,
                      6.428078858000049
                    ],
                    [
                      38.29762696300003,
                      6.427791925000065
                    ],
                    [
                      38.29762794800007,
                      6.427073937000046
                    ],
                    [
                      38.297916099000076,
                      6.4263084770000205
                    ],
                    [
                      38.29801258600003,
                      6.425734218000059
                    ],
                    [
                      38.298443761000044,
                      6.42535188100004
                    ],
                    [
                      38.29892304800006,
                      6.424778146000051
                    ],
                    [
                      38.29940207000004,
                      6.424395874000027
                    ],
                    [
                      38.300024904000054,
                      6.423822334000022
                    ],
                    [
                      38.30055184100007,
                      6.423392260000071
                    ],
                    [
                      38.301461380000035,
                      6.423106306000022
                    ],
                    [
                      38.30237033100008,
                      6.423251143000073
                    ],
                    [
                      38.30303987100007,
                      6.423515318000057
                    ],
                    [
                      38.304092179000065,
                      6.4238039450000315
                    ],
                    [
                      38.30476207800007,
                      6.423804856000061
                    ],
                    [
                      38.30543256100003,
                      6.423374971000044
                    ],
                    [
                      38.30576757500006,
                      6.423327560000075
                    ],
                    [
                      38.30605473900005,
                      6.423280082000076
                    ],
                    [
                      38.306581411000025,
                      6.423041466000029
                    ],
                    [
                      38.30686915800004,
                      6.422563195000066
                    ],
                    [
                      38.307252798000036,
                      6.421941455000024
                    ],
                    [
                      38.30720566000008,
                      6.421414865000031
                    ],
                    [
                      38.30734998500003,
                      6.4208406660000605
                    ],
                    [
                      38.307876978000024,
                      6.420362718000035
                    ],
                    [
                      38.30859530400005,
                      6.419932893000066
                    ],
                    [
                      38.30931337000004,
                      6.4196945310000615
                    ],
                    [
                      38.30998326500003,
                      6.419695434000062
                    ],
                    [
                      38.31074885800007,
                      6.419696465000072
                    ],
                    [
                      38.31156230200003,
                      6.419697558000053
                    ],
                    [
                      38.312136432000045,
                      6.419746195000073
                    ],
                    [
                      38.312757901000055,
                      6.420177825000053
                    ],
                    [
                      38.31385805800005,
                      6.420466496000074
                    ],
                    [
                      38.31419300700003,
                      6.420466945000044
                    ],
                    [
                      38.314193454000076,
                      6.420131883000067
                    ],
                    [
                      38.31427058400004,
                      6.420054933000074
                    ],
                    [
                      38.314720505000025,
                      6.419606060000035
                    ],
                    [
                      38.31515121500007,
                      6.419558770000037
                    ],
                    [
                      38.31586928000007,
                      6.419320398000025
                    ],
                    [
                      38.31639562500004,
                      6.419321101000037
                    ],
                    [
                      38.31821454800007,
                      6.418844863000061
                    ],
                    [
                      38.319076222000035,
                      6.418558812000072
                    ],
                    [
                      38.32036873200008,
                      6.418129732000068
                    ],
                    [
                      38.32044276000005,
                      6.418118724000067
                    ],
                    [
                      38.321325914000056,
                      6.417987401000062
                    ],
                    [
                      38.32290507500005,
                      6.417893758000048
                    ],
                    [
                      38.323813965000056,
                      6.418086422000044
                    ],
                    [
                      38.32438803400004,
                      6.4181829130000665
                    ],
                    [
                      38.32577538900006,
                      6.418400138000038
                    ],
                    [
                      38.32662137600005,
                      6.418379552000033
                    ],
                    [
                      38.32714019200006,
                      6.418366926000033
                    ],
                    [
                      38.32764158700007,
                      6.41835472300005
                    ],
                    [
                      38.32998615900004,
                      6.418405661000065
                    ],
                    [
                      38.33070365400005,
                      6.418598064000037
                    ],
                    [
                      38.33467567800005,
                      6.418220305000034
                    ],
                    [
                      38.334962838000024,
                      6.418172812000023
                    ],
                    [
                      38.335250495000025,
                      6.4177423870000325
                    ],
                    [
                      38.33558581500006,
                      6.41745562400007
                    ],
                    [
                      38.33616007200004,
                      6.417408503000047
                    ],
                    [
                      38.33682996700003,
                      6.41740936900004
                    ],
                    [
                      38.33797817400006,
                      6.417554453000037
                    ],
                    [
                      38.33879118600004,
                      6.417890567000029
                    ],
                    [
                      38.33979498300005,
                      6.418705590000059
                    ],
                    [
                      38.34051112900005,
                      6.419951038000022
                    ],
                    [
                      38.34141972400005,
                      6.42038300400003
                    ],
                    [
                      38.34147656600004,
                      6.420390661000056
                    ],
                    [
                      38.342137351000076,
                      6.420479660000069
                    ],
                    [
                      38.342807496000034,
                      6.420289054000023
                    ],
                    [
                      38.343286670000055,
                      6.419763139000054
                    ],
                    [
                      38.343861298000036,
                      6.419428809000067
                    ],
                    [
                      38.34453144200006,
                      6.4192382010000415
                    ],
                    [
                      38.345488868000075,
                      6.418904360000056
                    ],
                    [
                      38.34625072500006,
                      6.418773456000054
                    ],
                    [
                      38.34673323900006,
                      6.418690549000075
                    ],
                    [
                      38.34821695000005,
                      6.4184052390000375
                    ],
                    [
                      38.34888721300007,
                      6.418118893000042
                    ],
                    [
                      38.35017934100006,
                      6.417976933000034
                    ],
                    [
                      38.35104082000004,
                      6.41783442600007
                    ],
                    [
                      38.35199860200004,
                      6.417213374000028
                    ],
                    [
                      38.352573465000035,
                      6.416687568000043
                    ],
                    [
                      38.35396207100007,
                      6.415923455000041
                    ],
                    [
                      38.354632268000046,
                      6.415684967000061
                    ],
                    [
                      38.35482372600006,
                      6.415637341000036
                    ],
                    [
                      38.35554201200006,
                      6.415207446000068
                    ],
                    [
                      38.35596631400006,
                      6.415130824000073
                    ],
                    [
                      38.356068479000044,
                      6.415112374000046
                    ],
                    [
                      38.357599667000045,
                      6.4151142950000235
                    ],
                    [
                      38.35870020900006,
                      6.415115673000059
                    ],
                    [
                      38.359930131000056,
                      6.415037838000046
                    ],
                    [
                      38.36018366700006,
                      6.415021793000051
                    ],
                    [
                      38.36052886300007,
                      6.414932170000043
                    ],
                    [
                      38.36128456700004,
                      6.414735966000023
                    ],
                    [
                      38.36185876300004,
                      6.414736681000022
                    ],
                    [
                      38.362911989000054,
                      6.414307192000024
                    ],
                    [
                      38.36406097400004,
                      6.413829951000025
                    ],
                    [
                      38.36516192800008,
                      6.4134962490000476
                    ],
                    [
                      38.36587967200006,
                      6.413497137000036
                    ],
                    [
                      38.36648544900004,
                      6.413497886000073
                    ],
                    [
                      38.36669311400004,
                      6.413498143000027
                    ],
                    [
                      38.36712346500008,
                      6.413738007000063
                    ],
                    [
                      38.36764874900007,
                      6.414600255000039
                    ],
                    [
                      38.36844137000003,
                      6.415278242000056
                    ],
                    [
                      38.36846134000007,
                      6.415295323000066
                    ],
                    [
                      38.36965729000008,
                      6.415536128000042
                    ],
                    [
                      38.37056643600005,
                      6.415537245000053
                    ],
                    [
                      38.37211800800003,
                      6.415061751000053
                    ],
                    [
                      38.37305556100006,
                      6.414774428000044
                    ],
                    [
                      38.37353440900006,
                      6.414487813000051
                    ],
                    [
                      38.37487455200005,
                      6.414202248000038
                    ],
                    [
                      38.375264618000074,
                      6.414202724000063
                    ],
                    [
                      38.37592724500007,
                      6.414203531000055
                    ],
                    [
                      38.37697935800003,
                      6.414683478000029
                    ],
                    [
                      38.377457682000056,
                      6.414827659000025
                    ],
                    [
                      38.37822304600007,
                      6.41502005500007
                    ],
                    [
                      38.37884474600003,
                      6.415308008000068
                    ],
                    [
                      38.379418713000064,
                      6.415500171000076
                    ],
                    [
                      38.38008849600004,
                      6.41559671400006
                    ],
                    [
                      38.38090182800005,
                      6.415693430000033
                    ],
                    [
                      38.38276820600004,
                      6.415504214000066
                    ],
                    [
                      38.38387864300006,
                      6.4151724210000225
                    ],
                    [
                      38.38420422000007,
                      6.415075140000056
                    ],
                    [
                      38.38487434700005,
                      6.414884477000044
                    ],
                    [
                      38.38578343800003,
                      6.414933433000044
                    ],
                    [
                      38.38630972900006,
                      6.414981931000057
                    ],
                    [
                      38.38702707700003,
                      6.415317857000048
                    ],
                    [
                      38.38740959100005,
                      6.4155576480000605
                    ],
                    [
                      38.387744198000064,
                      6.415845249000029
                    ],
                    [
                      38.38874796500005,
                      6.4167559160000565
                    ],
                    [
                      38.38896652200003,
                      6.416756177000025
                    ],
                    [
                      38.38927431500008,
                      6.416756544000066
                    ],
                    [
                      38.389322450000066,
                      6.416517266000028
                    ],
                    [
                      38.38984931300007,
                      6.416087093000044
                    ],
                    [
                      38.39028078800004,
                      6.415393537000057
                    ],
                    [
                      38.39099904900007,
                      6.414963589000024
                    ],
                    [
                      38.39162143800007,
                      6.414677127000061
                    ],
                    [
                      38.392626343000074,
                      6.4146304510000505
                    ],
                    [
                      38.393485370000064,
                      6.414345137000055
                    ],
                    [
                      38.39425414500005,
                      6.4138665060000335
                    ],
                    [
                      38.394589659000076,
                      6.413388234000024
                    ],
                    [
                      38.39559563200004,
                      6.412432082000066
                    ],
                    [
                      38.39640975300006,
                      6.411858638000069
                    ],
                    [
                      38.39698462400003,
                      6.4112849110000525
                    ],
                    [
                      38.39803843900006,
                      6.4103288090000206
                    ],
                    [
                      38.39808673700003,
                      6.409945931000038
                    ],
                    [
                      38.39804079500004,
                      6.408318401000031
                    ],
                    [
                      38.398642281000036,
                      6.406559462000075
                    ],
                    [
                      38.400042262000056,
                      6.404951288000063
                    ],
                    [
                      38.39939147900003,
                      6.405024758000025
                    ],
                    [
                      38.399576283000044,
                      6.404634445000056
                    ],
                    [
                      38.39967309900004,
                      6.403677219000031
                    ],
                    [
                      38.400873312000044,
                      6.400256132000038
                    ],
                    [
                      38.40135230000004,
                      6.399825887000077
                    ],
                    [
                      38.402071197000055,
                      6.398821518000034
                    ],
                    [
                      38.402885844000025,
                      6.397769391000054
                    ],
                    [
                      38.40446606200004,
                      6.396718149000037
                    ],
                    [
                      38.40413223200005,
                      6.39576042300007
                    ],
                    [
                      38.40394178200006,
                      6.394946463000053
                    ],
                    [
                      38.40389576200005,
                      6.393366797000056
                    ],
                    [
                      38.40358507500008,
                      6.392382373000032
                    ],
                    [
                      38.40260920900005,
                      6.389290288000041
                    ],
                    [
                      38.40177708300007,
                      6.38665362100005
                    ],
                    [
                      38.40127377300007,
                      6.385058829000059
                    ],
                    [
                      38.400883048000026,
                      6.383661499000027
                    ],
                    [
                      38.40052476500006,
                      6.382380184000056
                    ],
                    [
                      38.400150120000035,
                      6.381111395000062
                    ],
                    [
                      38.39951894600006,
                      6.37897382500006
                    ],
                    [
                      38.399027870000054,
                      6.376755913000068
                    ],
                    [
                      38.39902861600007,
                      6.376114876000031
                    ],
                    [
                      38.39903073600004,
                      6.374294216000067
                    ],
                    [
                      38.39716623000004,
                      6.372424543000022
                    ],
                    [
                      38.395470541000066,
                      6.3713190390000705
                    ],
                    [
                      38.395133232000035,
                      6.369536035000067
                    ],
                    [
                      38.393861998000034,
                      6.368261251000035
                    ],
                    [
                      38.39410243700007,
                      6.367611276000048
                    ],
                    [
                      38.394453604000034,
                      6.366310939000073
                    ],
                    [
                      38.39507576300008,
                      6.3661680670000464
                    ],
                    [
                      38.39593720400006,
                      6.3659776070000476
                    ],
                    [
                      38.39782361400006,
                      6.366598454000041
                    ],
                    [
                      38.39784815000007,
                      6.366071946000034
                    ],
                    [
                      38.39797415600003,
                      6.365719073000037
                    ],
                    [
                      38.39820171300005,
                      6.365468037000028
                    ],
                    [
                      38.39847557400003,
                      6.363778686000046
                    ],
                    [
                      38.39919325200003,
                      6.363779521000026
                    ],
                    [
                      38.399528169000064,
                      6.363779910000062
                    ],
                    [
                      38.40024629200008,
                      6.363397808000059
                    ],
                    [
                      38.40077314400003,
                      6.362919749000071
                    ],
                    [
                      38.40106093500003,
                      6.362297811000076
                    ],
                    [
                      38.402051681000046,
                      6.361673060000044
                    ],
                    [
                      38.40198143400005,
                      6.360356634000027
                    ],
                    [
                      38.40218036300007,
                      6.35899863700007
                    ],
                    [
                      38.401942965000046,
                      6.357418749000033
                    ],
                    [
                      38.40188339300005,
                      6.35721524500002
                    ],
                    [
                      38.401019793000046,
                      6.356505850000076
                    ],
                    [
                      38.40116387900008,
                      6.356027346000076
                    ],
                    [
                      38.40140360100003,
                      6.355596820000073
                    ],
                    [
                      38.402121710000074,
                      6.355214714000056
                    ],
                    [
                      38.40273642500006,
                      6.355070756000032
                    ],
                    [
                      38.40315317400007,
                      6.355243001000076
                    ],
                    [
                      38.40366875600006,
                      6.355863444000022
                    ],
                    [
                      38.403926667000064,
                      6.356070358000068
                    ],
                    [
                      38.40573430100005,
                      6.355555896000055
                    ],
                    [
                      38.40723209500004,
                      6.355092728000045
                    ],
                    [
                      38.40785536800007,
                      6.355357386000037
                    ],
                    [
                      38.40818840900005,
                      6.355930085000068
                    ],
                    [
                      38.40851010200004,
                      6.357031396000025
                    ],
                    [
                      38.40889124800003,
                      6.3584439130000305
                    ],
                    [
                      38.409027483000045,
                      6.359598863000031
                    ],
                    [
                      38.40926569800007,
                      6.3604846760000555
                    ],
                    [
                      38.41001775500007,
                      6.361801881000076
                    ],
                    [
                      38.410142810000025,
                      6.362274711000055
                    ],
                    [
                      38.410787371000026,
                      6.363460158000066
                    ],
                    [
                      38.41087067800004,
                      6.363831223000034
                    ],
                    [
                      38.411085478000075,
                      6.3642742390000535
                    ],
                    [
                      38.411276437000026,
                      6.364645426000038
                    ],
                    [
                      38.41232243700006,
                      6.365191106000054
                    ],
                    [
                      38.41274080000005,
                      6.3654428840000605
                    ],
                    [
                      38.41342201500004,
                      6.365958230000047
                    ],
                    [
                      38.41368493500005,
                      6.366161964000071
                    ],
                    [
                      38.414879287000076,
                      6.367742934000034
                    ],
                    [
                      38.414914846000045,
                      6.368030177000037
                    ],
                    [
                      38.41537463800006,
                      6.368670921000046
                    ],
                    [
                      38.415736088000074,
                      6.369286676000058
                    ],
                    [
                      38.41612729000008,
                      6.369779311000059
                    ],
                    [
                      38.41746676100007,
                      6.369972293000046
                    ],
                    [
                      38.42434710600003,
                      6.368675131000032
                    ],
                    [
                      38.42423628500006,
                      6.368094859000053
                    ],
                    [
                      38.423751105000065,
                      6.365554395000061
                    ],
                    [
                      38.42249250900005,
                      6.354658374000053
                    ],
                    [
                      38.42177494800006,
                      6.348226496000052
                    ],
                    [
                      38.422800074000065,
                      6.3351368710000315
                    ],
                    [
                      38.42345795800003,
                      6.326736483000047
                    ],
                    [
                      38.42354193400007,
                      6.32566421100006
                    ],
                    [
                      38.42491763500004,
                      6.306809053000052
                    ],
                    [
                      38.42493191400007,
                      6.306613342000048
                    ],
                    [
                      38.42746189400003,
                      6.30019304700005
                    ],
                    [
                      38.427042854000035,
                      6.298148361000074
                    ],
                    [
                      38.426254149000044,
                      6.29429990400007
                    ],
                    [
                      38.42539189800004,
                      6.290092589000039
                    ],
                    [
                      38.42652695700008,
                      6.2864195260000315
                    ],
                    [
                      38.43298183400003,
                      6.265531469000052
                    ],
                    [
                      38.43517523700007,
                      6.247237420000033
                    ],
                    [
                      38.43598179600008,
                      6.240510325000059
                    ],
                    [
                      38.436322750000045,
                      6.237815607000073
                    ],
                    [
                      38.43793192700008,
                      6.225097528000049
                    ],
                    [
                      38.43794215200006,
                      6.2250167190000525
                    ],
                    [
                      38.438971759000026,
                      6.216879246000076
                    ],
                    [
                      38.434682692000024,
                      6.1987658050000505
                    ],
                    [
                      38.421510554000065,
                      6.19282934000006
                    ],
                    [
                      38.41328768200003,
                      6.189123428000073
                    ],
                    [
                      38.39421801000003,
                      6.1817727560000435
                    ],
                    [
                      38.389886930000046,
                      6.1774387270000375
                    ],
                    [
                      38.383615760000055,
                      6.171163289000049
                    ],
                    [
                      38.38355356200003,
                      6.171101049000072
                    ],
                    [
                      38.38243119800006,
                      6.169977920000065
                    ],
                    [
                      38.37697371000007,
                      6.164516717000026
                    ],
                    [
                      38.37662389800005,
                      6.1638668980000375
                    ],
                    [
                      38.374901099000056,
                      6.160666578000075
                    ],
                    [
                      38.373244783000075,
                      6.157589760000064
                    ],
                    [
                      38.36528317500006,
                      6.1428000610000595
                    ],
                    [
                      38.36522432000004,
                      6.142319935000046
                    ],
                    [
                      38.36418055400003,
                      6.133805130000042
                    ],
                    [
                      38.36251217800003,
                      6.120194897000033
                    ],
                    [
                      38.354971041000056,
                      6.103754667000032
                    ],
                    [
                      38.35360186200006,
                      6.100781955000059
                    ],
                    [
                      38.35315254500006,
                      6.099806415000046
                    ],
                    [
                      38.35252066400005,
                      6.098434498000074
                    ],
                    [
                      38.35150567300008,
                      6.096230788000071
                    ],
                    [
                      38.34217262900006,
                      6.082422892000068
                    ],
                    [
                      38.33702900000003,
                      6.074813083000038
                    ],
                    [
                      38.333203239000056,
                      6.069172043000037
                    ],
                    [
                      38.328060838000056,
                      6.060796794000055
                    ],
                    [
                      38.322565170000075,
                      6.0518268800000214
                    ],
                    [
                      38.31986929900006,
                      6.047420609000028
                    ],
                    [
                      38.318128769000054,
                      6.03920030300003
                    ],
                    [
                      38.31388050500004,
                      6.02783349200007
                    ],
                    [
                      38.298784126000044,
                      6.019091179000043
                    ],
                    [
                      38.28679179400007,
                      6.011240367000028
                    ],
                    [
                      38.28553350200008,
                      6.010416623000026
                    ],
                    [
                      38.27924000300004,
                      6.0062868850000655
                    ],
                    [
                      38.27817054600007,
                      6.0034878490000665
                    ],
                    [
                      38.27702847200004,
                      6.000498754000034
                    ],
                    [
                      38.275968903000035,
                      5.997725596000066
                    ],
                    [
                      38.27440295800005,
                      5.9936271240000565
                    ],
                    [
                      38.27171014100003,
                      5.986579348000021
                    ],
                    [
                      38.27296017700007,
                      5.98455189200007
                    ],
                    [
                      38.27391314400006,
                      5.983006259000035
                    ],
                    [
                      38.27901283500006,
                      5.974734900000044
                    ],
                    [
                      38.28225995100007,
                      5.970703664000041
                    ],
                    [
                      38.29045527000005,
                      5.972691181000073
                    ],
                    [
                      38.29312954900007,
                      5.973339744000043
                    ],
                    [
                      38.30454344000003,
                      5.979980627000032
                    ],
                    [
                      38.318949083000064,
                      5.975062712000067
                    ],
                    [
                      38.324775017000036,
                      5.963223300000038
                    ],
                    [
                      38.32752917700003,
                      5.955372279000073
                    ],
                    [
                      38.33825291900007,
                      5.955583607000051
                    ],
                    [
                      38.35037728800006,
                      5.951206504000027
                    ],
                    [
                      38.35578869200003,
                      5.948971705000076
                    ],
                    [
                      38.362478543000066,
                      5.947129595000035
                    ],
                    [
                      38.37480906600007,
                      5.943043287000023
                    ],
                    [
                      38.38842836800006,
                      5.93300096300004
                    ],
                    [
                      38.396085707000054,
                      5.920052383000041
                    ],
                    [
                      38.39017518400004,
                      5.913170395000066
                    ],
                    [
                      38.38087825900004,
                      5.903997631000038
                    ],
                    [
                      38.35813865100005,
                      5.902137461000052
                    ],
                    [
                      38.349418806000074,
                      5.892256567000061
                    ],
                    [
                      38.339788971000075,
                      5.882835713000077
                    ],
                    [
                      38.336561491000055,
                      5.879706103000046
                    ],
                    [
                      38.32532922300004,
                      5.868814446000044
                    ],
                    [
                      38.311697507000076,
                      5.86415843900005
                    ],
                    [
                      38.310392267000054,
                      5.863712625000062
                    ],
                    [
                      38.30374959200003,
                      5.861443774000065
                    ],
                    [
                      38.28858485500007,
                      5.864064011000039
                    ],
                    [
                      38.284762820000026,
                      5.865003042000069
                    ],
                    [
                      38.281865940000046,
                      5.865714773000036
                    ],
                    [
                      38.273936753000044,
                      5.867662886000062
                    ],
                    [
                      38.270430162000025,
                      5.868524416000071
                    ],
                    [
                      38.25450044000007,
                      5.858508504000042
                    ],
                    [
                      38.23923070200004,
                      5.844372226000075
                    ],
                    [
                      38.232217406000075,
                      5.841823267000052
                    ],
                    [
                      38.223380975000055,
                      5.838611696000044
                    ],
                    [
                      38.207991238000034,
                      5.840191838000067
                    ],
                    [
                      38.19839140400006,
                      5.849452678000034
                    ],
                    [
                      38.19930691600007,
                      5.860193581000033
                    ],
                    [
                      38.19969959400004,
                      5.864800523000042
                    ],
                    [
                      38.20375642500005,
                      5.8710989910000535
                    ],
                    [
                      38.204120326000066,
                      5.87166398200003
                    ],
                    [
                      38.20888389300006,
                      5.879059612000049
                    ],
                    [
                      38.212497918000054,
                      5.887709944000051
                    ],
                    [
                      38.21423626400008,
                      5.89187073100004
                    ],
                    [
                      38.21481111600008,
                      5.893246647000069
                    ],
                    [
                      38.211791170000026,
                      5.916668766000043
                    ],
                    [
                      38.20669790200003,
                      5.928265721000059
                    ],
                    [
                      38.203731305000076,
                      5.935020423000026
                    ],
                    [
                      38.19179959200005,
                      5.938496512000029
                    ],
                    [
                      38.18097169200007,
                      5.941651025000056
                    ],
                    [
                      38.170151883000074,
                      5.957022411000025
                    ],
                    [
                      38.162552008000034,
                      5.975614095000026
                    ],
                    [
                      38.159322065000026,
                      5.985024948000046
                    ],
                    [
                      38.155136914000025,
                      5.9921935980000285
                    ],
                    [
                      38.15406654100008,
                      5.994027021000022
                    ],
                    [
                      38.15279142900005,
                      5.996211126000048
                    ],
                    [
                      38.150342212000055,
                      6.000406334000047
                    ],
                    [
                      38.14699570400006,
                      6.003273451000041
                    ],
                    [
                      38.13883240900003,
                      6.010267226000053
                    ],
                    [
                      38.121592709000026,
                      6.016677806000075
                    ],
                    [
                      38.12018807000004,
                      6.02578414900006
                    ],
                    [
                      38.11904275200004,
                      6.033209301000056
                    ],
                    [
                      38.11669357300008,
                      6.048862917000065
                    ],
                    [
                      38.11649278800007,
                      6.0502008360000445
                    ],
                    [
                      38.10498298400006,
                      6.066032269000061
                    ],
                    [
                      38.10014307200004,
                      6.077273283000068
                    ],
                    [
                      38.098593093000034,
                      6.08707916700007
                    ],
                    [
                      38.09684564400004,
                      6.089557219000028
                    ],
                    [
                      38.09544382200005,
                      6.091545139000061
                    ],
                    [
                      38.09399626100003,
                      6.0935979210000255
                    ],
                    [
                      38.09207320100006,
                      6.096325006000029
                    ],
                    [
                      38.079863412000066,
                      6.1169868710000515
                    ],
                    [
                      38.08305335800003,
                      6.137198697000031
                    ],
                    [
                      38.086728393000044,
                      6.161044785000058
                    ],
                    [
                      38.08825659100006,
                      6.162948866000022
                    ],
                    [
                      38.08939899100005,
                      6.164372419000074
                    ],
                    [
                      38.102301546000035,
                      6.1804483870000695
                    ],
                    [
                      38.10997148800004,
                      6.173462404000077
                    ],
                    [
                      38.117003786000055,
                      6.16705720300007
                    ],
                    [
                      38.125063726000064,
                      6.1551266500000565
                    ],
                    [
                      38.12745476600003,
                      6.155028483000024
                    ],
                    [
                      38.141383620000056,
                      6.154456615000072
                    ],
                    [
                      38.158393517000036,
                      6.1595268280000255
                    ],
                    [
                      38.17103344100008,
                      6.166887159000055
                    ],
                    [
                      38.184793170000034,
                      6.17977215600007
                    ],
                    [
                      38.187396841000066,
                      6.182210307000048
                    ],
                    [
                      38.196440351000035,
                      6.203026050000062
                    ],
                    [
                      38.19792137500008,
                      6.206434972000068
                    ],
                    [
                      38.195190095000044,
                      6.2181315450000625
                    ],
                    [
                      38.19331145000007,
                      6.226176747000068
                    ],
                    [
                      38.17905169200003,
                      6.238337847000025
                    ],
                    [
                      38.174838210000075,
                      6.248365123000042
                    ],
                    [
                      38.17191181600003,
                      6.255329379000045
                    ],
                    [
                      38.17374178100005,
                      6.26681042000007
                    ],
                    [
                      38.17657922200004,
                      6.272349894000058
                    ],
                    [
                      38.17833170600005,
                      6.2757712310000215
                    ],
                    [
                      38.180822901000056,
                      6.281927460000077
                    ],
                    [
                      38.18167008100005,
                      6.284021009000071
                    ],
                    [
                      38.181771645000026,
                      6.284271994000051
                    ],
                    [
                      38.18670577100005,
                      6.2990982240000335
                    ],
                    [
                      38.18842153000003,
                      6.304253797000058
                    ],
                    [
                      38.19478864900003,
                      6.31451035200007
                    ],
                    [
                      38.19757778500008,
                      6.319003268000074
                    ],
                    [
                      38.20526263100004,
                      6.324268067000048
                    ],
                    [
                      38.213893281000026,
                      6.330174559000056
                    ],
                    [
                      38.21561097000006,
                      6.330266003000077
                    ],
                    [
                      38.23078450500003,
                      6.331073787000037
                    ],
                    [
                      38.23136316500006,
                      6.3311045930000205
                    ],
                    [
                      38.24860305800007,
                      6.336279819000026
                    ],
                    [
                      38.256133506000026,
                      6.339934991000064
                    ],
                    [
                      38.267693604000044,
                      6.345546098000057
                    ],
                    [
                      38.272512918000075,
                      6.34788532400006
                    ],
                    [
                      38.288230414000054,
                      6.359842237000066
                    ],
                    [
                      38.29322972700004,
                      6.372039930000028
                    ],
                    [
                      38.29277095700007,
                      6.39535145800005
                    ],
                    [
                      38.29275972700003,
                      6.395922082000027
                    ],
                    [
                      38.29315196700003,
                      6.397952941000028
                    ],
                    [
                      38.29252888600007,
                      6.398574550000035
                    ],
                    [
                      38.291857555000036,
                      6.399638644000049
                    ],
                    [
                      38.29125804200004,
                      6.400666935000061
                    ],
                    [
                      38.29051465400005,
                      6.401934357000073
                    ],
                    [
                      38.28989190600004,
                      6.402460022000071
                    ],
                    [
                      38.28900566300007,
                      6.403224650000027
                    ],
                    [
                      38.288430926000046,
                      6.403630715000077
                    ],
                    [
                      38.287209809000046,
                      6.404347010000038
                    ],
                    [
                      38.28656326400005,
                      6.4047769050000625
                    ],
                    [
                      38.285796583000035,
                      6.405577593000032
                    ],
                    [
                      38.28500549100005,
                      6.406725273000063
                    ],
                    [
                      38.284406956000055,
                      6.407035567000037
                    ],
                    [
                      38.28371239000006,
                      6.407585055000027
                    ],
                    [
                      38.28311335300003,
                      6.408254342000021
                    ],
                    [
                      38.28293385300003,
                      6.408303045000025
                    ],
                    [
                      38.283937250000065,
                      6.409320507000075
                    ],
                    [
                      38.28460619400005,
                      6.409991562000073
                    ],
                    [
                      38.28494060000003,
                      6.410374955000066
                    ],
                    [
                      38.28470042300006,
                      6.411044743000048
                    ],
                    [
                      38.284364950000054,
                      6.411427201000038
                    ],
                    [
                      38.28424486400007,
                      6.411490585000024
                    ],
                    [
                      38.28430885800003,
                      6.411964991000048
                    ],
                    [
                      38.28286452400005,
                      6.414469669000027
                    ],
                    [
                      38.28192476100003,
                      6.414531021000073
                    ],
                    [
                      38.28131841000004,
                      6.414946783000062
                    ],
                    [
                      38.28100985200007,
                      6.415491105000058
                    ],
                    [
                      38.281390833000046,
                      6.416784016000065
                    ],
                    [
                      38.282107831000076,
                      6.417311544000029
                    ],
                    [
                      38.28244237300004,
                      6.41759920800007
                    ],
                    [
                      38.282489017000046,
                      6.41846085800006
                    ],
                    [
                      38.282511836000026,
                      6.419250676000047
                    ],
                    [
                      38.28227111600006,
                      6.420303388000036
                    ],
                    [
                      38.282125489000066,
                      6.421787024000025
                    ],
                    [
                      38.28202811400007,
                      6.422983532000046
                    ],
                    [
                      38.282169718000034,
                      6.424371840000049
                    ],
                    [
                      38.28259855500005,
                      6.42566481800003
                    ],
                    [
                      38.283124636000025,
                      6.425857018000045
                    ],
                    [
                      38.28364984700005,
                      6.426671472000066
                    ],
                    [
                      38.28369662600005,
                      6.427437390000023
                    ],
                    [
                      38.283312419000026,
                      6.4284420340000565
                    ],
                    [
                      38.282736674000034,
                      6.42954214100007
                    ],
                    [
                      38.282495880000056,
                      6.430642717000069
                    ],
                    [
                      38.282255890000044,
                      6.43116890400006
                    ],
                    [
                      38.282541851000076,
                      6.431983024000033
                    ],
                    [
                      38.282994452000025,
                      6.433395700000062
                    ],
                    [
                      38.282849827000064,
                      6.434161350000068
                    ],
                    [
                      38.28265701400005,
                      6.435166261000063
                    ],
                    [
                      38.282560372000034,
                      6.435836246000065
                    ],
                    [
                      38.28251144700005,
                      6.436602031000064
                    ],
                    [
                      38.28241420000006,
                      6.43770280800004
                    ],
                    [
                      38.28240350100003,
                      6.437769978000063
                    ],
                    [
                      38.28226937000005,
                      6.438612054000032
                    ],
                    [
                      38.28202910600004,
                      6.439329703000055
                    ],
                    [
                      38.28174119300007,
                      6.439903688000072
                    ],
                    [
                      38.28105140400004,
                      6.441578183000047
                    ],
                    [
                      38.28272680600003,
                      6.441149746000065
                    ],
                    [
                      38.28459374600004,
                      6.440625842000031
                    ],
                    [
                      38.28569499400004,
                      6.440148725000029
                    ],
                    [
                      38.28575945700004,
                      6.439646545000073
                    ],
                    [
                      38.28588850600005,
                      6.438641222000058
                    ],
                    [
                      38.286033864000046,
                      6.437349048000044
                    ],
                    [
                      38.285986681000054,
                      6.43687032400004
                    ],
                    [
                      38.28598808600003,
                      6.435865143000058
                    ],
                    [
                      38.28598895400006,
                      6.435242889000051
                    ]
                  ]
                ],
                [
                  [
                    [
                      38.57578418800006,
                      8.44489163000003
                    ],
                    [
                      38.58417213400003,
                      8.43267862700003
                    ],
                    [
                      38.59088214800005,
                      8.42601864300002
                    ],
                    [
                      38.60427199700007,
                      8.431568430000027
                    ],
                    [
                      38.61675172200006,
                      8.431138369000053
                    ],
                    [
                      38.63218731500007,
                      8.418298591000053
                    ],
                    [
                      38.63723142900005,
                      8.414102657000058
                    ],
                    [
                      38.639641649000055,
                      8.412097670000037
                    ],
                    [
                      38.65445164600004,
                      8.394637113000044
                    ],
                    [
                      38.66164154200004,
                      8.376016047000064
                    ],
                    [
                      38.66723175800007,
                      8.350485245000073
                    ],
                    [
                      38.66702444800006,
                      8.346435995000036
                    ],
                    [
                      38.66637889700007,
                      8.333854417000055
                    ],
                    [
                      38.666025158000025,
                      8.32696015700003
                    ],
                    [
                      38.657612210000025,
                      8.304432878000057
                    ],
                    [
                      38.65137209300008,
                      8.286301954000066
                    ],
                    [
                      38.650952231000076,
                      8.285082027000044
                    ],
                    [
                      38.662062149000064,
                      8.270841388000065
                    ],
                    [
                      38.66779782700007,
                      8.267220443000042
                    ],
                    [
                      38.674428130000024,
                      8.263034720000064
                    ],
                    [
                      38.68240200900004,
                      8.258000794000054
                    ],
                    [
                      38.69287090600005,
                      8.250792061000027
                    ],
                    [
                      38.702051880000056,
                      8.244470173000025
                    ],
                    [
                      38.71592177600007,
                      8.231159568000066
                    ],
                    [
                      38.71601842800004,
                      8.219447782000032
                    ],
                    [
                      38.69315277900006,
                      8.20338405700005
                    ],
                    [
                      38.68218734900006,
                      8.190427868000029
                    ],
                    [
                      38.67864194800006,
                      8.171226948000026
                    ],
                    [
                      38.68145190200005,
                      8.148455931000058
                    ],
                    [
                      38.68270365600006,
                      8.137819506000028
                    ],
                    [
                      38.68451186300007,
                      8.122454772000026
                    ],
                    [
                      38.682273405000046,
                      8.11110179900004
                    ],
                    [
                      38.679258693000065,
                      8.095811832000038
                    ],
                    [
                      38.67284312800007,
                      8.089863961000049
                    ],
                    [
                      38.666593239000065,
                      8.095604465000065
                    ],
                    [
                      38.65409344500006,
                      8.113746082000034
                    ],
                    [
                      38.65130554600006,
                      8.116697655000053
                    ],
                    [
                      38.64368361700008,
                      8.124767059000021
                    ],
                    [
                      38.635133765000035,
                      8.132337731000064
                    ],
                    [
                      38.630023847000075,
                      8.144058775000076
                    ],
                    [
                      38.62375395200007,
                      8.162910450000027
                    ],
                    [
                      38.612844136000035,
                      8.194653275000064
                    ],
                    [
                      38.60354429000006,
                      8.222935785000061
                    ],
                    [
                      38.60072433600004,
                      8.249628164000057
                    ],
                    [
                      38.593544457000064,
                      8.260199101000069
                    ],
                    [
                      38.58990604100006,
                      8.26106560200003
                    ],
                    [
                      38.57922469700003,
                      8.263609399000075
                    ],
                    [
                      38.56074500500006,
                      8.266089618000024
                    ],
                    [
                      38.54925865300004,
                      8.262683371000037
                    ],
                    [
                      38.54338003100003,
                      8.249162961000025
                    ],
                    [
                      38.542052848000026,
                      8.246110405000024
                    ],
                    [
                      38.54233873000004,
                      8.234525425000072
                    ],
                    [
                      38.542552826000076,
                      8.225849506000031
                    ],
                    [
                      38.54952958700005,
                      8.215924077000068
                    ],
                    [
                      38.55159275600005,
                      8.212988927000026
                    ],
                    [
                      38.55221694000005,
                      8.212264790000063
                    ],
                    [
                      38.55745587400003,
                      8.206186927000033
                    ],
                    [
                      38.56500998100006,
                      8.197423154000035
                    ],
                    [
                      38.56755711100004,
                      8.19446814400004
                    ],
                    [
                      38.56802264400005,
                      8.193928063000044
                    ],
                    [
                      38.58146253800004,
                      8.171877069000061
                    ],
                    [
                      38.58726248900007,
                      8.156236371000034
                    ],
                    [
                      38.587992471000064,
                      8.142425755000033
                    ],
                    [
                      38.588482448000036,
                      8.127235082000027
                    ],
                    [
                      38.58394489500006,
                      8.108104487000048
                    ],
                    [
                      38.59341238700006,
                      8.090883463000068
                    ],
                    [
                      38.598037789000045,
                      8.08692201100007
                    ],
                    [
                      38.60706229200008,
                      8.07919292400004
                    ],
                    [
                      38.62185219000003,
                      8.06841243100007
                    ],
                    [
                      38.616112212000075,
                      8.056661916000053
                    ],
                    [
                      38.61425931300005,
                      8.049444461000064
                    ],
                    [
                      38.61268221800003,
                      8.043301324000026
                    ],
                    [
                      38.62770176400005,
                      8.033595279000053
                    ],
                    [
                      38.62454525800007,
                      8.026155847000041
                    ],
                    [
                      38.61341951300005,
                      8.01503328900003
                    ],
                    [
                      38.60996556300006,
                      8.011580329000026
                    ],
                    [
                      38.61219887200008,
                      8.006840839000063
                    ],
                    [
                      38.59736768300007,
                      7.9905889410000555
                    ],
                    [
                      38.59284609400004,
                      7.977286683000045
                    ],
                    [
                      38.59193227700007,
                      7.97459828500007
                    ],
                    [
                      38.588672290000034,
                      7.9610676840000565
                    ],
                    [
                      38.58793706000006,
                      7.953322234000041
                    ],
                    [
                      38.58791816200005,
                      7.953123140000059
                    ],
                    [
                      38.587745839000036,
                      7.951307761000066
                    ],
                    [
                      38.58650728900005,
                      7.938259967000022
                    ],
                    [
                      38.579872925000075,
                      7.929632451000032
                    ],
                    [
                      38.57575731700007,
                      7.924280396000029
                    ],
                    [
                      38.575715477000074,
                      7.924193950000074
                    ],
                    [
                      38.56660236600004,
                      7.905365226000072
                    ],
                    [
                      38.56308716900003,
                      7.8851962450000315
                    ],
                    [
                      38.54948523100006,
                      7.870874441000069
                    ],
                    [
                      38.53871111300003,
                      7.86482793600004
                    ],
                    [
                      38.53239552000008,
                      7.861283585000024
                    ],
                    [
                      38.528155585000036,
                      7.858433326000068
                    ],
                    [
                      38.51706835300007,
                      7.851508755000054
                    ],
                    [
                      38.51290808600004,
                      7.848910445000058
                    ],
                    [
                      38.503462685000045,
                      7.830951966000043
                    ],
                    [
                      38.50011475300005,
                      7.812078331000066
                    ],
                    [
                      38.49996268900003,
                      7.811221087000035
                    ],
                    [
                      38.49244288400007,
                      7.795393342000068
                    ],
                    [
                      38.48723280200005,
                      7.791561964000039
                    ],
                    [
                      38.47810882600004,
                      7.7848523940000405
                    ],
                    [
                      38.47696616300004,
                      7.784012106000034
                    ],
                    [
                      38.46833660600004,
                      7.777666121000038
                    ],
                    [
                      38.45548288100008,
                      7.767743874000075
                    ],
                    [
                      38.45409345400003,
                      7.766671276000068
                    ],
                    [
                      38.44484742900005,
                      7.759533909000027
                    ],
                    [
                      38.444716920000076,
                      7.75831908300006
                    ],
                    [
                      38.443839773000036,
                      7.750154360000067
                    ],
                    [
                      38.44339811100008,
                      7.746043172000043
                    ],
                    [
                      38.443376156000056,
                      7.745838807000041
                    ],
                    [
                      38.44262297100005,
                      7.738827908000076
                    ],
                    [
                      38.43865298000003,
                      7.718867018000026
                    ],
                    [
                      38.42582048100007,
                      7.696760837000056
                    ],
                    [
                      38.41243332600004,
                      7.681553431000054
                    ],
                    [
                      38.41230155000005,
                      7.679911233000041
                    ],
                    [
                      38.41116597800004,
                      7.665759736000041
                    ],
                    [
                      38.41088310300006,
                      7.6622345090000294
                    ],
                    [
                      38.418223039000054,
                      7.642483620000064
                    ],
                    [
                      38.41878722800004,
                      7.637466461000031
                    ],
                    [
                      38.41997528100006,
                      7.626901477000047
                    ],
                    [
                      38.42026300900005,
                      7.624342803000047
                    ],
                    [
                      38.41985604900003,
                      7.623675111000068
                    ],
                    [
                      38.41183377300007,
                      7.61051311500006
                    ],
                    [
                      38.40856057700006,
                      7.605142845000046
                    ],
                    [
                      38.400824613000054,
                      7.59530316200005
                    ],
                    [
                      38.40085931300007,
                      7.5926662360000705
                    ],
                    [
                      38.401043085000026,
                      7.578700777000051
                    ],
                    [
                      38.408464121000065,
                      7.574862804000077
                    ],
                    [
                      38.413159703000076,
                      7.572434368000074
                    ],
                    [
                      38.41842131800007,
                      7.569713193000041
                    ],
                    [
                      38.41891480500004,
                      7.569457974000045
                    ],
                    [
                      38.419043576000036,
                      7.569160510000074
                    ],
                    [
                      38.42102429400006,
                      7.5645849930000395
                    ],
                    [
                      38.42148684600005,
                      7.5635164850000365
                    ],
                    [
                      38.42175487000003,
                      7.5628973430000315
                    ],
                    [
                      38.42566291500003,
                      7.55386964500002
                    ],
                    [
                      38.42954287600003,
                      7.533898747000023
                    ],
                    [
                      38.42937230800004,
                      7.532728097000074
                    ],
                    [
                      38.426748651000025,
                      7.514721252000072
                    ],
                    [
                      38.41385755400006,
                      7.504171670000062
                    ],
                    [
                      38.40688526800005,
                      7.503460473000075
                    ],
                    [
                      38.401492433000044,
                      7.502912912000056
                    ],
                    [
                      38.39172793200004,
                      7.501921474000028
                    ],
                    [
                      38.37835815900007,
                      7.494820836000031
                    ],
                    [
                      38.36175843600006,
                      7.487730198000065
                    ],
                    [
                      38.34122879100005,
                      7.478579378000063
                    ],
                    [
                      38.33367504000006,
                      7.469451691000074
                    ],
                    [
                      38.329113789000075,
                      7.463940036000054
                    ],
                    [
                      38.32724489200007,
                      7.461681727000041
                    ],
                    [
                      38.32821784400005,
                      7.456383379000044
                    ],
                    [
                      38.32519778600005,
                      7.433893377000061
                    ],
                    [
                      38.318911943000046,
                      7.4141673950000495
                    ],
                    [
                      38.30886934700004,
                      7.40149247100004
                    ],
                    [
                      38.29248962100007,
                      7.391411572000038
                    ],
                    [
                      38.28015607800006,
                      7.381190495000055
                    ],
                    [
                      38.27944283900007,
                      7.380599418000031
                    ],
                    [
                      38.277238391000026,
                      7.36170585800005
                    ],
                    [
                      38.27717743800008,
                      7.361183443000073
                    ],
                    [
                      38.28152741700006,
                      7.338683435000064
                    ],
                    [
                      38.27567418900003,
                      7.318941660000064
                    ],
                    [
                      38.26521009900006,
                      7.306723977000047
                    ],
                    [
                      38.252471642000046,
                      7.299845706000042
                    ],
                    [
                      38.24654041700006,
                      7.296643076000066
                    ],
                    [
                      38.24515784700003,
                      7.295710196000073
                    ],
                    [
                      38.23363063700003,
                      7.287932290000072
                    ],
                    [
                      38.22003087100006,
                      7.27554118200004
                    ],
                    [
                      38.207496641000034,
                      7.266693849000035
                    ],
                    [
                      38.20577597400006,
                      7.265479310000046
                    ],
                    [
                      38.19859123700007,
                      7.261549926000043
                    ],
                    [
                      38.18755874900006,
                      7.259249973000067
                    ],
                    [
                      38.181081531000075,
                      7.257899595000026
                    ],
                    [
                      38.16379183000004,
                      7.2450484390000724
                    ],
                    [
                      38.143972172000076,
                      7.23220728900003
                    ],
                    [
                      38.12484249100004,
                      7.221886361000031
                    ],
                    [
                      38.104332846000034,
                      7.21087536400006
                    ],
                    [
                      38.10103366200008,
                      7.207848118000072
                    ],
                    [
                      38.10021291800007,
                      7.207095025000058
                    ],
                    [
                      38.086965242000076,
                      7.194943441000021
                    ],
                    [
                      38.07801476100008,
                      7.1802631460000725
                    ],
                    [
                      38.07639475000008,
                      7.15408196900006
                    ],
                    [
                      38.07299522400007,
                      7.138513568000064
                    ],
                    [
                      38.06947476500005,
                      7.122390544000041
                    ],
                    [
                      38.06658256000003,
                      7.089066280000054
                    ],
                    [
                      38.06646476000003,
                      7.087708982000038
                    ],
                    [
                      38.06343772900004,
                      7.078394264000053
                    ],
                    [
                      38.06279904300004,
                      7.07642891200004
                    ],
                    [
                      38.06142899900004,
                      7.072213040000065
                    ],
                    [
                      38.06300476700005,
                      7.065437978000034
                    ],
                    [
                      38.06341245600004,
                      7.057620464000024
                    ],
                    [
                      38.063438708000035,
                      7.057117076000054
                    ],
                    [
                      38.06415474100004,
                      7.043386989000055
                    ],
                    [
                      38.073364671000036,
                      7.029606355000055
                    ],
                    [
                      38.08787458100005,
                      7.022946043000047
                    ],
                    [
                      38.101914478000026,
                      7.010775482000042
                    ],
                    [
                      38.10893942800004,
                      6.99962997800003
                    ],
                    [
                      38.11711436400003,
                      6.980914125000027
                    ],
                    [
                      38.12929791600004,
                      6.97382985400003
                    ],
                    [
                      38.13015427000005,
                      6.974009886000033
                    ],
                    [
                      38.13071104800008,
                      6.973029833000055
                    ],
                    [
                      38.130762213000025,
                      6.971258995000028
                    ],
                    [
                      38.13059588200008,
                      6.970540743000072
                    ],
                    [
                      38.13002274400003,
                      6.969630291000044
                    ],
                    [
                      38.13016900500003,
                      6.968242532000033
                    ],
                    [
                      38.13023680600003,
                      6.966316650000067
                    ],
                    [
                      38.13027009900003,
                      6.965370935000067
                    ],
                    [
                      38.130271950000065,
                      6.964365814000075
                    ],
                    [
                      38.13070613900004,
                      6.962691405000044
                    ],
                    [
                      38.13147413000007,
                      6.961831281000059
                    ],
                    [
                      38.13273452000004,
                      6.961368828000047
                    ],
                    [
                      38.13403026300006,
                      6.960043001000031
                    ],
                    [
                      38.13572071500005,
                      6.958969170000046
                    ],
                    [
                      38.13528956600004,
                      6.957817767000051
                    ],
                    [
                      38.13567460400003,
                      6.956813345000057
                    ],
                    [
                      38.13572504100006,
                      6.955425406000074
                    ],
                    [
                      38.13544044300005,
                      6.953893266000023
                    ],
                    [
                      38.13553869200007,
                      6.9525532770000495
                    ],
                    [
                      38.13544464200004,
                      6.951595844000053
                    ],
                    [
                      38.134823088000076,
                      6.950972488000048
                    ],
                    [
                      38.13353059700006,
                      6.950539359000061
                    ],
                    [
                      38.13262147700004,
                      6.950011201000052
                    ],
                    [
                      38.13238312300007,
                      6.949388544000044
                    ],
                    [
                      38.13311456100007,
                      6.948309084000073
                    ],
                    [
                      38.13377596300006,
                      6.9473329770000305
                    ],
                    [
                      38.13535977400005,
                      6.945612795000045
                    ],
                    [
                      38.135961302000055,
                      6.94408227100007
                    ],
                    [
                      38.136200909000024,
                      6.943084741000064
                    ],
                    [
                      38.13644395400007,
                      6.94207289700006
                    ],
                    [
                      38.13654262800003,
                      6.940493592000053
                    ],
                    [
                      38.13659192200004,
                      6.939727871000059
                    ],
                    [
                      38.136211005000064,
                      6.938482735000036
                    ],
                    [
                      38.13544716800004,
                      6.937093312000059
                    ],
                    [
                      38.13434743900007,
                      6.936038320000023
                    ],
                    [
                      38.13252863800005,
                      6.9353170530000625
                    ],
                    [
                      38.130978302000074,
                      6.934896915000024
                    ],
                    [
                      38.13003918900006,
                      6.934642415000042
                    ],
                    [
                      38.129657063000025,
                      6.93406735800005
                    ],
                    [
                      38.12965542000006,
                      6.934059287000025
                    ],
                    [
                      38.129438794000066,
                      6.932995273000074
                    ],
                    [
                      38.12911116200007,
                      6.931386024000062
                    ],
                    [
                      38.12906563700005,
                      6.930093637000027
                    ],
                    [
                      38.12988225700008,
                      6.9288028290000625
                    ],
                    [
                      38.13084221200006,
                      6.927703733000044
                    ],
                    [
                      38.13096620600004,
                      6.926606866000043
                    ],
                    [
                      38.13108563900005,
                      6.925550337000061
                    ],
                    [
                      38.130993086000046,
                      6.923779231000026
                    ],
                    [
                      38.13065964900005,
                      6.9227734960000475
                    ],
                    [
                      38.130613768000046,
                      6.921672560000047
                    ],
                    [
                      38.13032831600003,
                      6.920619049000038
                    ],
                    [
                      38.13069034000006,
                      6.919088091000049
                    ],
                    [
                      38.13107473200006,
                      6.918418708000047
                    ],
                    [
                      38.13093349500008,
                      6.917078282000034
                    ],
                    [
                      38.130647958000054,
                      6.9160726350000346
                    ],
                    [
                      38.13093830500003,
                      6.914445818000047
                    ],
                    [
                      38.13132400400008,
                      6.913058489000036
                    ],
                    [
                      38.131134607000035,
                      6.911861565000038
                    ],
                    [
                      38.13041810200008,
                      6.910807268000042
                    ],
                    [
                      38.12960581100003,
                      6.909752796000021
                    ],
                    [
                      38.12884542200004,
                      6.909040970000035
                    ],
                    [
                      38.128171414000064,
                      6.908410007000043
                    ],
                    [
                      38.127553953000074,
                      6.906034359000046
                    ],
                    [
                      38.127339568000025,
                      6.904962339000065
                    ],
                    [
                      38.12676746600005,
                      6.903525398000056
                    ],
                    [
                      38.12635615100004,
                      6.902518225000051
                    ],
                    [
                      38.12600458000003,
                      6.901657339000053
                    ],
                    [
                      38.12528950500007,
                      6.899837231000049
                    ],
                    [
                      38.124910482000075,
                      6.89758697000002
                    ],
                    [
                      38.12429102700003,
                      6.895862762000036
                    ],
                    [
                      38.12347912300004,
                      6.894616832000054
                    ],
                    [
                      38.122212854000054,
                      6.893035025000074
                    ],
                    [
                      38.121647074000066,
                      6.8924428440000725
                    ],
                    [
                      38.121113423000054,
                      6.891884290000064
                    ],
                    [
                      38.119993289000035,
                      6.890798180000047
                    ],
                    [
                      38.11967918900007,
                      6.890493621000076
                    ],
                    [
                      38.11895846200008,
                      6.88970688400002
                    ],
                    [
                      38.11805410000005,
                      6.8887196910000625
                    ],
                    [
                      38.11831352000007,
                      6.887796345000027
                    ],
                    [
                      38.11860132100003,
                      6.886771973000066
                    ],
                    [
                      38.11916119700004,
                      6.885706360000029
                    ],
                    [
                      38.12064947600004,
                      6.883746712000061
                    ],
                    [
                      38.12141707400008,
                      6.883030176000034
                    ],
                    [
                      38.12132375400006,
                      6.881689837000067
                    ],
                    [
                      38.12063213600004,
                      6.880156948000035
                    ],
                    [
                      38.119927474000065,
                      6.879426556000055
                    ],
                    [
                      38.11919811000007,
                      6.878670556000031
                    ],
                    [
                      38.11848220300004,
                      6.877329072000066
                    ],
                    [
                      38.117765242000075,
                      6.8765619420000235
                    ],
                    [
                      38.117765441000074,
                      6.876454251000041
                    ],
                    [
                      38.11776683100004,
                      6.875700411000025
                    ],
                    [
                      38.118583984000054,
                      6.874074570000062
                    ],
                    [
                      38.118681794000054,
                      6.872973899000044
                    ],
                    [
                      38.11844427800003,
                      6.871920474000035
                    ],
                    [
                      38.11744165300007,
                      6.870243421000055
                    ],
                    [
                      38.11624835500004,
                      6.868087385000024
                    ],
                    [
                      38.11493640200007,
                      6.865356771000052
                    ],
                    [
                      38.113936368000054,
                      6.862291690000063
                    ],
                    [
                      38.11351911700007,
                      6.860795456000062
                    ],
                    [
                      38.11317517400005,
                      6.859562090000054
                    ],
                    [
                      38.112459484000055,
                      6.8581248760000335
                    ],
                    [
                      38.11126508000007,
                      6.856591050000077
                    ],
                    [
                      38.11026197600006,
                      6.8552011650000395
                    ],
                    [
                      38.10980942500004,
                      6.853908026000056
                    ],
                    [
                      38.109285131000036,
                      6.852566890000048
                    ],
                    [
                      38.10880819400006,
                      6.851513019000038
                    ],
                    [
                      38.10858896700006,
                      6.851293096000063
                    ],
                    [
                      38.10833069300003,
                      6.851034001000073
                    ],
                    [
                      38.10780439500007,
                      6.850506033000045
                    ],
                    [
                      38.10679726400008,
                      6.849899535000077
                    ],
                    [
                      38.10637351100007,
                      6.849644350000062
                    ],
                    [
                      38.10541262900006,
                      6.84906569900005
                    ],
                    [
                      38.10317172400005,
                      6.8478543180000315
                    ],
                    [
                      38.10282733200006,
                      6.846639721000031
                    ],
                    [
                      38.10239848300006,
                      6.845490210000037
                    ],
                    [
                      38.10209545300006,
                      6.843961026000045
                    ],
                    [
                      38.101918142000045,
                      6.8430662530000745
                    ],
                    [
                      38.10102299500005,
                      6.8415927970000325
                    ],
                    [
                      38.10002030600003,
                      6.840011446000062
                    ],
                    [
                      38.099519232000034,
                      6.839077183000029
                    ],
                    [
                      38.09865893800003,
                      6.83817814300005
                    ],
                    [
                      38.09823074800005,
                      6.837102382000069
                    ],
                    [
                      38.09765801400005,
                      6.835663468000064
                    ],
                    [
                      38.09710378300008,
                      6.834352182000032
                    ],
                    [
                      38.09662575100003,
                      6.83282924100007
                    ],
                    [
                      38.096246938000036,
                      6.831622391000053
                    ],
                    [
                      38.09531934900008,
                      6.828318113000023
                    ],
                    [
                      38.09474680200003,
                      6.827204226000049
                    ],
                    [
                      38.09395904100006,
                      6.82594634700007
                    ],
                    [
                      38.09347767000003,
                      6.8240967390000264
                    ],
                    [
                      38.093416009000066,
                      6.82294839900004
                    ],
                    [
                      38.09333887300005,
                      6.821511884000074
                    ],
                    [
                      38.09262234200003,
                      6.8205772130000355
                    ],
                    [
                      38.09169060100004,
                      6.819498546000034
                    ],
                    [
                      38.09136926700006,
                      6.818492822000053
                    ],
                    [
                      38.091370890000064,
                      6.817631294000023
                    ],
                    [
                      38.09143501600005,
                      6.81648552300004
                    ],
                    [
                      38.091477318000045,
                      6.814915858000063
                    ],
                    [
                      38.09089271100004,
                      6.814094526000076
                    ],
                    [
                      38.09060709100004,
                      6.813196560000051
                    ],
                    [
                      38.08981902100004,
                      6.8121181630000365
                    ],
                    [
                      38.08957013000003,
                      6.810789501000045
                    ],
                    [
                      38.08910460900006,
                      6.81007068100007
                    ],
                    [
                      38.08867412200004,
                      6.809818589000031
                    ],
                    [
                      38.08727526200005,
                      6.80888262600007
                    ],
                    [
                      38.08645102100007,
                      6.807947745000035
                    ],
                    [
                      38.085503499000026,
                      6.805738283000039
                    ],
                    [
                      38.08460852600007,
                      6.804228913000031
                    ],
                    [
                      38.08391147400005,
                      6.803047089000074
                    ],
                    [
                      38.082997618000036,
                      6.801497684000026
                    ],
                    [
                      38.08221785100005,
                      6.800511775000075
                    ],
                    [
                      38.08120627900007,
                      6.799232773000028
                    ],
                    [
                      38.08074118900004,
                      6.798298567000074
                    ],
                    [
                      38.08000849800004,
                      6.7964484770000695
                    ],
                    [
                      38.08018969600005,
                      6.79558729200005
                    ],
                    [
                      38.08033498300006,
                      6.794726039000068
                    ],
                    [
                      38.07992232400005,
                      6.793827845000067
                    ],
                    [
                      38.07947663900006,
                      6.79285776200004
                    ],
                    [
                      38.07910743600007,
                      6.791743565000047
                    ],
                    [
                      38.078619667000055,
                      6.790271545000053
                    ],
                    [
                      38.07807010100004,
                      6.786555157000066
                    ],
                    [
                      38.07782145200008,
                      6.785118803000046
                    ],
                    [
                      38.07768740300003,
                      6.784122019000051
                    ],
                    [
                      38.07750275600006,
                      6.782748992000052
                    ],
                    [
                      38.07721669600005,
                      6.782102301000066
                    ],
                    [
                      38.076502162000054,
                      6.7801625010000635
                    ],
                    [
                      38.075836708000054,
                      6.779061112000022
                    ],
                    [
                      38.07517762500004,
                      6.777970261000064
                    ],
                    [
                      38.074013774000036,
                      6.776262935000034
                    ],
                    [
                      38.07315397100007,
                      6.7751843850000455
                    ],
                    [
                      38.071970977000035,
                      6.774105217000056
                    ],
                    [
                      38.07143410300006,
                      6.773170869000069
                    ],
                    [
                      38.070826097000065,
                      6.771877416000052
                    ],
                    [
                      38.07054183500003,
                      6.770297404000075
                    ],
                    [
                      38.06998569900003,
                      6.768924372000072
                    ],
                    [
                      38.07017960100006,
                      6.767680313000028
                    ],
                    [
                      38.07008695300004,
                      6.7660528060000615
                    ],
                    [
                      38.06968528500005,
                      6.7632760040000335
                    ],
                    [
                      38.06939919700005,
                      6.762653242000056
                    ],
                    [
                      38.06921033500004,
                      6.761264864000054
                    ],
                    [
                      38.06873355500005,
                      6.760210974000074
                    ],
                    [
                      38.06777908500004,
                      6.758581817000049
                    ],
                    [
                      38.067493736000074,
                      6.757576156000027
                    ],
                    [
                      38.066443424000056,
                      6.7559946770000465
                    ],
                    [
                      38.06706740900006,
                      6.755182207000075
                    ],
                    [
                      38.068073964000064,
                      6.754609781000056
                    ],
                    [
                      38.06845855100005,
                      6.753796851000061
                    ],
                    [
                      38.068221262000066,
                      6.752695556000049
                    ],
                    [
                      38.06743529700003,
                      6.750588096000058
                    ],
                    [
                      38.06748454800004,
                      6.749870251000061
                    ],
                    [
                      38.067054651000035,
                      6.749342938000041
                    ],
                    [
                      38.06658026800005,
                      6.747044623000022
                    ],
                    [
                      38.06600793100006,
                      6.74589482500005
                    ],
                    [
                      38.06577028400005,
                      6.7449849800000266
                    ],
                    [
                      38.065053309000064,
                      6.74436139200003
                    ],
                    [
                      38.06476732800007,
                      6.743690767000032
                    ],
                    [
                      38.06491362100007,
                      6.742303031000063
                    ],
                    [
                      38.06400651900003,
                      6.740961139000035
                    ],
                    [
                      38.062812708000024,
                      6.739331520000064
                    ],
                    [
                      38.06221608200008,
                      6.738373122000041
                    ],
                    [
                      38.06176431200004,
                      6.737307859000055
                    ],
                    [
                      38.06097689000006,
                      6.735451124000065
                    ],
                    [
                      38.060643870000035,
                      6.734349644000076
                    ],
                    [
                      38.05998475100006,
                      6.732181125000068
                    ],
                    [
                      38.05935737200008,
                      6.731140376000042
                    ],
                    [
                      38.05782892700006,
                      6.729270794000058
                    ],
                    [
                      38.05779377300007,
                      6.728347678000034
                    ],
                    [
                      38.057737786000075,
                      6.726877490000049
                    ],
                    [
                      38.057644063000055,
                      6.725824332000059
                    ],
                    [
                      38.057421849000036,
                      6.724633365000045
                    ],
                    [
                      38.05736208700006,
                      6.72431307100004
                    ],
                    [
                      38.05709911800005,
                      6.722903666000036
                    ],
                    [
                      38.05624058800004,
                      6.721226821000073
                    ],
                    [
                      38.05605084000007,
                      6.720317068000043
                    ],
                    [
                      38.05547753800005,
                      6.719693749000044
                    ],
                    [
                      38.05543114000005,
                      6.718927858000029
                    ],
                    [
                      38.054667540000025,
                      6.7176819590000605
                    ],
                    [
                      38.05390339000007,
                      6.716723234000028
                    ],
                    [
                      38.05390505300005,
                      6.715861711000059
                    ],
                    [
                      38.05457705600003,
                      6.714953619000028
                    ],
                    [
                      38.05505885000008,
                      6.713375083000074
                    ],
                    [
                      38.05542132200003,
                      6.711604867000062
                    ],
                    [
                      38.055280835000076,
                      6.709977269000035
                    ],
                    [
                      38.05509127500005,
                      6.708971790000021
                    ],
                    [
                      38.05361234800006,
                      6.706288635000021
                    ],
                    [
                      38.05332695200008,
                      6.705330834000051
                    ],
                    [
                      38.05323323600004,
                      6.70427767700005
                    ],
                    [
                      38.05213883300007,
                      6.702676735000068
                    ],
                    [
                      38.05156237500006,
                      6.701833462000025
                    ],
                    [
                      38.050718053000026,
                      6.700986066000041
                    ],
                    [
                      38.04998561000008,
                      6.700250951000044
                    ],
                    [
                      38.049316032000036,
                      6.699914618000037
                    ],
                    [
                      38.04919783300005,
                      6.69914858900006
                    ],
                    [
                      38.049438217000045,
                      6.6986225670000294
                    ],
                    [
                      38.04934376800003,
                      6.6979523090000725
                    ],
                    [
                      38.048962638000035,
                      6.696994321000034
                    ],
                    [
                      38.049683231000074,
                      6.695703427000069
                    ],
                    [
                      38.04987638700004,
                      6.694842274000052
                    ],
                    [
                      38.050212885000064,
                      6.694124986000077
                    ],
                    [
                      38.04992740700004,
                      6.693215047000024
                    ],
                    [
                      38.04911598000007,
                      6.691969053000037
                    ],
                    [
                      38.04825501800008,
                      6.691584487000057
                    ],
                    [
                      38.047537211000076,
                      6.691439510000066
                    ],
                    [
                      38.04681856900004,
                      6.691725293000047
                    ],
                    [
                      38.04614733500006,
                      6.692250480000041
                    ],
                    [
                      38.04562138800003,
                      6.691914421000035
                    ],
                    [
                      38.045528524000076,
                      6.690430504000062
                    ],
                    [
                      38.04519564900005,
                      6.689281159000075
                    ],
                    [
                      38.04448044900005,
                      6.68779603400003
                    ],
                    [
                      38.042759388000036,
                      6.686596128000076
                    ],
                    [
                      38.041850570000065,
                      6.686211461000028
                    ],
                    [
                      38.04134875600005,
                      6.685779722000063
                    ],
                    [
                      38.04101617200007,
                      6.684486788000072
                    ],
                    [
                      38.040766018000056,
                      6.684012132000021
                    ],
                    [
                      38.040364596000074,
                      6.684176477000051
                    ],
                    [
                      38.039916729000026,
                      6.6846694560000515
                    ],
                    [
                      38.039115077000076,
                      6.685655598000039
                    ],
                    [
                      38.038055652000025,
                      6.686147381000069
                    ],
                    [
                      38.037805768000055,
                      6.686200638000059
                    ],
                    [
                      38.03707820200003,
                      6.686235583000041
                    ],
                    [
                      38.03569040700006,
                      6.685415855000031
                    ],
                    [
                      38.03787564800007,
                      6.6840640270000335
                    ],
                    [
                      38.03872104800007,
                      6.683094303000075
                    ],
                    [
                      38.03829279300004,
                      6.681296706000069
                    ],
                    [
                      38.038629574000026,
                      6.68043584000003
                    ],
                    [
                      38.038393582000026,
                      6.678712333000021
                    ],
                    [
                      38.03791655500004,
                      6.677849878000075
                    ],
                    [
                      38.03786999300007,
                      6.677179714000033
                    ],
                    [
                      38.03734556400008,
                      6.676077855000074
                    ],
                    [
                      38.03710723900008,
                      6.675550903000044
                    ],
                    [
                      38.03682160500006,
                      6.674736685000028
                    ],
                    [
                      38.03648866300006,
                      6.673635199000046
                    ],
                    [
                      38.03505564100004,
                      6.672052939000025
                    ],
                    [
                      38.03256760800008,
                      6.671425855000052
                    ],
                    [
                      38.03090824900005,
                      6.671266505000062
                    ],
                    [
                      38.02996656000005,
                      6.67107173200003
                    ],
                    [
                      38.02892244000003,
                      6.670855771000049
                    ],
                    [
                      38.028333786000076,
                      6.67005345900003
                    ],
                    [
                      38.02785650100003,
                      6.669334585000058
                    ],
                    [
                      38.02690155800008,
                      6.668088283000031
                    ],
                    [
                      38.02604122400004,
                      6.66741651600006
                    ],
                    [
                      38.02513217300003,
                      6.667175409000038
                    ],
                    [
                      38.02378454600006,
                      6.667646627000067
                    ],
                    [
                      38.02360308300007,
                      6.6677100760000485
                    ],
                    [
                      38.02247207000005,
                      6.66818753900003
                    ],
                    [
                      38.02155739300008,
                      6.666421628000023
                    ],
                    [
                      38.020545722000065,
                      6.666571820000058
                    ],
                    [
                      38.01943654100006,
                      6.665643937000027
                    ],
                    [
                      38.019388640000045,
                      6.665603544000021
                    ],
                    [
                      38.01836173300006,
                      6.66150175100006
                    ],
                    [
                      38.018221836000066,
                      6.659634849000042
                    ],
                    [
                      38.017057855000076,
                      6.6552052860000686
                    ],
                    [
                      38.01658469200004,
                      6.652428340000029
                    ],
                    [
                      38.01598016300005,
                      6.64941077900005
                    ],
                    [
                      38.015778933000036,
                      6.64840631800007
                    ],
                    [
                      38.014616035000074,
                      6.643450274000031
                    ],
                    [
                      38.01461832000007,
                      6.642301587000077
                    ],
                    [
                      38.01404972500006,
                      6.639380864000032
                    ],
                    [
                      38.01362406700008,
                      6.636795462000066
                    ],
                    [
                      38.01295927100006,
                      6.634113859000024
                    ],
                    [
                      38.01212716600003,
                      6.6309125820000645
                    ],
                    [
                      38.01179546100008,
                      6.629636434000076
                    ],
                    [
                      38.011464975000024,
                      6.6273383940000485
                    ],
                    [
                      38.01089335300003,
                      6.625949254000034
                    ],
                    [
                      38.011038951000046,
                      6.624944440000036
                    ],
                    [
                      38.01056372900007,
                      6.623220457000059
                    ],
                    [
                      38.00985280900005,
                      6.619677244000059
                    ],
                    [
                      38.00971076900004,
                      6.618241214000022
                    ],
                    [
                      38.00959474900003,
                      6.617068244000052
                    ],
                    [
                      38.009739582000066,
                      6.616446325000027
                    ],
                    [
                      38.01012554700003,
                      6.614915505000056
                    ],
                    [
                      38.011088924000035,
                      6.611854243000039
                    ],
                    [
                      38.012628835000044,
                      6.607693292000022
                    ],
                    [
                      38.01265717900003,
                      6.605467757000042
                    ],
                    [
                      38.01256534200007,
                      6.603505225000049
                    ],
                    [
                      38.01256752300003,
                      6.602404399000022
                    ],
                    [
                      38.012766559000056,
                      6.5985758170000395
                    ],
                    [
                      38.01267727600003,
                      6.595321011000067
                    ],
                    [
                      38.01253615100006,
                      6.594076314000063
                    ],
                    [
                      38.01251596100008,
                      6.592185718000053
                    ],
                    [
                      38.01270892400004,
                      6.5914203030000635
                    ],
                    [
                      38.01275934200004,
                      6.590128123000056
                    ],
                    [
                      38.012718577000044,
                      6.586538376000021
                    ],
                    [
                      38.012433488000056,
                      6.585484843000074
                    ],
                    [
                      38.013199462000046,
                      6.585390633000031
                    ],
                    [
                      38.01387056400006,
                      6.584865473000036
                    ],
                    [
                      38.015642386000025,
                      6.584390345000031
                    ],
                    [
                      38.01727005500004,
                      6.584202099000038
                    ],
                    [
                      38.017737717000045,
                      6.582323908000035
                    ],
                    [
                      38.01877376500005,
                      6.578162976000044
                    ],
                    [
                      38.01884749800007,
                      6.577804913000023
                    ],
                    [
                      38.01899436000008,
                      6.577091720000055
                    ],
                    [
                      38.01646857000003,
                      6.575178275000042
                    ],
                    [
                      38.01592661500007,
                      6.5756134120000524
                    ],
                    [
                      38.00577098400004,
                      6.575365686000055
                    ],
                    [
                      37.99685384400004,
                      6.575613409000027
                    ],
                    [
                      37.983404878000044,
                      6.556940220000058
                    ],
                    [
                      37.96929754300004,
                      6.549244481000073
                    ],
                    [
                      37.96876584700004,
                      6.548954434000052
                    ],
                    [
                      37.95266291200005,
                      6.549619914000061
                    ],
                    [
                      37.93270059300005,
                      6.557206405000045
                    ],
                    [
                      37.91846080500005,
                      6.574375835000069
                    ],
                    [
                      37.91473687900003,
                      6.583653467000033
                    ],
                    [
                      37.91261203100004,
                      6.590668957000048
                    ],
                    [
                      37.89969188900005,
                      6.594187260000069
                    ],
                    [
                      37.898981664000075,
                      6.594380668000042
                    ],
                    [
                      37.89277595400006,
                      6.596070541000074
                    ],
                    [
                      37.87148281900005,
                      6.5822285140000645
                    ],
                    [
                      37.85442720800006,
                      6.557776617000059
                    ],
                    [
                      37.84373645000005,
                      6.543380561000049
                    ],
                    [
                      37.84247742100007,
                      6.541685166000036
                    ],
                    [
                      37.82339774500008,
                      6.5205332560000215
                    ],
                    [
                      37.81459475400004,
                      6.510571948000063
                    ],
                    [
                      37.81305275700004,
                      6.508329764000052
                    ],
                    [
                      37.81256822600005,
                      6.506765906000055
                    ],
                    [
                      37.81212825400007,
                      6.506985464000024
                    ],
                    [
                      37.80777488100006,
                      6.500655317000053
                    ],
                    [
                      37.79992600400004,
                      6.4781815720000395
                    ],
                    [
                      37.79628600500007,
                      6.449460269000042
                    ],
                    [
                      37.797455987000035,
                      6.429239352000025
                    ],
                    [
                      37.80783590800007,
                      6.410178477000045
                    ],
                    [
                      37.81959582800005,
                      6.393427707000058
                    ],
                    [
                      37.840085687000055,
                      6.378747021000038
                    ],
                    [
                      37.84541563200003,
                      6.351875797000048
                    ],
                    [
                      37.84820560500003,
                      6.331664878000026
                    ],
                    [
                      37.850285590000055,
                      6.326844653000023
                    ],
                    [
                      37.85215556300005,
                      6.304783647000022
                    ],
                    [
                      37.851419140000075,
                      6.299468039000033
                    ],
                    [
                      37.848045572000046,
                      6.278822470000023
                    ],
                    [
                      37.840265601000056,
                      6.248251081000035
                    ],
                    [
                      37.82556701800007,
                      6.220731572000034
                    ],
                    [
                      37.82461793900006,
                      6.219248723000021
                    ],
                    [
                      37.823360180000066,
                      6.217283589000033
                    ],
                    [
                      37.80979803400004,
                      6.196093978000022
                    ],
                    [
                      37.79053327300005,
                      6.172462230000065
                    ],
                    [
                      37.77809593500007,
                      6.149596620000068
                    ],
                    [
                      37.77469594400003,
                      6.123855449000075
                    ],
                    [
                      37.77477053100006,
                      6.123118817000034
                    ],
                    [
                      37.77573682800005,
                      6.113575488000038
                    ],
                    [
                      37.77772590400008,
                      6.098124275000032
                    ],
                    [
                      37.78513584600006,
                      6.072633105000023
                    ],
                    [
                      37.78977580000003,
                      6.049442044000045
                    ],
                    [
                      37.78636580500006,
                      6.028751099000033
                    ],
                    [
                      37.783175819000064,
                      6.0106002700000545
                    ],
                    [
                      37.79148575500005,
                      5.995909596000047
                    ],
                    [
                      37.803736092000065,
                      5.9931788300000335
                    ],
                    [
                      37.81332561500005,
                      5.997789667000063
                    ],
                    [
                      37.82709553300003,
                      6.009990222000056
                    ],
                    [
                      37.84296543800008,
                      6.010940249000043
                    ],
                    [
                      37.856545346000075,
                      5.999009700000045
                    ],
                    [
                      37.856768070000044,
                      5.998702974000025
                    ],
                    [
                      37.86553527800004,
                      5.986629124000046
                    ],
                    [
                      37.88048518100004,
                      5.985039044000075
                    ],
                    [
                      37.88250612200005,
                      5.98356995000006
                    ],
                    [
                      37.89477321600003,
                      5.974652565000042
                    ],
                    [
                      37.89498508200006,
                      5.974498552000057
                    ],
                    [
                      37.903975012000046,
                      5.9605079070000215
                    ],
                    [
                      37.922824898000044,
                      5.960077881000075
                    ],
                    [
                      37.93648182100003,
                      5.9618984710000404
                    ],
                    [
                      37.94465475700008,
                      5.962987996000038
                    ],
                    [
                      37.952694705000056,
                      5.96334801200004
                    ],
                    [
                      37.96857460200005,
                      5.956017667000026
                    ],
                    [
                      37.97758452200003,
                      5.927776367000035
                    ],
                    [
                      37.978994500000056,
                      5.907575443000042
                    ],
                    [
                      37.98224203800004,
                      5.889143715000046
                    ],
                    [
                      37.98247446700003,
                      5.887824539000064
                    ],
                    [
                      37.983563340000046,
                      5.886180512000067
                    ],
                    [
                      37.984105949000025,
                      5.885361258000046
                    ],
                    [
                      37.98932221200005,
                      5.877485525000054
                    ],
                    [
                      37.99094047300008,
                      5.875042206000046
                    ],
                    [
                      37.99630436500007,
                      5.86694357600004
                    ],
                    [
                      38.00254538000007,
                      5.85676032300006
                    ],
                    [
                      38.00713428500006,
                      5.8492727630000445
                    ],
                    [
                      38.00901426300004,
                      5.826541721000069
                    ],
                    [
                      38.01227422300008,
                      5.804270699000028
                    ],
                    [
                      38.01987416700007,
                      5.79004003700004
                    ],
                    [
                      38.03455747100003,
                      5.776639104000026
                    ],
                    [
                      38.039214033000064,
                      5.772389224000051
                    ],
                    [
                      38.054153933000066,
                      5.76414883800004
                    ],
                    [
                      38.06415437600003,
                      5.763261783000075
                    ],
                    [
                      38.07207775000006,
                      5.762558968000064
                    ],
                    [
                      38.088883692000024,
                      5.745607964000044
                    ],
                    [
                      38.08843812400005,
                      5.739580131000025
                    ],
                    [
                      38.087083696000036,
                      5.721256847000063
                    ],
                    [
                      38.08046372100006,
                      5.7010359290000565
                    ],
                    [
                      38.075163846000066,
                      5.688940437000042
                    ],
                    [
                      38.05550388300003,
                      5.68033734100004
                    ],
                    [
                      38.040814141000055,
                      5.67364673000003
                    ],
                    [
                      38.02407442900005,
                      5.660065495000026
                    ],
                    [
                      38.00801470400006,
                      5.650154599000075
                    ],
                    [
                      37.99964369300005,
                      5.649949067000023
                    ],
                    [
                      37.97746523600006,
                      5.649404522000054
                    ],
                    [
                      37.96373546900003,
                      5.645694190000029
                    ],
                    [
                      37.94351999600008,
                      5.639464151000027
                    ],
                    [
                      37.93017464400003,
                      5.616672147000031
                    ],
                    [
                      37.93710458900006,
                      5.597391257000027
                    ],
                    [
                      37.941128269000046,
                      5.585105321000071
                    ],
                    [
                      37.94153453900003,
                      5.568449926000028
                    ],
                    [
                      37.94781448700007,
                      5.537688512000045
                    ],
                    [
                      37.94925445600006,
                      5.507597133000047
                    ],
                    [
                      37.94681445500004,
                      5.47428560000003
                    ],
                    [
                      37.94021448400008,
                      5.449924484000064
                    ],
                    [
                      37.935224497000036,
                      5.423033255000064
                    ],
                    [
                      37.919273874000055,
                      5.395977250000044
                    ],
                    [
                      37.90121237500006,
                      5.373247752000054
                    ],
                    [
                      37.900519185000064,
                      5.369899366000027
                    ],
                    [
                      37.896374714000046,
                      5.349879911000073
                    ],
                    [
                      37.90103466700003,
                      5.326918851000073
                    ],
                    [
                      37.904774635000024,
                      5.303957793000052
                    ],
                    [
                      37.904384624000045,
                      5.279376659000036
                    ],
                    [
                      37.90243462300003,
                      5.259385743000053
                    ],
                    [
                      37.90205956400007,
                      5.25429742700004
                    ],
                    [
                      37.90081933500005,
                      5.2448540870000215
                    ],
                    [
                      37.886762247000036,
                      5.235433683000053
                    ],
                    [
                      37.88508552400003,
                      5.234310022000045
                    ],
                    [
                      37.883194751000076,
                      5.23432966200005
                    ],
                    [
                      37.852657442000066,
                      5.2346468540000615
                    ],
                    [
                      37.83949001900004,
                      5.242430554000066
                    ],
                    [
                      37.827127878000056,
                      5.249738226000034
                    ],
                    [
                      37.81007817200003,
                      5.268299910000053
                    ],
                    [
                      37.79260847900008,
                      5.274220446000072
                    ],
                    [
                      37.77282881700006,
                      5.28335127400004
                    ],
                    [
                      37.76198088500007,
                      5.280506019000029
                    ],
                    [
                      37.75825621300004,
                      5.279529091000029
                    ],
                    [
                      37.75428164900006,
                      5.27848662100007
                    ],
                    [
                      37.74984418500003,
                      5.277322739000056
                    ],
                    [
                      37.747129259000076,
                      5.276610653000034
                    ],
                    [
                      37.74600365400005,
                      5.277574235000031
                    ],
                    [
                      37.74464642500004,
                      5.2787361010000495
                    ],
                    [
                      37.74373683700003,
                      5.27951476100003
                    ],
                    [
                      37.74226707400004,
                      5.280772962000071
                    ],
                    [
                      37.72893957500003,
                      5.29218206500002
                    ],
                    [
                      37.70088005300005,
                      5.305883307000045
                    ],
                    [
                      37.67423051600008,
                      5.307643461000055
                    ],
                    [
                      37.664552005000075,
                      5.304707362000045
                    ],
                    [
                      37.66225788600008,
                      5.304011412000023
                    ],
                    [
                      37.655010848000074,
                      5.301812931000029
                    ],
                    [
                      37.64670603800005,
                      5.299287273000061
                    ],
                    [
                      37.64547815700007,
                      5.2971859470000595
                    ],
                    [
                      37.63728635900003,
                      5.2831669720000605
                    ],
                    [
                      37.62973481100005,
                      5.266009696000026
                    ],
                    [
                      37.62026746200007,
                      5.262555681000038
                    ],
                    [
                      37.60021180700005,
                      5.2552386870000305
                    ],
                    [
                      37.59744173000007,
                      5.2542110320000575
                    ],
                    [
                      37.57983021300004,
                      5.247677435000071
                    ],
                    [
                      37.57837181900004,
                      5.243775355000025
                    ],
                    [
                      37.57785364400007,
                      5.2423889260000465
                    ],
                    [
                      37.55135264900008,
                      5.233926748000044
                    ],
                    [
                      37.53524473900006,
                      5.227456905000054
                    ],
                    [
                      37.51786323600004,
                      5.220475515000032
                    ],
                    [
                      37.491273695000075,
                      5.202913917000046
                    ],
                    [
                      37.46558414400005,
                      5.193173024000032
                    ],
                    [
                      37.44851441600008,
                      5.183818052000049
                    ],
                    [
                      37.446959520000064,
                      5.182965900000056
                    ],
                    [
                      37.441514561000076,
                      5.179981819000034
                    ],
                    [
                      37.43265052000004,
                      5.175082355000029
                    ],
                    [
                      37.43184557200004,
                      5.1746374330000435
                    ],
                    [
                      37.42838929100003,
                      5.172727025000029
                    ],
                    [
                      37.424932940000076,
                      5.170816579000075
                    ],
                    [
                      37.42364304500006,
                      5.170103609000023
                    ],
                    [
                      37.417214982000075,
                      5.1665505950000465
                    ],
                    [
                      37.36717585100007,
                      5.155099544000052
                    ],
                    [
                      37.340736313000036,
                      5.159599950000029
                    ],
                    [
                      37.31724671300003,
                      5.173531212000057
                    ],
                    [
                      37.292357141000025,
                      5.194363099000043
                    ],
                    [
                      37.26316765000007,
                      5.197003334000044
                    ],
                    [
                      37.23810807800004,
                      5.199433549000048
                    ],
                    [
                      37.216908441000044,
                      5.212684750000051
                    ],
                    [
                      37.19715878400007,
                      5.210314530000062
                    ],
                    [
                      37.183431744000075,
                      5.1956367300000466
                    ],
                    [
                      37.181977292000056,
                      5.19408154100006
                    ],
                    [
                      37.18182905900005,
                      5.193923041000062
                    ],
                    [
                      37.17908092300007,
                      5.1935482540000635
                    ],
                    [
                      37.17397380400007,
                      5.192851751000035
                    ],
                    [
                      37.145309687000065,
                      5.1889425750000555
                    ],
                    [
                      37.11223026400006,
                      5.18627232800003
                    ],
                    [
                      37.08212078400004,
                      5.186382331000061
                    ],
                    [
                      37.05222130100003,
                      5.191772811000021
                    ],
                    [
                      37.02255181400005,
                      5.196473236000031
                    ],
                    [
                      37.00331111600008,
                      5.199082903000033
                    ],
                    [
                      37.00264836700006,
                      5.198885947000065
                    ],
                    [
                      36.99257092900007,
                      5.195891134000021
                    ],
                    [
                      36.98309996800003,
                      5.19241227200007
                    ],
                    [
                      36.968608560000064,
                      5.1933778230000485
                    ],
                    [
                      36.96648103200005,
                      5.193519578000064
                    ],
                    [
                      36.96339843900006,
                      5.193724969000073
                    ],
                    [
                      36.958714549000035,
                      5.194037053000045
                    ],
                    [
                      36.94896665400006,
                      5.19468654700006
                    ],
                    [
                      36.92122786400006,
                      5.145130641000037
                    ],
                    [
                      36.892970983000055,
                      5.109787746000052
                    ],
                    [
                      36.88218579100004,
                      5.074983650000036
                    ],
                    [
                      36.871440205000056,
                      5.029060383000058
                    ],
                    [
                      36.87060928100004,
                      5.024372074000041
                    ],
                    [
                      36.86753320300005,
                      5.007015968000076
                    ],
                    [
                      36.86070896700005,
                      4.978767301000062
                    ],
                    [
                      36.86479857100005,
                      4.9441984100000695
                    ],
                    [
                      36.860849493000046,
                      4.93506512700003
                    ],
                    [
                      36.86347565500006,
                      4.793039446000023
                    ],
                    [
                      36.85473946500008,
                      4.736059609000051
                    ],
                    [
                      36.82875072500008,
                      4.709451992000027
                    ],
                    [
                      36.82847998600005,
                      4.709174806000021
                    ],
                    [
                      36.82652322300004,
                      4.709191812000029
                    ],
                    [
                      36.64640914100005,
                      4.710757126000033
                    ],
                    [
                      36.68084120200007,
                      4.604300630000068
                    ],
                    [
                      36.657532315000026,
                      4.580373676000022
                    ],
                    [
                      36.67804527200008,
                      4.529114322000055
                    ],
                    [
                      36.69149376300004,
                      4.495508197000049
                    ],
                    [
                      36.70246245100003,
                      4.46624556200004
                    ],
                    [
                      36.71258200800003,
                      4.4392482680000285
                    ],
                    [
                      36.71425396400008,
                      4.433850543000062
                    ],
                    [
                      36.647500000000036,
                      4.44667000000004
                    ],
                    [
                      36.51177495500008,
                      4.443497223000065
                    ],
                    [
                      36.447710734000054,
                      4.44199962600004
                    ],
                    [
                      36.433610000000044,
                      4.441670000000045
                    ],
                    [
                      36.39666984300004,
                      4.441099760000043
                    ],
                    [
                      36.36411012900004,
                      4.440597140000023
                    ],
                    [
                      36.271660000000054,
                      4.439170000000047
                    ],
                    [
                      36.26365000000004,
                      4.440340000000049
                    ],
                    [
                      36.21117000000004,
                      4.448000000000036
                    ],
                    [
                      36.06868456900003,
                      4.4472097030000555
                    ],
                    [
                      36.045300000000054,
                      4.447080000000028
                    ],
                    [
                      36.03104717300005,
                      4.458281953000039
                    ],
                    [
                      35.96518000000003,
                      4.510050000000035
                    ],
                    [
                      35.95111000000003,
                      4.5211100000000215
                    ],
                    [
                      35.95031824900008,
                      4.546232119000024
                    ],
                    [
                      35.94826000000006,
                      4.611540000000048
                    ],
                    [
                      35.947700000000054,
                      4.629330000000039
                    ],
                    [
                      35.924720000000036,
                      4.640280000000075
                    ],
                    [
                      35.92145000000005,
                      4.64372000000003
                    ],
                    [
                      35.793195526000034,
                      4.7788491440000485
                    ],
                    [
                      35.77444000000003,
                      4.798610000000053
                    ],
                    [
                      35.778014133000056,
                      4.981521910000026
                    ],
                    [
                      35.77824540800003,
                      4.993357784000068
                    ],
                    [
                      35.77837669400003,
                      5.000076512000021
                    ],
                    [
                      35.779990000000055,
                      5.082640000000026
                    ],
                    [
                      35.802770000000066,
                      5.10528000000005
                    ],
                    [
                      35.82361000000003,
                      5.136670000000038
                    ],
                    [
                      35.83069000000006,
                      5.1684000000000765
                    ],
                    [
                      35.80513000000008,
                      5.206810000000075
                    ],
                    [
                      35.79624000000007,
                      5.235140000000058
                    ],
                    [
                      35.798740000000066,
                      5.265550000000076
                    ],
                    [
                      35.821660000000065,
                      5.328610000000026
                    ],
                    [
                      35.79694000000006,
                      5.331110000000024
                    ],
                    [
                      35.77499000000006,
                      5.337220000000059
                    ],
                    [
                      35.76366570500005,
                      5.342402304000075
                    ],
                    [
                      35.75704111600004,
                      5.345433896000031
                    ],
                    [
                      35.75692367600004,
                      5.359012127000028
                    ],
                    [
                      35.75678526300004,
                      5.360427840000057
                    ],
                    [
                      35.756725482000036,
                      5.361039299000026
                    ],
                    [
                      35.75665953500004,
                      5.361713805000022
                    ],
                    [
                      35.756471031000046,
                      5.363641869000048
                    ],
                    [
                      35.75609207200006,
                      5.3675179480000565
                    ],
                    [
                      35.755790269000045,
                      5.367969215000073
                    ],
                    [
                      35.75593428900004,
                      5.368298689000028
                    ],
                    [
                      35.75592936600003,
                      5.369229210000071
                    ],
                    [
                      35.755192487000045,
                      5.372016932000065
                    ],
                    [
                      35.75425913600003,
                      5.372942513000055
                    ],
                    [
                      35.75415477400003,
                      5.376285447000043
                    ],
                    [
                      35.75413488400005,
                      5.376922517000025
                    ],
                    [
                      35.754219403000036,
                      5.380438361000074
                    ],
                    [
                      35.753690438000035,
                      5.382916995000073
                    ],
                    [
                      35.75419526100006,
                      5.384987564000028
                    ],
                    [
                      35.75417604300003,
                      5.388606247000041
                    ],
                    [
                      35.754259423000065,
                      5.392328872000064
                    ],
                    [
                      35.754586016000076,
                      5.396415058000059
                    ],
                    [
                      35.754743063000035,
                      5.398379999000042
                    ],
                    [
                      35.75473095500007,
                      5.400654601000042
                    ],
                    [
                      35.75522970500003,
                      5.403862481000033
                    ],
                    [
                      35.755616469000074,
                      5.408724067000037
                    ],
                    [
                      35.75601369300006,
                      5.4116212260000225
                    ],
                    [
                      35.75578668000003,
                      5.415497285000072
                    ],
                    [
                      35.75576183900006,
                      5.420149881000043
                    ],
                    [
                      35.75594883800005,
                      5.423769674000027
                    ],
                    [
                      35.75562662400006,
                      5.426146005000021
                    ],
                    [
                      35.755287801000065,
                      5.431624062000026
                    ],
                    [
                      35.755247386000065,
                      5.434945743000071
                    ],
                    [
                      35.75510342700005,
                      5.446770271000048
                    ],
                    [
                      35.75487542800005,
                      5.450801401000035
                    ],
                    [
                      35.75506871300007,
                      5.45323219900007
                    ],
                    [
                      35.754745299000035,
                      5.455815298000061
                    ],
                    [
                      35.754616535000025,
                      5.460570715000074
                    ],
                    [
                      35.754190480000034,
                      5.463049861000059
                    ],
                    [
                      35.75451639200003,
                      5.4651933650000615
                    ],
                    [
                      35.75506441300007,
                      5.468797699000049
                    ],
                    [
                      35.75538622200003,
                      5.47091425800005
                    ],
                    [
                      35.75563241200007,
                      5.473754536000058
                    ],
                    [
                      35.75602265600003,
                      5.4782568700000525
                    ],
                    [
                      35.756260403000056,
                      5.480999896000071
                    ],
                    [
                      35.756019406000064,
                      5.487409007000053
                    ],
                    [
                      35.75600262800003,
                      5.490510732000075
                    ],
                    [
                      35.75603909200004,
                      5.493210791000024
                    ],
                    [
                      35.75610024200006,
                      5.4977398560000665
                    ],
                    [
                      35.75614991000003,
                      5.50141958100005
                    ],
                    [
                      35.756130846000076,
                      5.504934867000031
                    ],
                    [
                      35.75684301800004,
                      5.506799836000027
                    ],
                    [
                      35.756927682000025,
                      5.510212294000041
                    ],
                    [
                      35.75783021500007,
                      5.515025033000029
                    ],
                    [
                      35.75760081300007,
                      5.51926293300005
                    ],
                    [
                      35.75717177200005,
                      5.522259013000053
                    ],
                    [
                      35.757159096000066,
                      5.524588694000045
                    ],
                    [
                      35.75713800400007,
                      5.528462461000061
                    ],
                    [
                      35.75707254300005,
                      5.533482842000069
                    ],
                    [
                      35.75696067500007,
                      5.542057778000071
                    ],
                    [
                      35.756867460000024,
                      5.546005767000054
                    ],
                    [
                      35.75682642100003,
                      5.547743700000069
                    ],
                    [
                      35.75662345100005,
                      5.553981241000031
                    ],
                    [
                      35.756436559000065,
                      5.559723557000041
                    ],
                    [
                      35.75633018100007,
                      5.5629915480000705
                    ],
                    [
                      35.756205444000045,
                      5.566919822000045
                    ],
                    [
                      35.75568448100006,
                      5.570192746000032
                    ],
                    [
                      35.75509147400004,
                      5.573918155000058
                    ],
                    [
                      35.754712949000066,
                      5.576296073000037
                    ],
                    [
                      35.754388411000036,
                      5.578334791000032
                    ],
                    [
                      35.754066316000035,
                      5.580607667000038
                    ],
                    [
                      35.75393124000004,
                      5.58639695200003
                    ],
                    [
                      35.75390218300004,
                      5.591083152000067
                    ],
                    [
                      35.75388159600004,
                      5.594401092000055
                    ],
                    [
                      35.75385350600004,
                      5.598925450000024
                    ],
                    [
                      35.75384274400005,
                      5.60065798100004
                    ],
                    [
                      35.753954872000065,
                      5.600820458000044
                    ],
                    [
                      35.75655104000003,
                      5.604233640000075
                    ],
                    [
                      35.757745786000044,
                      5.605804363000061
                    ],
                    [
                      35.76000645500005,
                      5.607574586000055
                    ],
                    [
                      35.76102874600008,
                      5.609337949000064
                    ],
                    [
                      35.76213058600007,
                      5.610980770000026
                    ],
                    [
                      35.764509016000034,
                      5.614526940000076
                    ],
                    [
                      35.76758451200004,
                      5.618266178000056
                    ],
                    [
                      35.769439394000074,
                      5.62033795800005
                    ],
                    [
                      35.771584879000045,
                      5.62273430700003
                    ],
                    [
                      35.77414563600007,
                      5.626036808000038
                    ],
                    [
                      35.77722118400004,
                      5.63000317500007
                    ],
                    [
                      35.77998948800007,
                      5.633327154000028
                    ],
                    [
                      35.78418579300006,
                      5.638807038000039
                    ],
                    [
                      35.78726505000003,
                      5.642828142000042
                    ],
                    [
                      35.790444586000035,
                      5.646464602000037
                    ],
                    [
                      35.79300717600006,
                      5.649684069000045
                    ],
                    [
                      35.79556865300003,
                      5.6531103290000715
                    ],
                    [
                      35.80038744700005,
                      5.658978906000073
                    ],
                    [
                      35.80224288800008,
                      5.660947743000065
                    ],
                    [
                      35.80685235200008,
                      5.665838864000023
                    ],
                    [
                      35.81159794300004,
                      5.666278619000025
                    ],
                    [
                      35.81303954600003,
                      5.666906953000023
                    ],
                    [
                      35.81585991000003,
                      5.6671292960000414
                    ],
                    [
                      35.81726966800005,
                      5.66724042900006
                    ],
                    [
                      35.82314844000007,
                      5.668099931000029
                    ],
                    [
                      35.82614171400007,
                      5.66811635800002
                    ],
                    [
                      35.828309545000025,
                      5.668076545000076
                    ],
                    [
                      35.831523222000044,
                      5.668477663000033
                    ],
                    [
                      35.83697415200004,
                      5.669157987000062
                    ],
                    [
                      35.84213055300006,
                      5.670013372000028
                    ],
                    [
                      35.84421639000004,
                      5.670311771000058
                    ],
                    [
                      35.847390775000065,
                      5.670765882000069
                    ],
                    [
                      35.85162220600006,
                      5.67089233400003
                    ],
                    [
                      35.85483117500007,
                      5.671295806000046
                    ],
                    [
                      35.856779835000054,
                      5.671540808000032
                    ],
                    [
                      35.86429721700006,
                      5.672270253000022
                    ],
                    [
                      35.86637460900005,
                      5.672471816000041
                    ],
                    [
                      35.87039634300004,
                      5.673217430000022
                    ],
                    [
                      35.87289014700008,
                      5.673359075000064
                    ],
                    [
                      35.87442088700004,
                      5.673446013000046
                    ],
                    [
                      35.87741600600003,
                      5.673151982000036
                    ],
                    [
                      35.881345219000025,
                      5.672017320000066
                    ],
                    [
                      35.884446265000065,
                      5.671121787000061
                    ],
                    [
                      35.89523680700006,
                      5.6682393800000455
                    ],
                    [
                      35.899435496000024,
                      5.667117741000027
                    ],
                    [
                      35.90294258100005,
                      5.666012808000062
                    ],
                    [
                      35.90870551300003,
                      5.664197090000073
                    ],
                    [
                      35.91008572900006,
                      5.663762215000077
                    ],
                    [
                      35.91336331200006,
                      5.662442416000033
                    ],
                    [
                      35.91515469600006,
                      5.6617210570000225
                    ],
                    [
                      35.92311530000006,
                      5.659436671000037
                    ],
                    [
                      35.92870433400003,
                      5.658118258000059
                    ],
                    [
                      35.93469122500005,
                      5.656705918000057
                    ],
                    [
                      35.937088552000034,
                      5.6559386670000436
                    ],
                    [
                      35.94327361400008,
                      5.653959108000038
                    ],
                    [
                      35.94627421000007,
                      5.652630554000041
                    ],
                    [
                      35.94850814600005,
                      5.651956821000056
                    ],
                    [
                      35.95157315000006,
                      5.651032429000054
                    ],
                    [
                      35.953481399000054,
                      5.655024726000022
                    ],
                    [
                      35.95400138700006,
                      5.656198715000073
                    ],
                    [
                      35.95495657300006,
                      5.658521036000025
                    ],
                    [
                      35.955329059000064,
                      5.659426652000036
                    ],
                    [
                      35.95614042200003,
                      5.660777865000057
                    ],
                    [
                      35.957242241000074,
                      5.662481981000042
                    ],
                    [
                      35.95777300800006,
                      5.66259933300006
                    ],
                    [
                      35.95894003400008,
                      5.663015404000021
                    ],
                    [
                      35.961095656000055,
                      5.664432237000028
                    ],
                    [
                      35.962494692000064,
                      5.665200901000048
                    ],
                    [
                      35.96354052700008,
                      5.666436218000058
                    ],
                    [
                      35.96475286800006,
                      5.66937075200002
                    ],
                    [
                      35.96531756100006,
                      5.673180342000023
                    ],
                    [
                      35.96478222800005,
                      5.674934436000058
                    ],
                    [
                      35.96436074500008,
                      5.677274761000035
                    ],
                    [
                      35.96476138200006,
                      5.678916643000036
                    ],
                    [
                      35.965684800000076,
                      5.679675209000038
                    ],
                    [
                      35.967846620000046,
                      5.68145108300007
                    ],
                    [
                      35.96819309500006,
                      5.682272794000028
                    ],
                    [
                      35.96708202800005,
                      5.6823255210000525
                    ],
                    [
                      35.965687744000036,
                      5.681827209000062
                    ],
                    [
                      35.96375589300004,
                      5.681136768000044
                    ],
                    [
                      35.96159100600005,
                      5.68147675900002
                    ],
                    [
                      35.96055736500006,
                      5.681914088000042
                    ],
                    [
                      35.95913012900007,
                      5.682517939000036
                    ],
                    [
                      35.958245531000046,
                      5.68397735700006
                    ],
                    [
                      35.95794461200006,
                      5.685615538000036
                    ],
                    [
                      35.95834399100005,
                      5.68749166300006
                    ],
                    [
                      35.95902872100004,
                      5.6892681840000705
                    ],
                    [
                      35.959497517000045,
                      5.690484467000033
                    ],
                    [
                      35.961650132000045,
                      5.692486969000072
                    ],
                    [
                      35.963748914000064,
                      5.693610736000039
                    ],
                    [
                      35.96751995200003,
                      5.693287345000044
                    ],
                    [
                      35.969244969000044,
                      5.693522547000043
                    ],
                    [
                      35.97023453000003,
                      5.69434764500005
                    ],
                    [
                      35.970285932000024,
                      5.695694881000065
                    ],
                    [
                      35.96951916300003,
                      5.696979248000048
                    ],
                    [
                      35.96700281200003,
                      5.697434507000025
                    ],
                    [
                      35.96497720700006,
                      5.696866018000037
                    ],
                    [
                      35.964025535000076,
                      5.696598927000025
                    ],
                    [
                      35.962037818000056,
                      5.696588444000042
                    ],
                    [
                      35.960573184000054,
                      5.697166348000053
                    ],
                    [
                      35.959691012000064,
                      5.698157264000031
                    ],
                    [
                      35.959276843000055,
                      5.699092087000054
                    ],
                    [
                      35.95903466800007,
                      5.700672012000041
                    ],
                    [
                      35.95942909900003,
                      5.703485127000022
                    ],
                    [
                      35.96006139000008,
                      5.705538181000065
                    ],
                    [
                      35.96155952100003,
                      5.709704092000038
                    ],
                    [
                      35.96318323100007,
                      5.7122309000000655
                    ],
                    [
                      35.96400643900006,
                      5.714085390000037
                    ],
                    [
                      35.96451216200006,
                      5.715224660000047
                    ],
                    [
                      35.96566848500004,
                      5.717690439000023
                    ],
                    [
                      35.966830678000065,
                      5.719043545000034
                    ],
                    [
                      35.96832253700006,
                      5.72007400800004
                    ],
                    [
                      35.96936586800007,
                      5.720851703000051
                    ],
                    [
                      35.97093724300004,
                      5.722022998000057
                    ],
                    [
                      35.97278622400006,
                      5.723578751000048
                    ],
                    [
                      35.973932898000044,
                      5.72487888400002
                    ],
                    [
                      35.97578839600004,
                      5.727816879000045
                    ],
                    [
                      35.97589160000007,
                      5.730691831000058
                    ],
                    [
                      35.97599235100006,
                      5.733498662000045
                    ],
                    [
                      35.97785126100007,
                      5.735792483000068
                    ],
                    [
                      35.97831067000004,
                      5.737376141000027
                    ],
                    [
                      35.97841032500003,
                      5.740656259000048
                    ],
                    [
                      35.97772116800007,
                      5.745355165000035
                    ],
                    [
                      35.97750056900003,
                      5.746859237000024
                    ],
                    [
                      35.97737699800007,
                      5.748605310000073
                    ],
                    [
                      35.97718702900005,
                      5.7504239320000465
                    ],
                    [
                      35.97708058300003,
                      5.751442945000065
                    ],
                    [
                      35.97676461700007,
                      5.753355945000067
                    ],
                    [
                      35.97727660000004,
                      5.756052604000047
                    ],
                    [
                      35.97850010500008,
                      5.759599739000066
                    ],
                    [
                      35.97829831000007,
                      5.76056490600007
                    ],
                    [
                      35.97800825300004,
                      5.761952210000061
                    ],
                    [
                      35.97729391900003,
                      5.762828262000028
                    ],
                    [
                      35.975669785000036,
                      5.764820067000073
                    ],
                    [
                      35.97306541200004,
                      5.767333067000038
                    ],
                    [
                      35.972122744000046,
                      5.768675015000042
                    ],
                    [
                      35.97024330600004,
                      5.770246224000061
                    ],
                    [
                      35.96880413700006,
                      5.771471836000046
                    ],
                    [
                      35.96701281400004,
                      5.772981483000024
                    ],
                    [
                      35.96554357700006,
                      5.774379162000059
                    ],
                    [
                      35.96511205300004,
                      5.775232155000026
                    ],
                    [
                      35.96465716500006,
                      5.776131326000041
                    ],
                    [
                      35.96402947300004,
                      5.777692305000073
                    ],
                    [
                      35.96307109500003,
                      5.780243007000024
                    ],
                    [
                      35.96298536300003,
                      5.780520514000045
                    ],
                    [
                      35.96255316300005,
                      5.781919500000072
                    ],
                    [
                      35.962282737000066,
                      5.7827948360000505
                    ],
                    [
                      35.96218678900004,
                      5.783706549000044
                    ],
                    [
                      35.96203634700004,
                      5.785136043000023
                    ],
                    [
                      35.96209219100007,
                      5.786182292000035
                    ],
                    [
                      35.96230211200003,
                      5.790115337000032
                    ],
                    [
                      35.96328236200003,
                      5.792697373000067
                    ],
                    [
                      35.96426512000005,
                      5.794810918000053
                    ],
                    [
                      35.96509026000007,
                      5.796282517000066
                    ],
                    [
                      35.96580028300008,
                      5.797871455000063
                    ],
                    [
                      35.966925125000046,
                      5.800388698000063
                    ],
                    [
                      35.96656739900004,
                      5.8016751740000245
                    ],
                    [
                      35.96608990200008,
                      5.803488077000054
                    ],
                    [
                      35.96580245500007,
                      5.804949024000052
                    ],
                    [
                      35.96546428500005,
                      5.806214976000035
                    ],
                    [
                      35.96477696100004,
                      5.80878795600006
                    ],
                    [
                      35.963908384000035,
                      5.810383642000033
                    ],
                    [
                      35.96325252500003,
                      5.811588525000047
                    ],
                    [
                      35.96241276100005,
                      5.813131252000062
                    ],
                    [
                      35.96240521800007,
                      5.814536728000064
                    ],
                    [
                      35.96367719800003,
                      5.817237481000063
                    ],
                    [
                      35.96582316700005,
                      5.820528574000036
                    ],
                    [
                      35.965436846000046,
                      5.821646736000048
                    ],
                    [
                      35.96481336900007,
                      5.823451301000034
                    ],
                    [
                      35.96322572400004,
                      5.8250825150000765
                    ],
                    [
                      35.96269875400003,
                      5.825888573000043
                    ],
                    [
                      35.961199290000025,
                      5.827616808000073
                    ],
                    [
                      35.96085960700003,
                      5.830106176000072
                    ],
                    [
                      35.960965206000026,
                      5.832215016000021
                    ],
                    [
                      35.960959212000034,
                      5.833327680000025
                    ],
                    [
                      35.96089379600005,
                      5.834615714000051
                    ],
                    [
                      35.961931855000046,
                      5.837315225000054
                    ],
                    [
                      35.96280111600004,
                      5.838784000000032
                    ],
                    [
                      35.964259567000056,
                      5.839436076000027
                    ],
                    [
                      35.96589330200004,
                      5.839381983000067
                    ],
                    [
                      35.968821723000076,
                      5.839285013000051
                    ],
                    [
                      35.97203576900006,
                      5.8397122850000756
                    ],
                    [
                      35.97343576700007,
                      5.840364029000057
                    ],
                    [
                      35.974128377000056,
                      5.842066107000051
                    ],
                    [
                      35.97417349700004,
                      5.84429663100002
                    ],
                    [
                      35.97381143900003,
                      5.846632369000076
                    ],
                    [
                      35.97255472100005,
                      5.85195488100004
                    ],
                    [
                      35.97124484200003,
                      5.85628151100002
                    ],
                    [
                      35.97036454600004,
                      5.8589402460000315
                    ],
                    [
                      35.969580257000075,
                      5.861308969000049
                    ],
                    [
                      35.96927489500007,
                      5.863708417000055
                    ],
                    [
                      35.968796618000056,
                      5.86563841800006
                    ],
                    [
                      35.96825985400005,
                      5.867568101000074
                    ],
                    [
                      35.96842326400008,
                      5.869794396000032
                    ],
                    [
                      35.969991470000025,
                      5.871794055000066
                    ],
                    [
                      35.971101969000074,
                      5.871917201000031
                    ],
                    [
                      35.974266886000066,
                      5.870645944000046
                    ],
                    [
                      35.97607189100006,
                      5.8721198060000575
                    ],
                    [
                      35.97769388000006,
                      5.874998210000058
                    ],
                    [
                      35.97756933200003,
                      5.876403069000048
                    ],
                    [
                      35.97700863600005,
                      5.878503407000039
                    ],
                    [
                      35.976554588000056,
                      5.880204223000021
                    ],
                    [
                      35.97641863500007,
                      5.883717314000023
                    ],
                    [
                      35.97710522600005,
                      5.886532098000032
                    ],
                    [
                      35.98077602800004,
                      5.889070243000049
                    ],
                    [
                      35.98223652300004,
                      5.88937097400003
                    ],
                    [
                      35.98485783600006,
                      5.891317783000034
                    ],
                    [
                      35.98568892700007,
                      5.892488055000058
                    ],
                    [
                      35.987237650000054,
                      5.894668827000032
                    ],
                    [
                      35.98769667300007,
                      5.896311113000024
                    ],
                    [
                      35.98716588900004,
                      5.8971281400000635
                    ],
                    [
                      35.985639923000065,
                      5.89811547000005
                    ],
                    [
                      35.98352625900003,
                      5.899626683000065
                    ],
                    [
                      35.98316965300006,
                      5.900678903000028
                    ],
                    [
                      35.98356763800007,
                      5.90278937100004
                    ],
                    [
                      35.984666806000064,
                      5.905020771000068
                    ],
                    [
                      35.98588358400008,
                      5.907135685000071
                    ],
                    [
                      35.98667902500006,
                      5.90843987300002
                    ],
                    [
                      35.986787493000065,
                      5.9086177160000375
                    ],
                    [
                      35.98785466100003,
                      5.910367415000053
                    ],
                    [
                      35.98852522100003,
                      5.9124187190000725
                    ],
                    [
                      35.98946564800008,
                      5.915295563000029
                    ],
                    [
                      35.98974064500004,
                      5.918518099000039
                    ],
                    [
                      35.989431083000056,
                      5.921678897000049
                    ],
                    [
                      35.98982811700006,
                      5.923965066000051
                    ],
                    [
                      35.98964154500004,
                      5.92601380800005
                    ],
                    [
                      35.989048414000024,
                      5.9275332580000395
                    ],
                    [
                      35.98887081100003,
                      5.929274583000051
                    ],
                    [
                      35.98839748600005,
                      5.932291731000021
                    ],
                    [
                      35.98720249000007,
                      5.933566319000022
                    ],
                    [
                      35.985551050000026,
                      5.934746907000033
                    ],
                    [
                      35.98481596800008,
                      5.93547495100006
                    ],
                    [
                      35.983755882000025,
                      5.93634972600006
                    ],
                    [
                      35.982612704000076,
                      5.937293059000069
                    ],
                    [
                      35.98068309200005,
                      5.939204153000048
                    ],
                    [
                      35.979597574000024,
                      5.940471046000027
                    ],
                    [
                      35.97810776000006,
                      5.942209771000023
                    ],
                    [
                      35.97736416600003,
                      5.944493349000027
                    ],
                    [
                      35.97735517000007,
                      5.946140405000051
                    ],
                    [
                      35.977710228000035,
                      5.948063972000057
                    ],
                    [
                      35.980611203000024,
                      5.952380640000058
                    ],
                    [
                      35.982978856000045,
                      5.953949206000061
                    ],
                    [
                      35.98507185400007,
                      5.955607773000054
                    ],
                    [
                      35.98662001100007,
                      5.956622812000035
                    ],
                    [
                      35.98817516100007,
                      5.956356794000044
                    ],
                    [
                      35.98872550500005,
                      5.955993774000035
                    ],
                    [
                      35.98964041500005,
                      5.955815760000064
                    ],
                    [
                      35.990095877000044,
                      5.956092768000076
                    ],
                    [
                      35.98890230200004,
                      5.95709282200005
                    ],
                    [
                      35.98779761900005,
                      5.958550891000073
                    ],
                    [
                      35.987875032000034,
                      5.961113501000057
                    ],
                    [
                      35.98850828700006,
                      5.962306553000076
                    ],
                    [
                      35.988864368000065,
                      5.964047128000061
                    ],
                    [
                      35.98994809900006,
                      5.966432234000024
                    ],
                    [
                      35.991674587000034,
                      5.968271818000062
                    ],
                    [
                      35.99331867500007,
                      5.968463823000036
                    ],
                    [
                      35.99486688300004,
                      5.9694788640000525
                    ],
                    [
                      35.99714874800003,
                      5.970040375000053
                    ],
                    [
                      36.00033908900008,
                      5.97161342000004
                    ],
                    [
                      36.00315740100007,
                      5.974374030000035
                    ],
                    [
                      36.00442001400006,
                      5.977492188000042
                    ],
                    [
                      36.00484557000004,
                      5.978849060000073
                    ],
                    [
                      36.005857459000026,
                      5.982075433000034
                    ],
                    [
                      36.00643247800008,
                      5.98282400100004
                    ],
                    [
                      36.006244957000035,
                      5.9829864780000435
                    ],
                    [
                      36.00664939200004,
                      5.984559946000047
                    ],
                    [
                      36.00716148300006,
                      5.986552246000031
                    ],
                    [
                      36.00725661000007,
                      5.988690759000065
                    ],
                    [
                      36.007328252000036,
                      5.990301333000048
                    ],
                    [
                      36.00833657900006,
                      5.994195575000049
                    ],
                    [
                      36.00855345000008,
                      5.997335860000021
                    ],
                    [
                      36.00783923200004,
                      5.999580863000062
                    ],
                    [
                      36.00750296100006,
                      6.001171998000075
                    ],
                    [
                      36.005518290000055,
                      6.004675046000045
                    ],
                    [
                      36.003960146000054,
                      6.007196519000047
                    ],
                    [
                      36.00170181800007,
                      6.009386174000042
                    ],
                    [
                      36.00054198300006,
                      6.011170812000046
                    ],
                    [
                      36.00000273100005,
                      6.012000551000028
                    ],
                    [
                      35.999566652000055,
                      6.014715562000049
                    ],
                    [
                      35.99922364300005,
                      6.017524786000024
                    ],
                    [
                      35.99926581200003,
                      6.019354498000041
                    ],
                    [
                      35.999299235000024,
                      6.020804829000042
                    ],
                    [
                      35.99952576600003,
                      6.022164779000036
                    ],
                    [
                      35.99885771800007,
                      6.024503692000053
                    ],
                    [
                      35.99678569500003,
                      6.026834863000033
                    ],
                    [
                      35.996455473000026,
                      6.027270620000024
                    ],
                    [
                      35.99537141700006,
                      6.028701130000059
                    ],
                    [
                      35.99516278300007,
                      6.0298346240000456
                    ],
                    [
                      35.994647755000074,
                      6.032632671000044
                    ],
                    [
                      35.99449212800005,
                      6.034125843000027
                    ],
                    [
                      35.99425244200006,
                      6.036425467000072
                    ],
                    [
                      35.99180257800003,
                      6.03936356600002
                    ],
                    [
                      35.99019123000005,
                      6.041128020000031
                    ],
                    [
                      35.98869489700007,
                      6.042766509000046
                    ],
                    [
                      35.98700258700006,
                      6.044115813000076
                    ],
                    [
                      35.986197391000076,
                      6.045844842000065
                    ],
                    [
                      35.98502012600005,
                      6.047150140000042
                    ],
                    [
                      35.98327865500005,
                      6.048920808000048
                    ],
                    [
                      35.98250698700008,
                      6.051008955000043
                    ],
                    [
                      35.98213829200006,
                      6.052006639000069
                    ],
                    [
                      35.98212970800006,
                      6.053552676000038
                    ],
                    [
                      35.98324199500007,
                      6.055526610000072
                    ],
                    [
                      35.98383921800007,
                      6.057544532000065
                    ],
                    [
                      35.98396452700007,
                      6.06026259500004
                    ],
                    [
                      35.984846461000075,
                      6.061579337000069
                    ],
                    [
                      35.98454977200004,
                      6.064435605000028
                    ],
                    [
                      35.985105662000024,
                      6.0654694280000285
                    ],
                    [
                      35.985804561000066,
                      6.066035533000047
                    ],
                    [
                      35.98649825600006,
                      6.067538635000062
                    ],
                    [
                      35.98780246000007,
                      6.068670328000053
                    ],
                    [
                      35.98864047100005,
                      6.069471466000039
                    ],
                    [
                      35.98928945400007,
                      6.070599510000022
                    ],
                    [
                      35.99049746600008,
                      6.07219918100003
                    ],
                    [
                      35.99198473700005,
                      6.074081515000046
                    ],
                    [
                      35.99379417500006,
                      6.076949525000032
                    ],
                    [
                      35.994206220000024,
                      6.077985055000056
                    ],
                    [
                      35.99498790000007,
                      6.081125955000061
                    ],
                    [
                      35.994929643000035,
                      6.083187100000032
                    ],
                    [
                      35.99482104100008,
                      6.084648611000034
                    ],
                    [
                      35.99327756200006,
                      6.086030916000027
                    ],
                    [
                      35.992346155000064,
                      6.086451967000073
                    ],
                    [
                      35.98975832000008,
                      6.087621807000062
                    ],
                    [
                      35.98719466600005,
                      6.088339543000075
                    ],
                    [
                      35.984994620000066,
                      6.0894253210000215
                    ],
                    [
                      35.98169310900005,
                      6.091310171000032
                    ],
                    [
                      35.97985706500003,
                      6.092690773000072
                    ],
                    [
                      35.97809537300003,
                      6.093852169000058
                    ],
                    [
                      35.97677163900005,
                      6.095162421000055
                    ],
                    [
                      35.97618126000003,
                      6.096110762000023
                    ],
                    [
                      35.973319711000045,
                      6.0977783850000264
                    ],
                    [
                      35.97163564400006,
                      6.098134936000065
                    ],
                    [
                      35.96981353900003,
                      6.0970266260000585
                    ],
                    [
                      35.96908223300005,
                      6.097022511000034
                    ],
                    [
                      35.967394039000055,
                      6.097013007000044
                    ],
                    [
                      35.965937620000034,
                      6.097004803000061
                    ],
                    [
                      35.964697286000046,
                      6.096485389000065
                    ],
                    [
                      35.96104201600008,
                      6.096245166000074
                    ],
                    [
                      35.95936002800005,
                      6.096235673000024
                    ],
                    [
                      35.957090116000074,
                      6.096735274000025
                    ],
                    [
                      35.955187917000046,
                      6.096870929000033
                    ],
                    [
                      35.95253353500004,
                      6.097788942000022
                    ],
                    [
                      35.95123106400007,
                      6.0982393930000285
                    ],
                    [
                      35.94925284100003,
                      6.098887010000055
                    ],
                    [
                      35.94770842200006,
                      6.100415506000047
                    ],
                    [
                      35.94508996700006,
                      6.102142611000033
                    ],
                    [
                      35.94514706500007,
                      6.10411459900007
                    ],
                    [
                      35.945192149000036,
                      6.105671790000031
                    ],
                    [
                      35.94554285700008,
                      6.108309062000046
                    ],
                    [
                      35.948515074000056,
                      6.112937696000074
                    ],
                    [
                      35.94941143800003,
                      6.114109049000035
                    ],
                    [
                      35.95076555500003,
                      6.1158785800000715
                    ],
                    [
                      35.95104023700003,
                      6.119027851000055
                    ],
                    [
                      35.95036293900006,
                      6.122391318000041
                    ],
                    [
                      35.94944460700003,
                      6.123460331000047
                    ],
                    [
                      35.94911136800005,
                      6.123848249000048
                    ],
                    [
                      35.947054912000056,
                      6.125373792000062
                    ],
                    [
                      35.944243191000055,
                      6.12592952600005
                    ],
                    [
                      35.94273507500003,
                      6.126227596000035
                    ],
                    [
                      35.94128115800004,
                      6.126559448000023
                    ],
                    [
                      35.93929324900006,
                      6.127013173000023
                    ],
                    [
                      35.937023605000036,
                      6.12864156400002
                    ],
                    [
                      35.93554802700004,
                      6.129700226000068
                    ],
                    [
                      35.934593121000034,
                      6.130426777000025
                    ],
                    [
                      35.933929069000044,
                      6.131447797000021
                    ],
                    [
                      35.93332852200007,
                      6.134152808000067
                    ],
                    [
                      35.93375141300004,
                      6.136936883000033
                    ],
                    [
                      35.934395798000025,
                      6.13935622300005
                    ],
                    [
                      35.934607662000076,
                      6.14067506300006
                    ],
                    [
                      35.936572127000034,
                      6.143626088000076
                    ],
                    [
                      35.93848680100007,
                      6.147083166000073
                    ],
                    [
                      35.939080786000034,
                      6.148286600000063
                    ],
                    [
                      35.93959922500005,
                      6.149336970000036
                    ],
                    [
                      35.94074628100003,
                      6.151660934000063
                    ],
                    [
                      35.94225484000003,
                      6.154717291000054
                    ],
                    [
                      35.94247283400006,
                      6.156915580000032
                    ],
                    [
                      35.943739176000065,
                      6.159078308000062
                    ],
                    [
                      35.94546874200006,
                      6.159842973000025
                    ],
                    [
                      35.94714002500007,
                      6.161755804000052
                    ],
                    [
                      35.94910512900003,
                      6.163450711000053
                    ],
                    [
                      35.950415763000024,
                      6.164483049000069
                    ],
                    [
                      35.952889097000025,
                      6.16683968600006
                    ],
                    [
                      35.95617283900003,
                      6.16817611700003
                    ],
                    [
                      35.959534338000026,
                      6.168707746000052
                    ],
                    [
                      35.96129177900008,
                      6.168351764000022
                    ],
                    [
                      35.96606045000004,
                      6.165816838000069
                    ],
                    [
                      35.968334026000036,
                      6.164731730000028
                    ],
                    [
                      35.97140797900005,
                      6.164383197000063
                    ],
                    [
                      35.97426044100007,
                      6.16439940600003
                    ],
                    [
                      35.97666992200004,
                      6.165145128000063
                    ],
                    [
                      35.977742533000026,
                      6.1662211350000575
                    ],
                    [
                      35.97713319400003,
                      6.167922023000074
                    ],
                    [
                      35.97636498300005,
                      6.170066357000053
                    ],
                    [
                      35.97544146000007,
                      6.170830064000029
                    ],
                    [
                      35.97053521700008,
                      6.17453647800005
                    ],
                    [
                      35.96614775000006,
                      6.176892604000045
                    ],
                    [
                      35.96509706100005,
                      6.177456828000061
                    ],
                    [
                      35.96366694400007,
                      6.178904150000051
                    ],
                    [
                      35.962271506000036,
                      6.1807111160000545
                    ],
                    [
                      35.96169665000008,
                      6.183135045000029
                    ],
                    [
                      35.962050447000024,
                      6.184255120000046
                    ],
                    [
                      35.962069376000045,
                      6.1843150460000516
                    ],
                    [
                      35.96292830900006,
                      6.187034306000044
                    ],
                    [
                      35.96375959300008,
                      6.189666026000054
                    ],
                    [
                      35.964602126000045,
                      6.191547119000063
                    ],
                    [
                      35.966010331000064,
                      6.194691154000054
                    ],
                    [
                      35.966317039000046,
                      6.195884627000055
                    ],
                    [
                      35.96771443400007,
                      6.20132221700004
                    ],
                    [
                      35.96779188700003,
                      6.203480796000065
                    ],
                    [
                      35.967690548000064,
                      6.205637952000075
                    ],
                    [
                      35.96761664600007,
                      6.20721098100006
                    ],
                    [
                      35.96724581500007,
                      6.20824325500007
                    ],
                    [
                      35.965150202000075,
                      6.209953293000069
                    ],
                    [
                      35.961335707000046,
                      6.2118346710000765
                    ],
                    [
                      35.95831081600005,
                      6.213990713000044
                    ],
                    [
                      35.958021418000044,
                      6.215737268000055
                    ],
                    [
                      35.95672525900005,
                      6.217772704000026
                    ],
                    [
                      35.95608101600004,
                      6.2194773670000245
                    ],
                    [
                      35.956043684000065,
                      6.219650042000069
                    ],
                    [
                      35.95557118000005,
                      6.2218355310000675
                    ],
                    [
                      35.95679270100004,
                      6.223987722000061
                    ],
                    [
                      35.956721498000036,
                      6.225570251000022
                    ],
                    [
                      35.95781027800007,
                      6.227040587000033
                    ],
                    [
                      35.95919460600004,
                      6.228000208000026
                    ],
                    [
                      35.961241064000035,
                      6.228304816000048
                    ],
                    [
                      35.96444712400006,
                      6.23074895600007
                    ],
                    [
                      35.96728503700007,
                      6.233097832000055
                    ],
                    [
                      35.96815091900004,
                      6.233834229000024
                    ],
                    [
                      35.96841178100004,
                      6.2340560810000625
                    ],
                    [
                      35.969104936000065,
                      6.2346455770000375
                    ],
                    [
                      35.96931226300006,
                      6.23604722500005
                    ],
                    [
                      35.97039977500003,
                      6.237449637000054
                    ],
                    [
                      35.97224859900007,
                      6.239833789000045
                    ],
                    [
                      35.97366893000003,
                      6.241665369000032
                    ],
                    [
                      35.97570099700005,
                      6.243433859000049
                    ],
                    [
                      35.97676491200008,
                      6.2453401970000755
                    ],
                    [
                      35.97776335000003,
                      6.246170561000042
                    ],
                    [
                      35.97980719100008,
                      6.249014718000069
                    ],
                    [
                      35.981414717000064,
                      6.249848580000048
                    ],
                    [
                      35.98553044700003,
                      6.25333379500006
                    ],
                    [
                      35.988885441000036,
                      6.255109954000034
                    ],
                    [
                      35.992205013000046,
                      6.25771196200003
                    ],
                    [
                      35.994957545000034,
                      6.259064223000053
                    ],
                    [
                      35.99708733500006,
                      6.26032381400006
                    ],
                    [
                      35.99814380300006,
                      6.260799779000024
                    ],
                    [
                      36.000017472000025,
                      6.261766178000073
                    ],
                    [
                      36.00179520200004,
                      6.262310943000045
                    ],
                    [
                      36.003037178000056,
                      6.263119943000049
                    ],
                    [
                      36.00419863800005,
                      6.26306570600002
                    ],
                    [
                      36.00644977500008,
                      6.264154185000052
                    ],
                    [
                      36.00756824200005,
                      6.26450555200006
                    ],
                    [
                      36.00801469900006,
                      6.264645806000033
                    ],
                    [
                      36.01016954500005,
                      6.265322745000049
                    ],
                    [
                      36.01497240400005,
                      6.265063276000035
                    ],
                    [
                      36.018856518000064,
                      6.265694902000064
                    ],
                    [
                      36.020418531000075,
                      6.267588577000026
                    ],
                    [
                      36.02244617000008,
                      6.271260450000057
                    ],
                    [
                      36.025064916000076,
                      6.273910788000023
                    ],
                    [
                      36.02703356000006,
                      6.275093286000072
                    ],
                    [
                      36.029007610000065,
                      6.275324115000046
                    ],
                    [
                      36.03193937000003,
                      6.2743890470000565
                    ],
                    [
                      36.034659100000056,
                      6.272135018000029
                    ],
                    [
                      36.03505364500006,
                      6.271068161000073
                    ],
                    [
                      36.03642981000007,
                      6.2695095560000595
                    ],
                    [
                      36.03939214500008,
                      6.271332981000057
                    ],
                    [
                      36.04042628700006,
                      6.274363884000024
                    ],
                    [
                      36.04085326000006,
                      6.276489334000075
                    ],
                    [
                      36.04193371700006,
                      6.2794969810000225
                    ],
                    [
                      36.04198495800006,
                      6.283377307000023
                    ],
                    [
                      36.04356762000003,
                      6.288144801000044
                    ],
                    [
                      36.04458985500003,
                      6.293041782000046
                    ],
                    [
                      36.04588901300008,
                      6.295157540000048
                    ],
                    [
                      36.04700511800007,
                      6.296522607000043
                    ],
                    [
                      36.048821746000044,
                      6.298219612000025
                    ],
                    [
                      36.05111007600004,
                      6.2993101880000495
                    ],
                    [
                      36.05246482600006,
                      6.299880091000034
                    ],
                    [
                      36.05465846900006,
                      6.301157538000041
                    ],
                    [
                      36.056800543000065,
                      6.303278058000046
                    ],
                    [
                      36.05814791700004,
                      6.305159821000075
                    ],
                    [
                      36.05847173500007,
                      6.3058644580000305
                    ],
                    [
                      36.05907175200008,
                      6.30741402600006
                    ],
                    [
                      36.05868154900003,
                      6.310176205000062
                    ],
                    [
                      36.05703072500006,
                      6.312275300000067
                    ],
                    [
                      36.05561772600004,
                      6.313719776000028
                    ],
                    [
                      36.05298776200004,
                      6.315063644000077
                    ],
                    [
                      36.05129750100008,
                      6.315850578000038
                    ],
                    [
                      36.048572275000026,
                      6.317474996000044
                    ],
                    [
                      36.04702115500004,
                      6.318496966000055
                    ],
                    [
                      36.04570150300003,
                      6.319988778000038
                    ],
                    [
                      36.044620235000025,
                      6.3207322850000764
                    ],
                    [
                      36.04268623100006,
                      6.323204507000071
                    ],
                    [
                      36.041744633000064,
                      6.3240893580000375
                    ],
                    [
                      36.040992473000074,
                      6.324600459000067
                    ],
                    [
                      36.03949028200003,
                      6.325247844000046
                    ],
                    [
                      36.038078272000064,
                      6.326504827000065
                    ],
                    [
                      36.03661088000007,
                      6.329260782000063
                    ],
                    [
                      36.035333184000024,
                      6.331596133000062
                    ],
                    [
                      36.03471426500005,
                      6.333373007000034
                    ],
                    [
                      36.03512019400006,
                      6.336092797000049
                    ],
                    [
                      36.03567088500006,
                      6.33806376900003
                    ],
                    [
                      36.03682391900003,
                      6.34116265800003
                    ],
                    [
                      36.03806954400005,
                      6.344449492000024
                    ],
                    [
                      36.039131342000076,
                      6.3471261890000505
                    ],
                    [
                      36.03992100700003,
                      6.348255180000024
                    ],
                    [
                      36.04085249900004,
                      6.349150716000054
                    ],
                    [
                      36.04304624400004,
                      6.35042829300005
                    ],
                    [
                      36.044284108000056,
                      6.350483946000054
                    ],
                    [
                      36.04543400100005,
                      6.350535641000022
                    ],
                    [
                      36.048198537000076,
                      6.350270300000034
                    ],
                    [
                      36.050265704000026,
                      6.349110750000023
                    ],
                    [
                      36.052708832000064,
                      6.347719062000067
                    ],
                    [
                      36.05472329600008,
                      6.347589967000033
                    ],
                    [
                      36.056312038000044,
                      6.348208104000037
                    ],
                    [
                      36.05855134700005,
                      6.349720159000071
                    ],
                    [
                      36.06079146800005,
                      6.351091653000026
                    ],
                    [
                      36.06219477500008,
                      6.351380748000054
                    ],
                    [
                      36.063925631000075,
                      6.351718553000069
                    ],
                    [
                      36.06523315900006,
                      6.352381931000025
                    ],
                    [
                      36.066492535000066,
                      6.353279304000068
                    ],
                    [
                      36.06756538900004,
                      6.354035057000033
                    ],
                    [
                      36.06887160400004,
                      6.35493269400007
                    ],
                    [
                      36.06989392100007,
                      6.356344119000028
                    ],
                    [
                      36.070778404000066,
                      6.35728621800007
                    ],
                    [
                      36.071517089000054,
                      6.3591645800000265
                    ],
                    [
                      36.072158665000075,
                      6.36165150000005
                    ],
                    [
                      36.072620613000026,
                      6.362778626000022
                    ],
                    [
                      36.07308123400003,
                      6.364140015000032
                    ],
                    [
                      36.073678105000056,
                      6.366251850000026
                    ],
                    [
                      36.07464751200007,
                      6.368740634000062
                    ],
                    [
                      36.07494286700006,
                      6.369731647000037
                    ],
                    [
                      36.07561267600005,
                      6.371979069000076
                    ],
                    [
                      36.076120667000055,
                      6.373247023000033
                    ],
                    [
                      36.07746474800007,
                      6.375737938000043
                    ],
                    [
                      36.07894960400006,
                      6.378182799000058
                    ],
                    [
                      36.08039002700008,
                      6.38020571800007
                    ],
                    [
                      36.081274026000074,
                      6.381241533000036
                    ],
                    [
                      36.08234722100008,
                      6.381950437000057
                    ],
                    [
                      36.082813171000055,
                      6.3823747700000695
                    ],
                    [
                      36.08407503300003,
                      6.382850467000026
                    ],
                    [
                      36.08548530200005,
                      6.383622676000073
                    ],
                    [
                      36.08640957500006,
                      6.384128769000029
                    ],
                    [
                      36.08767065300003,
                      6.384745021000072
                    ],
                    [
                      36.08930561500006,
                      6.385503951000032
                    ],
                    [
                      36.09098874100005,
                      6.386028875000022
                    ],
                    [
                      36.092294286000026,
                      6.387067070000057
                    ],
                    [
                      36.093363812000064,
                      6.388431915000069
                    ],
                    [
                      36.09424562100003,
                      6.390155212000025
                    ],
                    [
                      36.09511927600005,
                      6.391980870000054
                    ],
                    [
                      36.09557377400006,
                      6.397182686000065
                    ],
                    [
                      36.09559372000007,
                      6.400300802000061
                    ],
                    [
                      36.09714583400006,
                      6.402051497000059
                    ],
                    [
                      36.100221153000064,
                      6.404880209000055
                    ],
                    [
                      36.10009261300007,
                      6.406244185000048
                    ],
                    [
                      36.102553003000025,
                      6.408517085000028
                    ],
                    [
                      36.10410473700006,
                      6.410303302000045
                    ],
                    [
                      36.106951192000054,
                      6.413579856000069
                    ],
                    [
                      36.10923415000008,
                      6.415546964000043
                    ],
                    [
                      36.111404476000075,
                      6.415157890000046
                    ],
                    [
                      36.11304301400003,
                      6.415307694000035
                    ],
                    [
                      36.11386422600003,
                      6.415555451000046
                    ],
                    [
                      36.11510046200004,
                      6.415928415000053
                    ],
                    [
                      36.11753236100003,
                      6.416598092000072
                    ],
                    [
                      36.11841807600007,
                      6.41735277600003
                    ],
                    [
                      36.120020847000035,
                      6.419166758000074
                    ],
                    [
                      36.12116417100003,
                      6.420460739000021
                    ],
                    [
                      36.12320955200005,
                      6.4232367670000485
                    ],
                    [
                      36.125347317000035,
                      6.426247597000042
                    ],
                    [
                      36.125980765000065,
                      6.427163735000022
                    ],
                    [
                      36.12591445900006,
                      6.429302645000064
                    ],
                    [
                      36.128100404000065,
                      6.432613854000067
                    ],
                    [
                      36.12980606100007,
                      6.433020001000045
                    ],
                    [
                      36.13227335500005,
                      6.435751549000031
                    ],
                    [
                      36.13376884100006,
                      6.436369083000045
                    ],
                    [
                      36.135096272000055,
                      6.437209381000059
                    ],
                    [
                      36.136382738000066,
                      6.438023742000041
                    ],
                    [
                      36.137103024000055,
                      6.4381720480000695
                    ],
                    [
                      36.137645347000046,
                      6.4382837130000325
                    ],
                    [
                      36.13848822700004,
                      6.438457261000053
                    ],
                    [
                      36.141534483000044,
                      6.438193185000046
                    ],
                    [
                      36.142853864000074,
                      6.4377117530000305
                    ],
                    [
                      36.14612316600005,
                      6.437704927000027
                    ],
                    [
                      36.146873619000075,
                      6.437703356000043
                    ],
                    [
                      36.14861382000004,
                      6.437108199000022
                    ],
                    [
                      36.15184118700006,
                      6.437969649000024
                    ],
                    [
                      36.152927685000066,
                      6.43769480900005
                    ],
                    [
                      36.155828479000036,
                      6.436961010000061
                    ],
                    [
                      36.157597907000024,
                      6.43619990600007
                    ],
                    [
                      36.15916232700005,
                      6.435526977000052
                    ],
                    [
                      36.161922393000054,
                      6.435779140000022
                    ],
                    [
                      36.16486202100003,
                      6.435759609000058
                    ],
                    [
                      36.16911288000006,
                      6.436503695000056
                    ],
                    [
                      36.17057422500005,
                      6.436759487000074
                    ],
                    [
                      36.17229230100003,
                      6.437235174000023
                    ],
                    [
                      36.18014492000003,
                      6.440147359000036
                    ],
                    [
                      36.182684160000065,
                      6.441237169000033
                    ],
                    [
                      36.186975018000055,
                      6.443233122000038
                    ],
                    [
                      36.19163724400005,
                      6.441845138000076
                    ],
                    [
                      36.193893470000035,
                      6.440451775000042
                    ],
                    [
                      36.19433116600004,
                      6.4386835730000485
                    ],
                    [
                      36.196787906000054,
                      6.435218656000075
                    ],
                    [
                      36.20135660200003,
                      6.429039918000058
                    ],
                    [
                      36.202668233000054,
                      6.429206797000063
                    ],
                    [
                      36.20323777700003,
                      6.4278509850000205
                    ],
                    [
                      36.20479127200008,
                      6.426453691000063
                    ],
                    [
                      36.20794252600007,
                      6.424127916000032
                    ],
                    [
                      36.21090944500003,
                      6.42123878600006
                    ],
                    [
                      36.21204273800004,
                      6.420242070000029
                    ],
                    [
                      36.21284139100004,
                      6.416730812000026
                    ],
                    [
                      36.21443501400006,
                      6.410428035000052
                    ],
                    [
                      36.21519868900003,
                      6.408423994000032
                    ],
                    [
                      36.21610360100004,
                      6.406815182000059
                    ],
                    [
                      36.21971595400004,
                      6.4052632700000345
                    ],
                    [
                      36.21995115500005,
                      6.403809099000057
                    ],
                    [
                      36.220987243000025,
                      6.402783784000064
                    ],
                    [
                      36.22262897000007,
                      6.40237092600006
                    ],
                    [
                      36.22516852700005,
                      6.400510242000053
                    ],
                    [
                      36.22712461800006,
                      6.39901053400007
                    ],
                    [
                      36.228931498000065,
                      6.397625205000054
                    ],
                    [
                      36.23044253100005,
                      6.395384040000067
                    ],
                    [
                      36.23349652500008,
                      6.393666642000028
                    ],
                    [
                      36.235055877000036,
                      6.391144544000042
                    ],
                    [
                      36.23717402700004,
                      6.389234630000033
                    ],
                    [
                      36.239334230000054,
                      6.388215285000058
                    ],
                    [
                      36.24035148400003,
                      6.387858376000054
                    ],
                    [
                      36.242583007000064,
                      6.386640236000062
                    ],
                    [
                      36.24434329500008,
                      6.385946747000048
                    ],
                    [
                      36.24443910300005,
                      6.385933622000039
                    ],
                    [
                      36.24469087700004,
                      6.385899131000031
                    ],
                    [
                      36.246943239000075,
                      6.3851614030000405
                    ],
                    [
                      36.248802682000075,
                      6.385021390000077
                    ],
                    [
                      36.251318285000025,
                      6.385514692000072
                    ],
                    [
                      36.25248539100005,
                      6.386146193000059
                    ],
                    [
                      36.25439724900008,
                      6.3871806570000444
                    ],
                    [
                      36.256638759000055,
                      6.388482248000059
                    ],
                    [
                      36.258637167000074,
                      6.389212464000025
                    ],
                    [
                      36.259733238000024,
                      6.389573662000032
                    ],
                    [
                      36.25972064200005,
                      6.389608362000047
                    ],
                    [
                      36.26005726000005,
                      6.3899012850000645
                    ],
                    [
                      36.261403907000044,
                      6.390358331000073
                    ],
                    [
                      36.262789627000075,
                      6.390515666000056
                    ],
                    [
                      36.263948913000036,
                      6.39097171100002
                    ],
                    [
                      36.26611879600006,
                      6.391658065000058
                    ],
                    [
                      36.266790136000054,
                      6.392261470000051
                    ],
                    [
                      36.26771881600007,
                      6.3938034840000455
                    ],
                    [
                      36.268936143000076,
                      6.397446458000047
                    ],
                    [
                      36.26997881900007,
                      6.399323982000055
                    ],
                    [
                      36.27118777800007,
                      6.401017449000051
                    ],
                    [
                      36.27207132900003,
                      6.402240563000021
                    ],
                    [
                      36.27309642100005,
                      6.403184906000035
                    ],
                    [
                      36.27416908200007,
                      6.4041730640000765
                    ],
                    [
                      36.27510222300003,
                      6.404880956000056
                    ],
                    [
                      36.27673280300007,
                      6.406576660000042
                    ],
                    [
                      36.27887644300006,
                      6.408696850000069
                    ],
                    [
                      36.28088081000004,
                      6.410581986000068
                    ],
                    [
                      36.28321235800007,
                      6.412609442000075
                    ],
                    [
                      36.285781873000076,
                      6.413935215000038
                    ],
                    [
                      36.28797614800004,
                      6.4153527190000545
                    ],
                    [
                      36.28998602900003,
                      6.416206888000033
                    ],
                    [
                      36.29087262200005,
                      6.416867660000037
                    ],
                    [
                      36.29283567300007,
                      6.417721574000041
                    ],
                    [
                      36.294657947000076,
                      6.4186216030000764
                    ],
                    [
                      36.29662423000008,
                      6.418866304000062
                    ],
                    [
                      36.298915227000066,
                      6.419721933000062
                    ],
                    [
                      36.300922196000045,
                      6.421138418000055
                    ],
                    [
                      36.30422952600003,
                      6.424717472000054
                    ],
                    [
                      36.306703766000055,
                      6.426370729000041
                    ],
                    [
                      36.30744789100004,
                      6.427405646000068
                    ],
                    [
                      36.30889004200003,
                      6.429334647000076
                    ],
                    [
                      36.310046433000025,
                      6.432152555000073
                    ],
                    [
                      36.31283831600007,
                      6.435775756000055
                    ],
                    [
                      36.314227249000055,
                      6.438922939000065
                    ],
                    [
                      36.31500355900005,
                      6.4416288460000715
                    ],
                    [
                      36.31533140500005,
                      6.4427715850000595
                    ],
                    [
                      36.315964364000024,
                      6.4471332570000754
                    ],
                    [
                      36.31657651800003,
                      6.448687758000062
                    ],
                    [
                      36.31725888300008,
                      6.450420546000032
                    ],
                    [
                      36.31848967800005,
                      6.452345349000041
                    ],
                    [
                      36.319303502000025,
                      6.453618059000064
                    ],
                    [
                      36.32034691800004,
                      6.454243991000055
                    ],
                    [
                      36.323086525000065,
                      6.455887434000033
                    ],
                    [
                      36.32335072600006,
                      6.458356873000071
                    ],
                    [
                      36.32543914200005,
                      6.458933085000069
                    ],
                    [
                      36.32589692200003,
                      6.458836330000054
                    ],
                    [
                      36.32725691200005,
                      6.458548886000074
                    ],
                    [
                      36.32845051500004,
                      6.45884206300002
                    ],
                    [
                      36.32945415800003,
                      6.458895149000057
                    ],
                    [
                      36.330409745000054,
                      6.458995800000025
                    ],
                    [
                      36.33127122800005,
                      6.45880904400002
                    ],
                    [
                      36.33227437200003,
                      6.458957758000054
                    ],
                    [
                      36.33351653900007,
                      6.4591077240000345
                    ],
                    [
                      36.334996982000064,
                      6.459402390000037
                    ],
                    [
                      36.33654926000003,
                      6.459673520000024
                    ],
                    [
                      36.33807701400008,
                      6.460064064000051
                    ],
                    [
                      36.33936874600005,
                      6.459879545000035
                    ],
                    [
                      36.340466261000074,
                      6.460267832000056
                    ],
                    [
                      36.341613332000065,
                      6.460321646000068
                    ],
                    [
                      36.34199802000006,
                      6.459893285000021
                    ],
                    [
                      36.343051229000025,
                      6.459611872000039
                    ],
                    [
                      36.343817356000045,
                      6.459376776000056
                    ],
                    [
                      36.34501198500004,
                      6.459478648000072
                    ],
                    [
                      36.345919035000065,
                      6.459722475000035
                    ],
                    [
                      36.34682733400007,
                      6.459727212000075
                    ],
                    [
                      36.34859587900007,
                      6.459784249000052
                    ],
                    [
                      36.34969092000006,
                      6.460650698000052
                    ],
                    [
                      36.350788204000025,
                      6.461086786000067
                    ],
                    [
                      36.35198035700006,
                      6.461666824000076
                    ],
                    [
                      36.354221504000066,
                      6.462778330000049
                    ],
                    [
                      36.35555984700005,
                      6.462236801000074
                    ],
                    [
                      36.356189527000026,
                      6.462962394000044
                    ],
                    [
                      36.35687291600004,
                      6.463749872000051
                    ],
                    [
                      36.35785748300003,
                      6.464744976000077
                    ],
                    [
                      36.359063536000065,
                      6.4659639300000435
                    ],
                    [
                      36.359529149000025,
                      6.467181400000072
                    ],
                    [
                      36.36038395500003,
                      6.468285690000073
                    ],
                    [
                      36.36114439200003,
                      6.469150391000028
                    ],
                    [
                      36.36219638700004,
                      6.469108034000044
                    ],
                    [
                      36.363057155000035,
                      6.469064682000067
                    ],
                    [
                      36.36463800000007,
                      6.46845122700006
                    ],
                    [
                      36.36578734300008,
                      6.468074627000021
                    ],
                    [
                      36.366364986000065,
                      6.467312504000063
                    ],
                    [
                      36.36742168400008,
                      6.466361581000058
                    ],
                    [
                      36.36773733500007,
                      6.464837269000043
                    ],
                    [
                      36.36900672000007,
                      6.4640002530000515
                    ],
                    [
                      36.36929486300005,
                      6.462642634000076
                    ],
                    [
                      36.37033603000003,
                      6.46063278400004
                    ],
                    [
                      36.37127512200004,
                      6.460786582000026
                    ],
                    [
                      36.371707601000026,
                      6.460358437000025
                    ],
                    [
                      36.37223445700005,
                      6.460169877000055
                    ],
                    [
                      36.373050370000044,
                      6.459552430000031
                    ],
                    [
                      36.374055534000036,
                      6.4593185170000424
                    ],
                    [
                      36.37465397500006,
                      6.459154234000039
                    ],
                    [
                      36.375468160000025,
                      6.45887151200003
                    ],
                    [
                      36.37618648500006,
                      6.458636115000047
                    ],
                    [
                      36.37657016700007,
                      6.45839899300006
                    ],
                    [
                      36.37714458000005,
                      6.458258492000027
                    ],
                    [
                      36.37824363100003,
                      6.458359795000035
                    ],
                    [
                      36.38049102100007,
                      6.458275726000068
                    ],
                    [
                      36.38216449000004,
                      6.458236514000021
                    ],
                    [
                      36.38412136200003,
                      6.4588682410000615
                    ],
                    [
                      36.385217967000074,
                      6.459447723000039
                    ],
                    [
                      36.38602847100003,
                      6.459882272000073
                    ],
                    [
                      36.38655139900004,
                      6.46045880500003
                    ],
                    [
                      36.38722020400007,
                      6.460557881000057
                    ],
                    [
                      36.388507842000024,
                      6.461405669000044
                    ],
                    [
                      36.38980474300007,
                      6.462809943000025
                    ],
                    [
                      36.39342320600008,
                      6.4656237410000585
                    ],
                    [
                      36.40038986400003,
                      6.469479596000042
                    ],
                    [
                      36.40419950900008,
                      6.47136258200004
                    ],
                    [
                      36.40519285100004,
                      6.4719518640000615
                    ],
                    [
                      36.406892801000026,
                      6.472960325000031
                    ],
                    [
                      36.40922018400005,
                      6.473950552000076
                    ],
                    [
                      36.40924162400006,
                      6.47395967500006
                    ],
                    [
                      36.409257000000025,
                      6.473966216000065
                    ],
                    [
                      36.41121508300006,
                      6.474799308000058
                    ],
                    [
                      36.41372971200008,
                      6.474905300000046
                    ],
                    [
                      36.41624340000004,
                      6.475197627000057
                    ],
                    [
                      36.41772768000004,
                      6.476416473000029
                    ],
                    [
                      36.41845584500004,
                      6.479774532000022
                    ],
                    [
                      36.419925928000055,
                      6.483788605000029
                    ],
                    [
                      36.42279855900006,
                      6.486784873000033
                    ],
                    [
                      36.42369658000007,
                      6.487976286000048
                    ],
                    [
                      36.424393218000034,
                      6.488900519000026
                    ],
                    [
                      36.424791302000074,
                      6.489428657000076
                    ],
                    [
                      36.42724020500003,
                      6.492677598000057
                    ],
                    [
                      36.42982967000006,
                      6.496417841000039
                    ],
                    [
                      36.43161567800007,
                      6.497951922000027
                    ],
                    [
                      36.43213416100008,
                      6.49839726600004
                    ],
                    [
                      36.43234991600008,
                      6.498582587000044
                    ],
                    [
                      36.433539901000074,
                      6.49960470700006
                    ],
                    [
                      36.436134165000055,
                      6.50241319600002
                    ],
                    [
                      36.43807964400003,
                      6.504566148000038
                    ],
                    [
                      36.44050885300004,
                      6.507032825000067
                    ],
                    [
                      36.44025943200006,
                      6.508457182000029
                    ],
                    [
                      36.44306765500005,
                      6.511955103000048
                    ],
                    [
                      36.44424034100007,
                      6.513415788000032
                    ],
                    [
                      36.44563296000007,
                      6.514226074000021
                    ],
                    [
                      36.447955971000056,
                      6.515577693000068
                    ],
                    [
                      36.44881545100003,
                      6.516340845000059
                    ],
                    [
                      36.450503034000064,
                      6.5178392750000285
                    ],
                    [
                      36.45101667500006,
                      6.518295346000059
                    ],
                    [
                      36.454441132000056,
                      6.522785231000057
                    ],
                    [
                      36.45852813600004,
                      6.5252285150000375
                    ],
                    [
                      36.46177106700003,
                      6.528785681000045
                    ],
                    [
                      36.46483896800004,
                      6.530105650000053
                    ],
                    [
                      36.46921777700004,
                      6.530127678000042
                    ],
                    [
                      36.471084380000036,
                      6.52948479500003
                    ],
                    [
                      36.47852698000003,
                      6.531665273000044
                    ],
                    [
                      36.480812419000074,
                      6.532300565000071
                    ],
                    [
                      36.48323469700006,
                      6.532997433000048
                    ],
                    [
                      36.485935848000054,
                      6.533010933000071
                    ],
                    [
                      36.48993307500007,
                      6.53393139800005
                    ],
                    [
                      36.49222160700003,
                      6.536444240000037
                    ],
                    [
                      36.49281040100004,
                      6.538748493000071
                    ],
                    [
                      36.49328684200003,
                      6.539551692000032
                    ],
                    [
                      36.49365086800003,
                      6.540165377000051
                    ],
                    [
                      36.49460905500007,
                      6.541780710000069
                    ],
                    [
                      36.49623328700005,
                      6.544518857000071
                    ],
                    [
                      36.49808077300003,
                      6.545707610000022
                    ],
                    [
                      36.50062137500004,
                      6.5473423260000345
                    ],
                    [
                      36.50164827200007,
                      6.54805815800006
                    ],
                    [
                      36.503512786000044,
                      6.549357869000062
                    ],
                    [
                      36.50627519000005,
                      6.550389623000058
                    ],
                    [
                      36.507626893000065,
                      6.550894477000043
                    ],
                    [
                      36.509823839000035,
                      6.55171501500007
                    ],
                    [
                      36.51220106900007,
                      6.552602875000048
                    ],
                    [
                      36.51469543300004,
                      6.553716456000075
                    ],
                    [
                      36.517128875000026,
                      6.554802825000024
                    ],
                    [
                      36.518609404000074,
                      6.555463775000021
                    ],
                    [
                      36.51965986000005,
                      6.555932725000048
                    ],
                    [
                      36.52058689000006,
                      6.556346573000042
                    ],
                    [
                      36.52154258500008,
                      6.557091436000064
                    ],
                    [
                      36.52274233000003,
                      6.558026507000022
                    ],
                    [
                      36.52407531000006,
                      6.559065414000031
                    ],
                    [
                      36.52504183700006,
                      6.559803249000026
                    ],
                    [
                      36.526327122000055,
                      6.560784417000036
                    ],
                    [
                      36.52731518400003,
                      6.561538684000027
                    ],
                    [
                      36.528560834000075,
                      6.562489583000058
                    ],
                    [
                      36.52939987700006,
                      6.562830029000054
                    ],
                    [
                      36.530094097000074,
                      6.563828224000076
                    ],
                    [
                      36.53031428000003,
                      6.5639304630000765
                    ],
                    [
                      36.53207992400007,
                      6.564704375000076
                    ],
                    [
                      36.53461096600006,
                      6.565434226000036
                    ],
                    [
                      36.536949555000035,
                      6.566402248000031
                    ],
                    [
                      36.53869025700004,
                      6.567391238000027
                    ],
                    [
                      36.54031105700005,
                      6.568451375000052
                    ],
                    [
                      36.54221833400004,
                      6.569608566000056
                    ],
                    [
                      36.543359278000025,
                      6.571001124000077
                    ],
                    [
                      36.54488117000005,
                      6.572730334000028
                    ],
                    [
                      36.54664195700008,
                      6.574508539000021
                    ],
                    [
                      36.547669093000025,
                      6.575603477000072
                    ],
                    [
                      36.548354697000036,
                      6.57633433500007
                    ],
                    [
                      36.55009030700006,
                      6.578375460000075
                    ],
                    [
                      36.551701964000074,
                      6.579101244000071
                    ],
                    [
                      36.55309667100005,
                      6.579729324000027
                    ],
                    [
                      36.55491118700007,
                      6.580312122000066
                    ],
                    [
                      36.55735000000004,
                      6.580371874000036
                    ],
                    [
                      36.56045649500004,
                      6.5808174880000365
                    ],
                    [
                      36.56203237600005,
                      6.5813034460000495
                    ],
                    [
                      36.56432656700008,
                      6.581601595000052
                    ],
                    [
                      36.566142101000025,
                      6.580934961000025
                    ],
                    [
                      36.56958690500005,
                      6.5821787200000585
                    ],
                    [
                      36.570636953000076,
                      6.58255783900006
                    ],
                    [
                      36.57302767700003,
                      6.5847708470000725
                    ],
                    [
                      36.57342931900007,
                      6.585720741000046
                    ],
                    [
                      36.57391800700003,
                      6.586876498000038
                    ],
                    [
                      36.57482581000005,
                      6.5881799520000754
                    ],
                    [
                      36.575806030000024,
                      6.5895873770000435
                    ],
                    [
                      36.57718548300005,
                      6.5920192890000635
                    ],
                    [
                      36.578389412000035,
                      6.594141749000073
                    ],
                    [
                      36.57897447100004,
                      6.5965071380000495
                    ],
                    [
                      36.57958191200004,
                      6.5985682210000505
                    ],
                    [
                      36.58015578900006,
                      6.600515415000075
                    ],
                    [
                      36.58135368000006,
                      6.601967128000069
                    ],
                    [
                      36.58250478800005,
                      6.603362136000044
                    ],
                    [
                      36.58413503300005,
                      6.605337788000043
                    ],
                    [
                      36.58632772400006,
                      6.607149573000072
                    ],
                    [
                      36.588168506000045,
                      6.608865296000033
                    ],
                    [
                      36.58938289100007,
                      6.609997169000053
                    ],
                    [
                      36.59021282600003,
                      6.610770710000054
                    ],
                    [
                      36.59150654300004,
                      6.612600507000025
                    ],
                    [
                      36.59276145500007,
                      6.614375406000022
                    ],
                    [
                      36.593691421000074,
                      6.615690707000056
                    ],
                    [
                      36.594455663000076,
                      6.6184512210000435
                    ],
                    [
                      36.59477327500008,
                      6.619598459000031
                    ],
                    [
                      36.59645991000008,
                      6.62260856100005
                    ],
                    [
                      36.597549049000065,
                      6.625015384000051
                    ],
                    [
                      36.60023980200003,
                      6.6273298900000555
                    ],
                    [
                      36.60158820800007,
                      6.627936958000021
                    ],
                    [
                      36.60293590100008,
                      6.628543701000069
                    ],
                    [
                      36.60493441800003,
                      6.629153743000074
                    ],
                    [
                      36.606295130000035,
                      6.629500879000034
                    ],
                    [
                      36.60733322700003,
                      6.629765709000026
                    ],
                    [
                      36.60915000700004,
                      6.630178606000072
                    ],
                    [
                      36.61003226100007,
                      6.630379112000071
                    ],
                    [
                      36.61259082000004,
                      6.629872264000028
                    ],
                    [
                      36.61468375100003,
                      6.62945764400007
                    ],
                    [
                      36.616443109000045,
                      6.629109099000061
                    ],
                    [
                      36.61964445000007,
                      6.629324600000075
                    ],
                    [
                      36.62157701000007,
                      6.630277523000075
                    ],
                    [
                      36.62353815700004,
                      6.63124453100005
                    ],
                    [
                      36.62466257600005,
                      6.632133152000051
                    ],
                    [
                      36.62583120900007,
                      6.63305671300003
                    ],
                    [
                      36.62832442600006,
                      6.634869847000061
                    ],
                    [
                      36.63042023600008,
                      6.636080674000027
                    ],
                    [
                      36.631721414000026,
                      6.636969876000023
                    ],
                    [
                      36.632093456000064,
                      6.6372241220000205
                    ],
                    [
                      36.63328969600008,
                      6.638041604000023
                    ],
                    [
                      36.63451427100006,
                      6.639327184000024
                    ],
                    [
                      36.63555787700005,
                      6.640422772000022
                    ],
                    [
                      36.63654927300007,
                      6.641463545000022
                    ],
                    [
                      36.637408669000024,
                      6.642331091000074
                    ],
                    [
                      36.637914428000045,
                      6.642841645000033
                    ],
                    [
                      36.639537234000045,
                      6.64447982400003
                    ],
                    [
                      36.64065263900005,
                      6.645115985000075
                    ],
                    [
                      36.64342974300007,
                      6.646699864000027
                    ],
                    [
                      36.64549948600006,
                      6.647242537000068
                    ],
                    [
                      36.64702476700006,
                      6.647642451000024
                    ],
                    [
                      36.64861912200007,
                      6.648060469000029
                    ],
                    [
                      36.65042661800004,
                      6.6485343640000565
                    ],
                    [
                      36.65284763000005,
                      6.649392609000074
                    ],
                    [
                      36.65587811300003,
                      6.6504668930000435
                    ],
                    [
                      36.657953871000075,
                      6.6512027220000505
                    ],
                    [
                      36.65998345000003,
                      6.651922171000024
                    ],
                    [
                      36.661554410000065,
                      6.652479042000039
                    ],
                    [
                      36.66301571900004,
                      6.65299703900007
                    ],
                    [
                      36.663990788000035,
                      6.653286404000028
                    ],
                    [
                      36.66505448300006,
                      6.653602068000055
                    ],
                    [
                      36.66658437800004,
                      6.654056077000064
                    ],
                    [
                      36.667812956000034,
                      6.6544206640000425
                    ],
                    [
                      36.66954567600004,
                      6.655514868000068
                    ],
                    [
                      36.670862826000075,
                      6.656346636000023
                    ],
                    [
                      36.67180439900005,
                      6.656941226000072
                    ],
                    [
                      36.67452804800007,
                      6.659690269000066
                    ],
                    [
                      36.67588843500005,
                      6.661063328000068
                    ],
                    [
                      36.677081592000036,
                      6.662528249000047
                    ],
                    [
                      36.67832879200006,
                      6.66405951400003
                    ],
                    [
                      36.679570322000075,
                      6.665583809000054
                    ],
                    [
                      36.67968164800004,
                      6.66687554300006
                    ],
                    [
                      36.679886071000055,
                      6.669247539000025
                    ],
                    [
                      36.68018720500004,
                      6.672741742000028
                    ],
                    [
                      36.68018070100004,
                      6.6741233840000405
                    ],
                    [
                      36.68017406700005,
                      6.675532117000046
                    ],
                    [
                      36.68016566400007,
                      6.677316511000072
                    ],
                    [
                      36.68015657300003,
                      6.679246172000035
                    ],
                    [
                      36.67982154600003,
                      6.680158782000035
                    ],
                    [
                      36.67924440400003,
                      6.681730906000041
                    ],
                    [
                      36.678432917000066,
                      6.683941351000044
                    ],
                    [
                      36.67876102900004,
                      6.684803535000071
                    ],
                    [
                      36.67926750200007,
                      6.686134400000071
                    ],
                    [
                      36.67990983300007,
                      6.687375985000074
                    ],
                    [
                      36.68077490200005,
                      6.6890481030000615
                    ],
                    [
                      36.68122694700003,
                      6.68992187300006
                    ],
                    [
                      36.682050495000055,
                      6.691513721000035
                    ],
                    [
                      36.683122824000066,
                      6.69300800000002
                    ],
                    [
                      36.68419076600003,
                      6.694496160000028
                    ],
                    [
                      36.68539147900003,
                      6.696169323000049
                    ],
                    [
                      36.686103176000074,
                      6.697161051000023
                    ],
                    [
                      36.68702244900004,
                      6.698442022000052
                    ],
                    [
                      36.68778537800006,
                      6.699501266000027
                    ],
                    [
                      36.68824415100005,
                      6.7001382210000315
                    ],
                    [
                      36.688792600000056,
                      6.700899679000031
                    ],
                    [
                      36.68930244300003,
                      6.70160753600004
                    ],
                    [
                      36.69020463900006,
                      6.702860122000061
                    ],
                    [
                      36.69235286300005,
                      6.704699881000067
                    ],
                    [
                      36.69349450500005,
                      6.705677586000036
                    ],
                    [
                      36.69499636900008,
                      6.705584573000067
                    ],
                    [
                      36.69726159900006,
                      6.7065990070000225
                    ],
                    [
                      36.699080880000054,
                      6.707413723000059
                    ],
                    [
                      36.700190417000044,
                      6.707910595000044
                    ],
                    [
                      36.70202693300007,
                      6.708493830000066
                    ],
                    [
                      36.70369783500007,
                      6.709024463000048
                    ],
                    [
                      36.70498790000005,
                      6.709434148000071
                    ],
                    [
                      36.70634328700004,
                      6.709869044000072
                    ],
                    [
                      36.70878588000005,
                      6.7106527760000745
                    ],
                    [
                      36.70978070900003,
                      6.710708442000055
                    ],
                    [
                      36.711042993000035,
                      6.710779070000058
                    ],
                    [
                      36.71268865500008,
                      6.7108711450000555
                    ],
                    [
                      36.714654015000065,
                      6.71088031000005
                    ],
                    [
                      36.71569151700004,
                      6.7108851460000665
                    ],
                    [
                      36.718390370000066,
                      6.711698297000055
                    ],
                    [
                      36.72018837100006,
                      6.71250724600003
                    ],
                    [
                      36.72206249100003,
                      6.712703416000068
                    ],
                    [
                      36.72419036300005,
                      6.712926138000057
                    ],
                    [
                      36.72537818200004,
                      6.713228883000056
                    ],
                    [
                      36.72676508100005,
                      6.713582365000036
                    ],
                    [
                      36.727789665000046,
                      6.713843500000053
                    ],
                    [
                      36.729563162000034,
                      6.71362670000002
                    ],
                    [
                      36.73188645100004,
                      6.71334267900005
                    ],
                    [
                      36.73409949100005,
                      6.713072126000043
                    ],
                    [
                      36.73640172800003,
                      6.713082764000035
                    ],
                    [
                      36.73837545600003,
                      6.712435131000063
                    ],
                    [
                      36.74061228800008,
                      6.7117011530000354
                    ],
                    [
                      36.74293695400007,
                      6.7115710440000385
                    ],
                    [
                      36.743916427000045,
                      6.711516222000057
                    ],
                    [
                      36.745571674000075,
                      6.711724538000055
                    ],
                    [
                      36.74721781100004,
                      6.711931703000062
                    ],
                    [
                      36.74918753600008,
                      6.711715810000044
                    ],
                    [
                      36.75072308000006,
                      6.711547501000041
                    ],
                    [
                      36.75339849900007,
                      6.711422632000051
                    ],
                    [
                      36.754627828000025,
                      6.711365251000075
                    ],
                    [
                      36.75656580900005,
                      6.711193364000053
                    ],
                    [
                      36.758383122000055,
                      6.711032173000035
                    ],
                    [
                      36.76008479700005,
                      6.711039951000032
                    ],
                    [
                      36.76099055700007,
                      6.711124022000035
                    ],
                    [
                      36.763486784000065,
                      6.711355710000021
                    ],
                    [
                      36.76555137100007,
                      6.71142246900007
                    ],
                    [
                      36.76708989400004,
                      6.711472211000057
                    ],
                    [
                      36.76989039600005,
                      6.711985341000059
                    ],
                    [
                      36.771992486000045,
                      6.7119949010000255
                    ],
                    [
                      36.773177514000054,
                      6.711434893000046
                    ],
                    [
                      36.774299780000035,
                      6.710904540000058
                    ],
                    [
                      36.77670217200006,
                      6.710915440000065
                    ],
                    [
                      36.77740468600007,
                      6.710518318000027
                    ],
                    [
                      36.77980662700003,
                      6.710629277000066
                    ],
                    [
                      36.78080416000006,
                      6.710289266000075
                    ],
                    [
                      36.78244838300003,
                      6.709728821000056
                    ],
                    [
                      36.784778922000044,
                      6.708934427000031
                    ],
                    [
                      36.789182408000045,
                      6.705416501000059
                    ],
                    [
                      36.790855392000026,
                      6.7040799330000596
                    ],
                    [
                      36.793363369000076,
                      6.702076249000072
                    ],
                    [
                      36.79357998200004,
                      6.701903189000063
                    ],
                    [
                      36.79521325700006,
                      6.7005983060000744
                    ],
                    [
                      36.796716167000056,
                      6.699357164000048
                    ],
                    [
                      36.79905906500005,
                      6.697422310000036
                    ],
                    [
                      36.800176699000076,
                      6.69646263900006
                    ],
                    [
                      36.80091678100007,
                      6.695827154000028
                    ],
                    [
                      36.80159429300005,
                      6.695055191000051
                    ],
                    [
                      36.80270572300003,
                      6.693788805000054
                    ],
                    [
                      36.80339684100005,
                      6.693001327000047
                    ],
                    [
                      36.805626834000066,
                      6.690914429000031
                    ],
                    [
                      36.80741992700007,
                      6.689493321000043
                    ],
                    [
                      36.80968580100006,
                      6.6888400990000605
                    ],
                    [
                      36.809715561000075,
                      6.686985621000076
                    ],
                    [
                      36.813301988000035,
                      6.685028050000028
                    ],
                    [
                      36.816638374000036,
                      6.683809408000059
                    ],
                    [
                      36.818742291000035,
                      6.682312423000042
                    ],
                    [
                      36.82028781100007,
                      6.681543685000065
                    ],
                    [
                      36.82221689900007,
                      6.68110413200003
                    ],
                    [
                      36.823489220000056,
                      6.680814222000038
                    ],
                    [
                      36.82559803700008,
                      6.680333701000052
                    ],
                    [
                      36.82729164400007,
                      6.679586073000053
                    ],
                    [
                      36.82889789800004,
                      6.678876997000032
                    ],
                    [
                      36.83021653900005,
                      6.678294881000056
                    ],
                    [
                      36.83140769800008,
                      6.677769036000029
                    ],
                    [
                      36.832365002000074,
                      6.67734338300005
                    ],
                    [
                      36.83358941500006,
                      6.6767989590000525
                    ],
                    [
                      36.836352125000076,
                      6.675570528000037
                    ],
                    [
                      36.83816917100006,
                      6.674155950000056
                    ],
                    [
                      36.83981828900005,
                      6.672872090000055
                    ],
                    [
                      36.84352467400004,
                      6.671654838000052
                    ],
                    [
                      36.846838269000045,
                      6.67129301600005
                    ],
                    [
                      36.848955484000044,
                      6.671061818000055
                    ],
                    [
                      36.84986752000003,
                      6.670868393000035
                    ],
                    [
                      36.85241832400004,
                      6.6703274060000695
                    ],
                    [
                      36.85490197200005,
                      6.670135771000048
                    ],
                    [
                      36.858878600000025,
                      6.6698289310000405
                    ],
                    [
                      36.860323624000046,
                      6.669717429000059
                    ],
                    [
                      36.86174395100005,
                      6.669447684000033
                    ],
                    [
                      36.86387959000007,
                      6.669042085000058
                    ],
                    [
                      36.866842965000046,
                      6.668462831000056
                    ],
                    [
                      36.86816503000006,
                      6.669088468000041
                    ],
                    [
                      36.87004758100005,
                      6.669979340000054
                    ],
                    [
                      36.87188695300006,
                      6.6705442400000265
                    ],
                    [
                      36.87339526300008,
                      6.671007461000045
                    ],
                    [
                      36.87524035300004,
                      6.6730078230000345
                    ],
                    [
                      36.87732478100003,
                      6.675267643000041
                    ],
                    [
                      36.87834051800007,
                      6.676332968000054
                    ],
                    [
                      36.87978113500003,
                      6.677843908000057
                    ],
                    [
                      36.88194821500008,
                      6.678840036000054
                    ],
                    [
                      36.88357141200004,
                      6.680080521000036
                    ],
                    [
                      36.884764559000075,
                      6.68205942000003
                    ],
                    [
                      36.88547231700005,
                      6.683233271000063
                    ],
                    [
                      36.88631544000003,
                      6.684631624000076
                    ],
                    [
                      36.88803289200007,
                      6.686155817000042
                    ],
                    [
                      36.888773581000066,
                      6.686813156000028
                    ],
                    [
                      36.89110542000003,
                      6.687527893000038
                    ],
                    [
                      36.892352509000034,
                      6.687910136000028
                    ],
                    [
                      36.89399786800004,
                      6.688414446000024
                    ],
                    [
                      36.895179306000045,
                      6.68911027300004
                    ],
                    [
                      36.89673533100006,
                      6.689958149000063
                    ],
                    [
                      36.89788643000003,
                      6.690585377000048
                    ],
                    [
                      36.898979894000036,
                      6.6911811970000485
                    ],
                    [
                      36.90070104700004,
                      6.6921190320000505
                    ],
                    [
                      36.90266324000004,
                      6.69318819700004
                    ],
                    [
                      36.90368368400004,
                      6.693218713000022
                    ],
                    [
                      36.90465130600006,
                      6.693247647000021
                    ],
                    [
                      36.90651216400005,
                      6.693303286000059
                    ],
                    [
                      36.90887805700004,
                      6.694004132000032
                    ],
                    [
                      36.91011155600006,
                      6.694953060000046
                    ],
                    [
                      36.91055701800008,
                      6.69529575100006
                    ],
                    [
                      36.91178031800007,
                      6.696236825000028
                    ],
                    [
                      36.91339085800007,
                      6.697050490000038
                    ],
                    [
                      36.91512112700008,
                      6.697924635000049
                    ],
                    [
                      36.91631099500006,
                      6.698525760000052
                    ],
                    [
                      36.91791243600005,
                      6.6992617360000395
                    ],
                    [
                      36.91956192300006,
                      6.700019784000062
                    ],
                    [
                      36.92067881500003,
                      6.700303975000054
                    ],
                    [
                      36.92161038200004,
                      6.700541008000073
                    ],
                    [
                      36.92271709600004,
                      6.700822605000042
                    ],
                    [
                      36.924096864000035,
                      6.70132185500006
                    ],
                    [
                      36.92547872100005,
                      6.701327696000021
                    ],
                    [
                      36.92735243200008,
                      6.701730343000065
                    ],
                    [
                      36.92922448300004,
                      6.702527710000027
                    ],
                    [
                      36.931491778000066,
                      6.703228053000032
                    ],
                    [
                      36.93229442000006,
                      6.7038835150000295
                    ],
                    [
                      36.932437966000066,
                      6.703884120000055
                    ],
                    [
                      36.93329924600005,
                      6.703887747000067
                    ],
                    [
                      36.934495871000024,
                      6.703797107000071
                    ],
                    [
                      36.93717661800008,
                      6.703521350000074
                    ],
                    [
                      36.93914043500007,
                      6.7030512130000375
                    ],
                    [
                      36.940982621000046,
                      6.703058945000066
                    ],
                    [
                      36.943188691000046,
                      6.701872224000056
                    ],
                    [
                      36.94458106600007,
                      6.701271709000025
                    ],
                    [
                      36.94582519200003,
                      6.7007351310000445
                    ],
                    [
                      36.94678257100003,
                      6.700643457000069
                    ],
                    [
                      36.95052198500008,
                      6.698936876000062
                    ],
                    [
                      36.952533036000034,
                      6.698610390000056
                    ],
                    [
                      36.953540057000055,
                      6.698088357000074
                    ],
                    [
                      36.956836604000046,
                      6.697055542000044
                    ],
                    [
                      36.95821149900007,
                      6.6966247810000255
                    ],
                    [
                      36.96157521600003,
                      6.695621854000024
                    ],
                    [
                      36.96343358400003,
                      6.695067756000071
                    ],
                    [
                      36.96646276100006,
                      6.6939571210000395
                    ],
                    [
                      36.96846544300007,
                      6.693222842000068
                    ],
                    [
                      36.97094491800004,
                      6.692045513000039
                    ],
                    [
                      36.97325980800008,
                      6.690946329000042
                    ],
                    [
                      36.975622325000074,
                      6.690048156000046
                    ],
                    [
                      36.97755064900008,
                      6.689315048000026
                    ],
                    [
                      36.97836378000005,
                      6.68900590800007
                    ],
                    [
                      36.98066582700005,
                      6.687723687000073
                    ],
                    [
                      36.98188915000003,
                      6.6870169360000205
                    ],
                    [
                      36.982968060000076,
                      6.686393613000064
                    ],
                    [
                      36.98488690600004,
                      6.685205475000032
                    ],
                    [
                      36.98620842100007,
                      6.683823522000068
                    ],
                    [
                      36.98693045500005,
                      6.682773994000058
                    ],
                    [
                      36.98913427100007,
                      6.67988138100003
                    ],
                    [
                      36.989640681000026,
                      6.676725460000057
                    ],
                    [
                      36.99004153300007,
                      6.675246788000038
                    ],
                    [
                      36.99056152600008,
                      6.67226892900004
                    ],
                    [
                      36.99149334300006,
                      6.67049496900006
                    ],
                    [
                      36.991061939000076,
                      6.667059907000066
                    ],
                    [
                      36.99187042400007,
                      6.662424894000026
                    ],
                    [
                      36.99147547600006,
                      6.65944653400004
                    ],
                    [
                      36.99342774400003,
                      6.655671136000024
                    ],
                    [
                      36.99364196500005,
                      6.651527133000059
                    ],
                    [
                      36.99295828600003,
                      6.649747985000033
                    ],
                    [
                      36.99168963500006,
                      6.64619009200004
                    ],
                    [
                      36.99051328300004,
                      6.644211572000074
                    ],
                    [
                      36.98951410900003,
                      6.6423612900000535
                    ],
                    [
                      36.988966262000076,
                      6.641346780000049
                    ],
                    [
                      36.98791307500005,
                      6.637534168000059
                    ],
                    [
                      36.988386742000046,
                      6.635671841000033
                    ],
                    [
                      36.98906171300007,
                      6.6335425020000685
                    ],
                    [
                      36.98956710700003,
                      6.631948126000054
                    ],
                    [
                      36.99108616500007,
                      6.630905638000058
                    ],
                    [
                      36.991355989000056,
                      6.621818494000024
                    ],
                    [
                      36.99081341200008,
                      6.61191245200007
                    ],
                    [
                      36.98978356400005,
                      6.607247659000052
                    ],
                    [
                      36.989072803000056,
                      6.605570599000032
                    ],
                    [
                      36.988052270000026,
                      6.603162615000031
                    ],
                    [
                      36.988549515000045,
                      6.60169075400006
                    ],
                    [
                      36.98911362100006,
                      6.600020974000074
                    ],
                    [
                      36.98942140100007,
                      6.599590056000068
                    ],
                    [
                      36.99074337800005,
                      6.598016656000027
                    ],
                    [
                      36.99247372100007,
                      6.596014332000038
                    ],
                    [
                      36.99405745100006,
                      6.594776854000031
                    ],
                    [
                      36.995736855000075,
                      6.593539753000073
                    ],
                    [
                      36.99765679400008,
                      6.591968725000072
                    ],
                    [
                      36.999862035000035,
                      6.590829396000061
                    ],
                    [
                      37.00115620400004,
                      6.590212653000037
                    ],
                    [
                      37.00350284900003,
                      6.589600115000053
                    ],
                    [
                      37.00455494500005,
                      6.589700004000065
                    ],
                    [
                      37.00723474800003,
                      6.589519346000031
                    ],
                    [
                      37.00919523600004,
                      6.589766373000032
                    ],
                    [
                      37.010126211000056,
                      6.590248494000036
                    ],
                    [
                      37.012501401000065,
                      6.591470439000034
                    ],
                    [
                      37.012656598000035,
                      6.591550282000071
                    ],
                    [
                      37.01409085800003,
                      6.591795197000067
                    ],
                    [
                      37.01557201000003,
                      6.592279499000028
                    ],
                    [
                      37.01681301100007,
                      6.593002049000063
                    ],
                    [
                      37.018102998000074,
                      6.593437745000074
                    ],
                    [
                      37.01910689300007,
                      6.593633097000065
                    ],
                    [
                      37.02139983600006,
                      6.594503338000038
                    ],
                    [
                      37.02412601100008,
                      6.59470551000004
                    ],
                    [
                      37.025752606000026,
                      6.594711950000033
                    ],
                    [
                      37.02766133000006,
                      6.595963376000043
                    ],
                    [
                      37.02925985200005,
                      6.597022207000066
                    ],
                    [
                      37.03121568200004,
                      6.598465178000026
                    ],
                    [
                      37.033025544000054,
                      6.600529507000033
                    ],
                    [
                      37.034550255000056,
                      6.602114294000046
                    ],
                    [
                      37.03588115600007,
                      6.6043202550000615
                    ],
                    [
                      37.03726028500006,
                      6.606430724000063
                    ],
                    [
                      37.03880630900005,
                      6.608685374000061
                    ],
                    [
                      37.040473837000036,
                      6.610462084000062
                    ],
                    [
                      37.04304719800007,
                      6.613055666000037
                    ],
                    [
                      37.04581402800005,
                      6.615123744000073
                    ],
                    [
                      37.04733239400008,
                      6.61643988000003
                    ],
                    [
                      37.04819813300003,
                      6.617190309000023
                    ],
                    [
                      37.05284979400005,
                      6.620557493000035
                    ],
                    [
                      37.054520973000024,
                      6.621425196000075
                    ],
                    [
                      37.05566811700004,
                      6.621716739000021
                    ],
                    [
                      37.05767496800007,
                      6.62239438000006
                    ],
                    [
                      37.05996684000007,
                      6.6235993910000275
                    ],
                    [
                      37.06149563300005,
                      6.624179469000069
                    ],
                    [
                      37.06483676200003,
                      6.6262497200000325
                    ],
                    [
                      37.066749266000045,
                      6.626592068000036
                    ],
                    [
                      37.06904360800007,
                      6.627175107000028
                    ],
                    [
                      37.072271690000036,
                      6.627570394000031
                    ],
                    [
                      37.073610623000036,
                      6.6277669620000665
                    ],
                    [
                      37.07652809500007,
                      6.628065333000052
                    ],
                    [
                      37.07767528000005,
                      6.628356833000055
                    ],
                    [
                      37.080351869000026,
                      6.629084834000025
                    ],
                    [
                      37.082120874000054,
                      6.6294265740000355
                    ],
                    [
                      37.084415267000054,
                      6.630009551000057
                    ],
                    [
                      37.08699582300005,
                      6.630832837000071
                    ],
                    [
                      37.08833459700003,
                      6.6310772120000365
                    ],
                    [
                      37.09137210500006,
                      6.631280280000055
                    ],
                    [
                      37.094097884000064,
                      6.631673504000048
                    ],
                    [
                      37.09723651100006,
                      6.632095115000027
                    ],
                    [
                      37.09739764700004,
                      6.632116760000031
                    ],
                    [
                      37.09983581300003,
                      6.63265238200006
                    ],
                    [
                      37.100275246000024,
                      6.632879088000038
                    ],
                    [
                      37.10198470900008,
                      6.633761007000032
                    ],
                    [
                      37.10351654400006,
                      6.6335754930000235
                    ],
                    [
                      37.10442417500008,
                      6.63396171100004
                    ],
                    [
                      37.10571293800007,
                      6.634779975000072
                    ],
                    [
                      37.107381745000055,
                      6.6363173390000725
                    ],
                    [
                      37.10892436900008,
                      6.639576587000022
                    ],
                    [
                      37.110350492000066,
                      6.642022050000037
                    ],
                    [
                      37.11052244600006,
                      6.6423612900000535
                    ],
                    [
                      37.11139530200006,
                      6.644083310000042
                    ],
                    [
                      37.11339581100003,
                      6.646483118000049
                    ],
                    [
                      37.11573036900006,
                      6.649123415000076
                    ],
                    [
                      37.115901715000064,
                      6.6492458090000355
                    ],
                    [
                      37.11876058400003,
                      6.6512879150000686
                    ],
                    [
                      37.12085885600004,
                      6.653161800000021
                    ],
                    [
                      37.12133353100006,
                      6.654168324000068
                    ],
                    [
                      37.12190554400007,
                      6.654744624000045
                    ],
                    [
                      37.122241581000026,
                      6.65445883700005
                    ],
                    [
                      37.122912746000054,
                      6.654126478000023
                    ],
                    [
                      37.12329536100003,
                      6.654175775000056
                    ],
                    [
                      37.124011651000046,
                      6.6545612440000355
                    ],
                    [
                      37.12487348800005,
                      6.654420982000033
                    ],
                    [
                      37.12631042800007,
                      6.6540436780000505
                    ],
                    [
                      37.12779431000007,
                      6.653905767000026
                    ],
                    [
                      37.12889448900006,
                      6.654005620000021
                    ],
                    [
                      37.13037656300003,
                      6.654346135000026
                    ],
                    [
                      37.13266991900008,
                      6.655263840000032
                    ],
                    [
                      37.13410342900005,
                      6.655795539000053
                    ],
                    [
                      37.136013459000026,
                      6.656855318000055
                    ],
                    [
                      37.136967395000056,
                      6.657672267000066
                    ],
                    [
                      37.13770745100004,
                      6.658105656000032
                    ],
                    [
                      37.13927930300008,
                      6.660025349000023
                    ],
                    [
                      37.14037337900004,
                      6.661751865000042
                    ],
                    [
                      37.14146746200004,
                      6.663478381000061
                    ],
                    [
                      37.14294292100004,
                      6.665589087000058
                    ],
                    [
                      37.143988808000074,
                      6.667411108000067
                    ],
                    [
                      37.14537110100008,
                      6.6688516390000245
                    ],
                    [
                      37.146612006000055,
                      6.669717504000062
                    ],
                    [
                      37.14941025400003,
                      6.670015077000073
                    ],
                    [
                      37.152424739000026,
                      6.67007422100005
                    ],
                    [
                      37.15433881600006,
                      6.670081386000049
                    ],
                    [
                      37.15644448000006,
                      6.670041415000071
                    ],
                    [
                      37.15855050500005,
                      6.669905748000076
                    ],
                    [
                      37.16003320400006,
                      6.670102660000055
                    ],
                    [
                      37.160879384000054,
                      6.670189064000056
                    ],
                    [
                      37.162951114000066,
                      6.670400605000054
                    ],
                    [
                      37.164913055000056,
                      6.670407907000026
                    ],
                    [
                      37.166109360000064,
                      6.670412356000043
                    ],
                    [
                      37.167306379000024,
                      6.670225425000069
                    ],
                    [
                      37.16867159200007,
                      6.669847735000076
                    ],
                    [
                      37.169246885000064,
                      6.669562800000051
                    ],
                    [
                      37.171643225000025,
                      6.668566939000073
                    ],
                    [
                      37.173702467000055,
                      6.66814395800003
                    ],
                    [
                      37.17600220700007,
                      6.667386941000075
                    ],
                    [
                      37.17806126800008,
                      6.6670117850000565
                    ],
                    [
                      37.179640394000046,
                      6.667017612000052
                    ],
                    [
                      37.18074011500005,
                      6.667260894000037
                    ],
                    [
                      37.18203354000008,
                      6.66688289700005
                    ],
                    [
                      37.18371154300007,
                      6.666027857000074
                    ],
                    [
                      37.186975346000054,
                      6.663360505000071
                    ],
                    [
                      37.187961408000035,
                      6.661976602000038
                    ],
                    [
                      37.188441684000054,
                      6.661499909000042
                    ],
                    [
                      37.189595395000026,
                      6.660068770000066
                    ],
                    [
                      37.19070037100005,
                      6.658876676000034
                    ],
                    [
                      37.19156310500006,
                      6.6584970690000205
                    ],
                    [
                      37.19252469200006,
                      6.65725659800006
                    ],
                    [
                      37.19339179600007,
                      6.655680860000075
                    ],
                    [
                      37.19440189100004,
                      6.6540114480000625
                    ],
                    [
                      37.19444514000003,
                      6.653939969000021
                    ],
                    [
                      37.194980507000025,
                      6.653055145000053
                    ],
                    [
                      37.19623302000008,
                      6.650763115000075
                    ],
                    [
                      37.19815264600004,
                      6.649239043000023
                    ],
                    [
                      37.19987737400004,
                      6.648671170000057
                    ],
                    [
                      37.201408436000065,
                      6.648724583000046
                    ],
                    [
                      37.202557384000045,
                      6.64858521900004
                    ],
                    [
                      37.20679169400006,
                      6.64874412000006
                    ],
                    [
                      37.20808281200004,
                      6.648988028000076
                    ],
                    [
                      37.21037811900004,
                      6.649426950000077
                    ],
                    [
                      37.21243313700006,
                      6.650152072000026
                    ],
                    [
                      37.21611167000003,
                      6.651839971000072
                    ],
                    [
                      37.21869101400006,
                      6.653141119000054
                    ],
                    [
                      37.21988628100007,
                      6.653432502000044
                    ],
                    [
                      37.22208868100006,
                      6.653105500000038
                    ],
                    [
                      37.22694704700007,
                      6.652740170000072
                    ],
                    [
                      37.22742556800006,
                      6.652741885000069
                    ],
                    [
                      37.22847694500007,
                      6.653128425000034
                    ],
                    [
                      37.22976895600004,
                      6.653133052000044
                    ],
                    [
                      37.230116820000035,
                      6.653086890000054
                    ],
                    [
                      37.231875485000046,
                      6.652853508000021
                    ],
                    [
                      37.23331139600003,
                      6.652762946000053
                    ],
                    [
                      37.23445985300003,
                      6.652767047000054
                    ],
                    [
                      37.23608581000008,
                      6.65305993000004
                    ],
                    [
                      37.237328268000056,
                      6.65354282800007
                    ],
                    [
                      37.238903993000065,
                      6.654505381000035
                    ],
                    [
                      37.24052570400005,
                      6.655994410000062
                    ],
                    [
                      37.24125996500004,
                      6.65685712800007
                    ],
                    [
                      37.24166940400005,
                      6.6573381950000226
                    ],
                    [
                      37.24252054500005,
                      6.6602120410000225
                    ],
                    [
                      37.241662150000025,
                      6.666094163000025
                    ],
                    [
                      37.24170727600006,
                      6.666859875000057
                    ],
                    [
                      37.24198979600004,
                      6.668152749000058
                    ],
                    [
                      37.24194545000006,
                      6.668305868000061
                    ],
                    [
                      37.241699090000054,
                      6.669156499000053
                    ],
                    [
                      37.24083293700005,
                      6.670493125000064
                    ],
                    [
                      37.239967120000074,
                      6.671734057000037
                    ],
                    [
                      37.239339545000064,
                      6.673262916000056
                    ],
                    [
                      37.23926852300008,
                      6.6740038700000355
                    ],
                    [
                      37.23913486500004,
                      6.673648382000067
                    ],
                    [
                      37.23848755300003,
                      6.672798792000037
                    ],
                    [
                      37.23834894200007,
                      6.672616867000045
                    ],
                    [
                      37.237179162000075,
                      6.671871061000047
                    ],
                    [
                      37.23596110400007,
                      6.671244696000031
                    ],
                    [
                      37.234884898000075,
                      6.671097306000036
                    ],
                    [
                      37.23387919000004,
                      6.671309016000066
                    ],
                    [
                      37.232800671000064,
                      6.671807544000046
                    ],
                    [
                      37.23248635900006,
                      6.672715505000042
                    ],
                    [
                      37.23209983600003,
                      6.673742823000055
                    ],
                    [
                      37.23196587700005,
                      6.674400235000064
                    ],
                    [
                      37.23181896600005,
                      6.675332719000039
                    ],
                    [
                      37.23155361900007,
                      6.6759298500000455
                    ],
                    [
                      37.23109496400008,
                      6.677052601000071
                    ],
                    [
                      37.23123612300003,
                      6.677722961000029
                    ],
                    [
                      37.231090324000036,
                      6.67834444500005
                    ],
                    [
                      37.23102685500004,
                      6.679360958000075
                    ],
                    [
                      37.23075815100003,
                      6.680891085000042
                    ],
                    [
                      37.23075256300007,
                      6.682446081000023
                    ],
                    [
                      37.230628366000076,
                      6.683713571000055
                    ],
                    [
                      37.23051445500005,
                      6.685447603000057
                    ],
                    [
                      37.23050791500003,
                      6.687265751000041
                    ],
                    [
                      37.23000250300004,
                      6.688077326000041
                    ],
                    [
                      37.229137569000045,
                      6.689055069000062
                    ],
                    [
                      37.228488327000036,
                      6.689937893000035
                    ],
                    [
                      37.22842622400003,
                      6.690571637000062
                    ],
                    [
                      37.22839565600003,
                      6.692413619000035
                    ],
                    [
                      37.228772727000035,
                      6.694017838000036
                    ],
                    [
                      37.22907905000005,
                      6.69533472300003
                    ],
                    [
                      37.229086831000075,
                      6.69649503100004
                    ],
                    [
                      37.22881965200003,
                      6.697594539000022
                    ],
                    [
                      37.22826662600005,
                      6.698334166000052
                    ],
                    [
                      37.227547654000034,
                      6.698642575000065
                    ],
                    [
                      37.225776008000025,
                      6.698899335000021
                    ],
                    [
                      37.22434108900006,
                      6.698678842000049
                    ],
                    [
                      37.22410154700003,
                      6.698749745000043
                    ],
                    [
                      37.223358731000076,
                      6.699034138000059
                    ],
                    [
                      37.222711109000045,
                      6.699462413000049
                    ],
                    [
                      37.222493848000056,
                      6.69998793700006
                    ],
                    [
                      37.22239423700006,
                      6.7010641210000585
                    ],
                    [
                      37.222616662000064,
                      6.702416587000073
                    ],
                    [
                      37.222900337000056,
                      6.703374542000063
                    ],
                    [
                      37.22302283600004,
                      6.7041581590000305
                    ],
                    [
                      37.22353930300005,
                      6.70533855900004
                    ],
                    [
                      37.22368044800004,
                      6.706008919000055
                    ],
                    [
                      37.22436970200005,
                      6.707303268000032
                    ],
                    [
                      37.22509489400005,
                      6.708585784000036
                    ],
                    [
                      37.22535508000004,
                      6.709424040000044
                    ],
                    [
                      37.22578172900006,
                      6.710549975000049
                    ],
                    [
                      37.225753816000065,
                      6.711650343000031
                    ],
                    [
                      37.22543936100004,
                      6.7125822100000505
                    ],
                    [
                      37.22533913900003,
                      6.713825856000028
                    ],
                    [
                      37.22523883000008,
                      6.715093424000031
                    ],
                    [
                      37.22495909300005,
                      6.716348380000056
                    ],
                    [
                      37.22466387600008,
                      6.718572170000073
                    ],
                    [
                      37.224705054000026,
                      6.720414406000032
                    ],
                    [
                      37.22490545900007,
                      6.72124048400002
                    ],
                    [
                      37.22547551300005,
                      6.722414787000048
                    ],
                    [
                      37.226188886000045,
                      6.723661382000046
                    ],
                    [
                      37.227141732000064,
                      6.724860996000075
                    ],
                    [
                      37.22736051600003,
                      6.725081310000064
                    ],
                    [
                      37.22816697800005,
                      6.725893409000037
                    ],
                    [
                      37.229073533000076,
                      6.726662236000038
                    ],
                    [
                      37.23013541700004,
                      6.727491432000022
                    ],
                    [
                      37.23116197400003,
                      6.728164996000032
                    ],
                    [
                      37.232524503000036,
                      6.728576619000023
                    ],
                    [
                      37.23414991800007,
                      6.729084880000073
                    ],
                    [
                      37.23505890900003,
                      6.729183855000031
                    ],
                    [
                      37.23630067500005,
                      6.7299060340000665
                    ],
                    [
                      37.23720863400007,
                      6.730292083000052
                    ],
                    [
                      37.23811538500007,
                      6.731013051000048
                    ],
                    [
                      37.23872228100004,
                      6.731936288000043
                    ],
                    [
                      37.23965167700004,
                      6.733016189000068
                    ],
                    [
                      37.24043758000005,
                      6.734071648000054
                    ],
                    [
                      37.24127074300003,
                      6.735294741000075
                    ],
                    [
                      37.24198494900003,
                      6.736326019000046
                    ],
                    [
                      37.242987183000025,
                      6.737119098000051
                    ],
                    [
                      37.24419201100005,
                      6.7381401760000585
                    ],
                    [
                      37.245766693000064,
                      6.739461625000047
                    ],
                    [
                      37.247294382000064,
                      6.740543667000054
                    ],
                    [
                      37.24858303000008,
                      6.741553078000038
                    ],
                    [
                      37.24941699900006,
                      6.742560857000058
                    ],
                    [
                      37.24977252600007,
                      6.743519072000026
                    ],
                    [
                      37.25000737000005,
                      6.744763937000073
                    ],
                    [
                      37.249834693000025,
                      6.746305389000042
                    ],
                    [
                      37.249791594000044,
                      6.746408970000061
                    ],
                    [
                      37.24966571700003,
                      6.746711482000023
                    ],
                    [
                      37.248297869000055,
                      6.747759206000069
                    ],
                    [
                      37.247194550000074,
                      6.748449022000045
                    ],
                    [
                      37.24633114000005,
                      6.748972234000064
                    ],
                    [
                      37.24565952000006,
                      6.749400441000034
                    ],
                    [
                      37.244940814000074,
                      6.749613166000074
                    ],
                    [
                      37.244519823000076,
                      6.750221697000029
                    ],
                    [
                      37.24348449100006,
                      6.751964379000071
                    ],
                    [
                      37.243165102000034,
                      6.754259876000049
                    ],
                    [
                      37.24318342200007,
                      6.755814964000024
                    ],
                    [
                      37.243348782000055,
                      6.756413645000066
                    ],
                    [
                      37.24338049200003,
                      6.757574045000069
                    ],
                    [
                      37.24356091000004,
                      6.758530484000062
                    ],
                    [
                      37.243615316000046,
                      6.7588189110000485
                    ],
                    [
                      37.243659121000064,
                      6.7599434690000635
                    ],
                    [
                      37.243941635000056,
                      6.761236353000072
                    ],
                    [
                      37.244452840000065,
                      6.762159249000035
                    ],
                    [
                      37.24507169700007,
                      6.763094494000029
                    ],
                    [
                      37.246050222000065,
                      6.763839649000033
                    ],
                    [
                      37.247172514000056,
                      6.764537474000065
                    ],
                    [
                      37.24815276900006,
                      6.764804162000075
                    ],
                    [
                      37.24934798400005,
                      6.765191240000036
                    ],
                    [
                      37.25020798000003,
                      6.765624957000057
                    ],
                    [
                      37.25154438100003,
                      6.7666823960000215
                    ],
                    [
                      37.252317997000034,
                      6.7678454680000755
                    ],
                    [
                      37.25288694600005,
                      6.7693546940000715
                    ],
                    [
                      37.253601040000035,
                      6.770433818000072
                    ],
                    [
                      37.25464984300004,
                      6.771609839000064
                    ],
                    [
                      37.25589208700006,
                      6.772236311000029
                    ],
                    [
                      37.25725476900004,
                      6.772647900000038
                    ],
                    [
                      37.25852301100008,
                      6.772700293000071
                    ],
                    [
                      37.25996881900005,
                      6.7732916010000395
                    ],
                    [
                      37.26168929600004,
                      6.774039391000031
                    ],
                    [
                      37.26295557700007,
                      6.774642012000072
                    ],
                    [
                      37.264150492000056,
                      6.775124755000036
                    ],
                    [
                      37.264937872000075,
                      6.775797431000058
                    ],
                    [
                      37.26586713900008,
                      6.776949086000059
                    ],
                    [
                      37.26631732900006,
                      6.778218648000063
                    ],
                    [
                      37.266575974000034,
                      6.779511451000076
                    ],
                    [
                      37.26641977000003,
                      6.779690320000043
                    ],
                    [
                      37.26723442500003,
                      6.779430068000067
                    ],
                    [
                      37.26718946400007,
                      6.778616502000034
                    ],
                    [
                      37.26688167100008,
                      6.777682380000044
                    ],
                    [
                      37.26645438700007,
                      6.776699983000071
                    ],
                    [
                      37.26650293600005,
                      6.776508767000053
                    ],
                    [
                      37.26774751100004,
                      6.777163616000053
                    ],
                    [
                      37.26817403000007,
                      6.77836132300007
                    ],
                    [
                      37.26878432800004,
                      6.781712819000063
                    ],
                    [
                      37.268589277000046,
                      6.782716918000062
                    ],
                    [
                      37.26915341900008,
                      6.785589777000041
                    ],
                    [
                      37.26924522100006,
                      6.786690595000039
                    ],
                    [
                      37.270004078000056,
                      6.7886550480000665
                    ],
                    [
                      37.271433588000036,
                      6.790478351000047
                    ],
                    [
                      37.272435888000075,
                      6.791295331000072
                    ],
                    [
                      37.27360751900005,
                      6.791610515000059
                    ],
                    [
                      37.274132861000055,
                      6.79194731900003
                    ],
                    [
                      37.27407834200005,
                      6.79381317800005
                    ],
                    [
                      37.27373576300005,
                      6.795917248000023
                    ],
                    [
                      37.273780729000066,
                      6.796730816000036
                    ],
                    [
                      37.274397546000046,
                      6.798264136000057
                    ],
                    [
                      37.27521027100005,
                      6.798554117000037
                    ],
                    [
                      37.27673828700006,
                      6.799612205000074
                    ],
                    [
                      37.27716517700003,
                      6.800714219000042
                    ],
                    [
                      37.27725153700004,
                      6.803346144000045
                    ],
                    [
                      37.27693502000005,
                      6.804852216000029
                    ],
                    [
                      37.27688203300005,
                      6.806287455000074
                    ],
                    [
                      37.276733308000075,
                      6.807722352000042
                    ],
                    [
                      37.277016083000035,
                      6.80896739700006
                    ],
                    [
                      37.27810819200005,
                      6.81145936300004
                    ],
                    [
                      37.27886522600005,
                      6.813950136000074
                    ],
                    [
                      37.27956907200007,
                      6.816220900000076
                    ],
                    [
                      37.27962243500008,
                      6.8163930620000315
                    ],
                    [
                      37.279928383000026,
                      6.817853504000027
                    ],
                    [
                      37.27973076100005,
                      6.8195753150000655
                    ],
                    [
                      37.280252381000025,
                      6.820964755000034
                    ],
                    [
                      37.280918978000045,
                      6.821971930000075
                    ],
                    [
                      37.28191998800003,
                      6.82317168700007
                    ],
                    [
                      37.282682332000036,
                      6.824179204000075
                    ],
                    [
                      37.28310532200004,
                      6.826381703000038
                    ],
                    [
                      37.28343496100007,
                      6.827914003000046
                    ],
                    [
                      37.284053190000066,
                      6.829064549000066
                    ],
                    [
                      37.28505473000007,
                      6.830120763000025
                    ],
                    [
                      37.28590627300008,
                      6.83104521100006
                    ],
                    [
                      37.28627075900005,
                      6.831440902000054
                    ],
                    [
                      37.286421924000024,
                      6.831732466000062
                    ],
                    [
                      37.286755654000046,
                      6.832376150000073
                    ],
                    [
                      37.28736430600003,
                      6.833550093000042
                    ],
                    [
                      37.28755629200003,
                      6.833614815000033
                    ],
                    [
                      37.28851185900004,
                      6.833936954000023
                    ],
                    [
                      37.28980473100006,
                      6.833845850000046
                    ],
                    [
                      37.291095565000035,
                      6.8343289100000675
                    ],
                    [
                      37.292912820000026,
                      6.8348616810000635
                    ],
                    [
                      37.294249157000024,
                      6.836014766000062
                    ],
                    [
                      37.29510762800004,
                      6.836926918000074
                    ],
                    [
                      37.295295725000074,
                      6.83788454300003
                    ],
                    [
                      37.296153523000044,
                      6.838988083000061
                    ],
                    [
                      37.29696328400007,
                      6.840139301000022
                    ],
                    [
                      37.297726700000055,
                      6.840859723000051
                    ],
                    [
                      37.29877193400006,
                      6.843112277000046
                    ],
                    [
                      37.29974680600003,
                      6.844957874000045
                    ],
                    [
                      37.30007819100007,
                      6.846011703000045
                    ],
                    [
                      37.300743674000046,
                      6.847353802000043
                    ],
                    [
                      37.301074724000046,
                      6.8485033260000705
                    ],
                    [
                      37.30211862900006,
                      6.8511386600000606
                    ],
                    [
                      37.30278378400004,
                      6.85257645400003
                    ],
                    [
                      37.30277464400007,
                      6.855160221000062
                    ],
                    [
                      37.30319772300004,
                      6.857362730000034
                    ],
                    [
                      37.303837259000034,
                      6.858459925000034
                    ],
                    [
                      37.304078066000045,
                      6.85887305600005
                    ],
                    [
                      37.30474441600006,
                      6.859975918000032
                    ],
                    [
                      37.30579478000004,
                      6.860793046000026
                    ],
                    [
                      37.30670254000006,
                      6.8613225810000245
                    ],
                    [
                      37.30760556900003,
                      6.863191847000053
                    ],
                    [
                      37.30833456700003,
                      6.863854605000029
                    ],
                    [
                      37.30908496300003,
                      6.864536816000054
                    ],
                    [
                      37.31100030500005,
                      6.86444786800007
                    ],
                    [
                      37.31205541200006,
                      6.863925252000058
                    ],
                    [
                      37.31258304900007,
                      6.863640018000069
                    ],
                    [
                      37.31382510700007,
                      6.864409960000046
                    ],
                    [
                      37.315449331000025,
                      6.865420484000026
                    ],
                    [
                      37.317701154000076,
                      6.86494990500006
                    ],
                    [
                      37.31990862200007,
                      6.863474340000039
                    ],
                    [
                      37.32120293000003,
                      6.863000386000067
                    ],
                    [
                      37.321739723000064,
                      6.863176648000035
                    ],
                    [
                      37.323044035000066,
                      6.863604933000033
                    ],
                    [
                      37.324908497000024,
                      6.864377025000067
                    ],
                    [
                      37.32615058400006,
                      6.8651469410000345
                    ],
                    [
                      37.32639331100006,
                      6.865279034000025
                    ],
                    [
                      37.32853985600008,
                      6.866447190000031
                    ],
                    [
                      37.330550139000025,
                      6.8665977400000315
                    ],
                    [
                      37.33160440700004,
                      6.866314317000047
                    ],
                    [
                      37.33237375200008,
                      6.865360018000047
                    ],
                    [
                      37.33338080800007,
                      6.864885030000039
                    ],
                    [
                      37.334432743000036,
                      6.865271475000043
                    ],
                    [
                      37.335097681000036,
                      6.866804948000038
                    ],
                    [
                      37.33557211700003,
                      6.868050667000034
                    ],
                    [
                      37.335949637000056,
                      6.869630991000065
                    ],
                    [
                      37.335957275000055,
                      6.869654940000032
                    ],
                    [
                      37.33642324400006,
                      6.871115951000036
                    ],
                    [
                      37.33613182700003,
                      6.872311161000027
                    ],
                    [
                      37.33689286200007,
                      6.873749271000065
                    ],
                    [
                      37.338039243000026,
                      6.874518833000025
                    ],
                    [
                      37.33966771900003,
                      6.874333086000036
                    ],
                    [
                      37.34053149300007,
                      6.873761891000072
                    ],
                    [
                      37.34091815800008,
                      6.872710553000047
                    ],
                    [
                      37.341758570000025,
                      6.871971803000065
                    ],
                    [
                      37.343436076000046,
                      6.8714512670000545
                    ],
                    [
                      37.34511093100008,
                      6.871696301000043
                    ],
                    [
                      37.34657074900008,
                      6.872118603000047
                    ],
                    [
                      37.34678496300006,
                      6.872180571000058
                    ],
                    [
                      37.34917797800006,
                      6.872428069000023
                    ],
                    [
                      37.35233884000007,
                      6.872151855000027
                    ],
                    [
                      37.35487812800005,
                      6.871634239000059
                    ],
                    [
                      37.35578910500004,
                      6.871254571000065
                    ],
                    [
                      37.35732428600005,
                      6.870350698000038
                    ],
                    [
                      37.35921796500003,
                      6.869615519000035
                    ],
                    [
                      37.36103990700008,
                      6.868856163000032
                    ],
                    [
                      37.363196163000055,
                      6.868337186000076
                    ],
                    [
                      37.36774478900003,
                      6.868256998000049
                    ],
                    [
                      37.370140752000054,
                      6.867643104000024
                    ],
                    [
                      37.37215239600005,
                      6.8674106900000425
                    ],
                    [
                      37.37402170800004,
                      6.866794987000048
                    ],
                    [
                      37.37502955900004,
                      6.866080656000065
                    ],
                    [
                      37.377422753000076,
                      6.86628016100002
                    ],
                    [
                      37.37864369600004,
                      6.866260365000073
                    ],
                    [
                      37.37993880200003,
                      6.865546994000056
                    ],
                    [
                      37.38128388400003,
                      6.864211738000051
                    ],
                    [
                      37.38368176100005,
                      6.863023574000067
                    ],
                    [
                      37.38545836000003,
                      6.8614983550000375
                    ],
                    [
                      37.38620913400007,
                      6.861242437000044
                    ],
                    [
                      37.38684839300004,
                      6.861024530000066
                    ],
                    [
                      37.388465465000024,
                      6.86085530500003
                    ],
                    [
                      37.38862047200007,
                      6.86083908300003
                    ],
                    [
                      37.39014995500003,
                      6.861609819000023
                    ],
                    [
                      37.39268164600003,
                      6.863340916000027
                    ],
                    [
                      37.39449776600003,
                      6.86430400200004
                    ],
                    [
                      37.396041129000025,
                      6.865040982000039
                    ],
                    [
                      37.39722244200004,
                      6.86560507400003
                    ],
                    [
                      37.39915915500006,
                      6.866305374000035
                    ],
                    [
                      37.40007848700003,
                      6.866464925000059
                    ],
                    [
                      37.40140811800006,
                      6.866695681000067
                    ],
                    [
                      37.40332242300008,
                      6.866941312000051
                    ],
                    [
                      37.40538323200008,
                      6.86632611400006
                    ],
                    [
                      37.40672316800004,
                      6.866521970000065
                    ],
                    [
                      37.40772764400003,
                      6.866812411000069
                    ],
                    [
                      37.41006793300005,
                      6.868542798000021
                    ],
                    [
                      37.411445824000054,
                      6.869425561000071
                    ],
                    [
                      37.41164457100007,
                      6.869552889000033
                    ],
                    [
                      37.413558108000075,
                      6.87003773400005
                    ],
                    [
                      37.41537589400008,
                      6.870522256000072
                    ],
                    [
                      37.41647456100003,
                      6.871291499000051
                    ],
                    [
                      37.41883813700008,
                      6.873237262000032
                    ],
                    [
                      37.421033762000036,
                      6.875302091000037
                    ],
                    [
                      37.42203779700003,
                      6.8757360580000295
                    ],
                    [
                      37.423137120000035,
                      6.876313890000063
                    ],
                    [
                      37.42385357000006,
                      6.87684260900005
                    ],
                    [
                      37.42461522100007,
                      6.878184942000075
                    ],
                    [
                      37.42427927800003,
                      6.878423091000059
                    ],
                    [
                      37.42518330900003,
                      6.880148700000063
                    ],
                    [
                      37.42551310500005,
                      6.881776717000037
                    ],
                    [
                      37.425174162000076,
                      6.882924023000044
                    ],
                    [
                      37.425408514000026,
                      6.8844560240000305
                    ],
                    [
                      37.426433753000026,
                      6.885727449000058
                    ],
                    [
                      37.42762555400003,
                      6.887310451000076
                    ],
                    [
                      37.428769798000076,
                      6.888797595000028
                    ],
                    [
                      37.42934184300003,
                      6.889565091000065
                    ],
                    [
                      37.43029315800004,
                      6.891482257000064
                    ],
                    [
                      37.43177431400005,
                      6.892444142000045
                    ],
                    [
                      37.433160186000066,
                      6.893262158000027
                    ],
                    [
                      37.434162859000025,
                      6.894126766000056
                    ],
                    [
                      37.43497463800003,
                      6.894799343000045
                    ],
                    [
                      37.43492471600007,
                      6.895421244000033
                    ],
                    [
                      37.43539913200004,
                      6.896762630000069
                    ],
                    [
                      37.43577857100007,
                      6.897864449000053
                    ],
                    [
                      37.43527196800005,
                      6.89903514100007
                    ],
                    [
                      37.434644794000064,
                      6.900468618000048
                    ],
                    [
                      37.434208983000076,
                      6.9019505720000325
                    ],
                    [
                      37.43434854100008,
                      6.903195158000074
                    ],
                    [
                      37.43456599800004,
                      6.904525983000042
                    ],
                    [
                      37.43463017100004,
                      6.904918722000048
                    ],
                    [
                      37.43409103400006,
                      6.90869718700003
                    ],
                    [
                      37.43303037100003,
                      6.910894849000044
                    ],
                    [
                      37.431412641000065,
                      6.912346028000059
                    ],
                    [
                      37.431037323000055,
                      6.91268270300003
                    ],
                    [
                      37.42988497600004,
                      6.913635925000051
                    ],
                    [
                      37.429355420000036,
                      6.914495496000029
                    ],
                    [
                      37.42906385400005,
                      6.915786510000032
                    ],
                    [
                      37.42920054700005,
                      6.917892403000053
                    ],
                    [
                      37.42948120600005,
                      6.919903069000043
                    ],
                    [
                      37.430482176000055,
                      6.921294050000029
                    ],
                    [
                      37.43042828400007,
                      6.923112209000067
                    ],
                    [
                      37.429321575000074,
                      6.924735488000067
                    ],
                    [
                      37.428624644000024,
                      6.925522725000064
                    ],
                    [
                      37.42756723300005,
                      6.9267155010000465
                    ],
                    [
                      37.42694109100006,
                      6.927814000000069
                    ],
                    [
                      37.42631494700004,
                      6.928912498000045
                    ],
                    [
                      37.42590279500007,
                      6.9296009460000505
                    ],
                    [
                      37.42540006400003,
                      6.9304406950000725
                    ],
                    [
                      37.423862514000064,
                      6.932014673000026
                    ],
                    [
                      37.42323365100003,
                      6.933926617000054
                    ],
                    [
                      37.42294268200004,
                      6.935026219000065
                    ],
                    [
                      37.42360686500007,
                      6.936894606000067
                    ],
                    [
                      37.42369627000005,
                      6.938808934000065
                    ],
                    [
                      37.42357265600003,
                      6.939980867000031
                    ],
                    [
                      37.42299245600003,
                      6.941653716000076
                    ],
                    [
                      37.422902599000054,
                      6.942036983000037
                    ],
                    [
                      37.42255527100008,
                      6.943518442000027
                    ],
                    [
                      37.422073064000074,
                      6.944521703000021
                    ],
                    [
                      37.42067910800006,
                      6.946096136000051
                    ],
                    [
                      37.42052986200008,
                      6.947770414000047
                    ],
                    [
                      37.42100329500005,
                      6.949398914000028
                    ],
                    [
                      37.42147768800004,
                      6.950740316000065
                    ],
                    [
                      37.42209462400007,
                      6.952417146000073
                    ],
                    [
                      37.42192438700005,
                      6.953206115000057
                    ],
                    [
                      37.42148717600003,
                      6.955070836000061
                    ],
                    [
                      37.42129147400004,
                      6.956314302000067
                    ],
                    [
                      37.42128683800007,
                      6.95770195700004
                    ],
                    [
                      37.421236074000035,
                      6.958563100000049
                    ],
                    [
                      37.42142378600005,
                      6.959712142000058
                    ],
                    [
                      37.42113214400007,
                      6.961003138000024
                    ],
                    [
                      37.42122600000005,
                      6.961577659000056
                    ],
                    [
                      37.422396150000054,
                      6.962903746000052
                    ],
                    [
                      37.42241567600007,
                      6.963830612000038
                    ],
                    [
                      37.422125150000056,
                      6.964786656000058
                    ],
                    [
                      37.42219546300004,
                      6.965241473000049
                    ],
                    [
                      37.42238397600005,
                      6.966151266000054
                    ],
                    [
                      37.422522042000026,
                      6.967826501000047
                    ],
                    [
                      37.42251644300006,
                      6.969501257000047
                    ],
                    [
                      37.42308630500003,
                      6.970938680000074
                    ],
                    [
                      37.423326177000035,
                      6.972323882000069
                    ],
                    [
                      37.42365009100007,
                      6.974194411000042
                    ],
                    [
                      37.423070462000055,
                      6.975675847000048
                    ],
                    [
                      37.42268318600003,
                      6.9769186720000675
                    ],
                    [
                      37.42256098100006,
                      6.977659949000042
                    ],
                    [
                      37.42298525700005,
                      6.979671096000061
                    ],
                    [
                      37.42388923200008,
                      6.981444593000049
                    ],
                    [
                      37.42357744100008,
                      6.9827117990000716
                    ],
                    [
                      37.42543527200007,
                      6.985132949000047
                    ],
                    [
                      37.42614882200007,
                      6.9865708540000355
                    ],
                    [
                      37.427025324000056,
                      6.9888240790000395
                    ],
                    [
                      37.427258058000064,
                      6.990834588000041
                    ],
                    [
                      37.42741455200007,
                      6.994160739000051
                    ],
                    [
                      37.426930678000076,
                      6.995642497000063
                    ],
                    [
                      37.42654001900007,
                      6.997890175000066
                    ],
                    [
                      37.42639201700007,
                      6.999181651000072
                    ],
                    [
                      37.426722770000026,
                      7.000522577000027
                    ],
                    [
                      37.42710317800004,
                      7.001337312000032
                    ],
                    [
                      37.42686045900007,
                      7.002890335000075
                    ],
                    [
                      37.42790847100008,
                      7.004568617000075
                    ],
                    [
                      37.42938592000007,
                      7.006726839000066
                    ],
                    [
                      37.43055317300008,
                      7.007976172000042
                    ],
                    [
                      37.43102841600006,
                      7.009078328000044
                    ],
                    [
                      37.43231815900003,
                      7.010087500000054
                    ],
                    [
                      37.43200064500007,
                      7.012525519000064
                    ],
                    [
                      37.432209201000035,
                      7.014607728000044
                    ],
                    [
                      37.433300399000075,
                      7.017124853000041
                    ],
                    [
                      37.43278991300008,
                      7.019396063000045
                    ],
                    [
                      37.432763806000025,
                      7.0198849490000725
                    ],
                    [
                      37.43273020600003,
                      7.0205141700000695
                    ],
                    [
                      37.43339275100004,
                      7.020839398000021
                    ],
                    [
                      37.432806680000056,
                      7.02212230300006
                    ],
                    [
                      37.43313809400007,
                      7.023271831000045
                    ],
                    [
                      37.43246293100003,
                      7.0246572480000395
                    ],
                    [
                      37.43236329600006,
                      7.02580533500003
                    ],
                    [
                      37.43255375000007,
                      7.026140928000075
                    ],
                    [
                      37.43358131700006,
                      7.026790348000077
                    ],
                    [
                      37.43487110700005,
                      7.0277995250000345
                    ],
                    [
                      37.43627520200005,
                      7.0288142890000245
                    ],
                    [
                      37.43826347900006,
                      7.030251240000041
                    ],
                    [
                      37.43896940800005,
                      7.0310921050000275
                    ],
                    [
                      37.44007630400006,
                      7.03241057200006
                    ],
                    [
                      37.44007199200007,
                      7.033702535000032
                    ],
                    [
                      37.44021371100007,
                      7.034704310000052
                    ],
                    [
                      37.440351548000024,
                      7.035678656000073
                    ],
                    [
                      37.44077637200007,
                      7.037915767000072
                    ],
                    [
                      37.441340550000064,
                      7.038761562000047
                    ],
                    [
                      37.44194399300005,
                      7.039666217000047
                    ],
                    [
                      37.443091104000075,
                      7.040387801000065
                    ],
                    [
                      37.44486405600003,
                      7.040154441000027
                    ],
                    [
                      37.44572284100008,
                      7.041162168000028
                    ],
                    [
                      37.446243011000035,
                      7.043173641000067
                    ],
                    [
                      37.44648144300004,
                      7.0444462100000464
                    ],
                    [
                      37.44668042600006,
                      7.045508233000021
                    ],
                    [
                      37.445166897000036,
                      7.046938735000026
                    ],
                    [
                      37.44343830300005,
                      7.048224959000038
                    ],
                    [
                      37.44214017100006,
                      7.0496920520000685
                    ],
                    [
                      37.44105769000004,
                      7.051123970000049
                    ],
                    [
                      37.44105145000003,
                      7.052990136000062
                    ],
                    [
                      37.44140924000004,
                      7.053421989000071
                    ],
                    [
                      37.44198160900004,
                      7.054141664000042
                    ],
                    [
                      37.44291009400007,
                      7.055795619000037
                    ],
                    [
                      37.44383882300008,
                      7.05737780000004
                    ],
                    [
                      37.44455321800007,
                      7.058600382000066
                    ],
                    [
                      37.445552606000035,
                      7.060541679000039
                    ],
                    [
                      37.446696417000055,
                      7.0622681270000385
                    ],
                    [
                      37.44862840900004,
                      7.064643186000069
                    ],
                    [
                      37.448625297000035,
                      7.065576273000033
                    ],
                    [
                      37.44912345000006,
                      7.06701346400007
                    ],
                    [
                      37.449620168000024,
                      7.068881309000062
                    ],
                    [
                      37.45026178400008,
                      7.070390754000073
                    ],
                    [
                      37.45083179300008,
                      7.071828184000026
                    ],
                    [
                      37.451975883000046,
                      7.073482852000041
                    ],
                    [
                      37.45290514800007,
                      7.074921475000053
                    ],
                    [
                      37.45404781900004,
                      7.077006797000024
                    ],
                    [
                      37.454763694000064,
                      7.0777987200000325
                    ],
                    [
                      37.45533610900003,
                      7.07851838800002
                    ],
                    [
                      37.45576243800008,
                      7.079955340000026
                    ],
                    [
                      37.45568843900003,
                      7.080601086000058
                    ],
                    [
                      37.45582617200006,
                      7.082395964000057
                    ],
                    [
                      37.455893487000026,
                      7.083759948000022
                    ],
                    [
                      37.45581876800003,
                      7.084621021000032
                    ],
                    [
                      37.45617396500006,
                      7.085842408000076
                    ],
                    [
                      37.456167994000054,
                      7.08763680900006
                    ],
                    [
                      37.45645026500006,
                      7.089180948000035
                    ],
                    [
                      37.45637805500007,
                      7.089288373000045
                    ],
                    [
                      37.45660867200007,
                      7.08939007500004
                    ],
                    [
                      37.45759488500005,
                      7.090692062000073
                    ],
                    [
                      37.45759082600006,
                      7.091912256000057
                    ],
                    [
                      37.45816254300007,
                      7.092847253000059
                    ],
                    [
                      37.45858673600003,
                      7.094930192000049
                    ],
                    [
                      37.45875173600007,
                      7.0965476240000385
                    ],
                    [
                      37.45886507500006,
                      7.097658638000041
                    ],
                    [
                      37.45972325900004,
                      7.098881694000056
                    ],
                    [
                      37.459647346000054,
                      7.100101650000056
                    ],
                    [
                      37.459283060000075,
                      7.101607755000032
                    ],
                    [
                      37.45942342400008,
                      7.102613098000063
                    ],
                    [
                      37.459238173000074,
                      7.104299240000046
                    ],
                    [
                      37.45951818300006,
                      7.106525254000076
                    ],
                    [
                      37.45936846200004,
                      7.108525378000024
                    ],
                    [
                      37.45921737100008,
                      7.110543759000052
                    ],
                    [
                      37.45950144400007,
                      7.11154958000003
                    ],
                    [
                      37.459567320000076,
                      7.113344221000034
                    ],
                    [
                      37.459706725000046,
                      7.11463666800006
                    ],
                    [
                      37.45964376300003,
                      7.115215611000053
                    ],
                    [
                      37.45955846600003,
                      7.115999935000048
                    ],
                    [
                      37.45777636200006,
                      7.118242612000074
                    ],
                    [
                      37.456621219000056,
                      7.1198657010000375
                    ],
                    [
                      37.45613705200003,
                      7.121395323000058
                    ],
                    [
                      37.45536593300005,
                      7.1227804330000595
                    ],
                    [
                      37.45507033300004,
                      7.125219853000033
                    ],
                    [
                      37.45542401500006,
                      7.126126442000043
                    ],
                    [
                      37.45432690100006,
                      7.127959807000025
                    ],
                    [
                      37.45434771600003,
                      7.1301294370000505
                    ],
                    [
                      37.45460044400005,
                      7.131819646000054
                    ],
                    [
                      37.45544410200006,
                      7.13519806100004
                    ],
                    [
                      37.45615884600005,
                      7.136348879000025
                    ],
                    [
                      37.457685438000055,
                      7.138268027000038
                    ],
                    [
                      37.45902121600005,
                      7.139947280000058
                    ],
                    [
                      37.46105125400004,
                      7.141748476000032
                    ],
                    [
                      37.462634723000065,
                      7.1426374590000705
                    ],
                    [
                      37.46353778500003,
                      7.1431444500000225
                    ],
                    [
                      37.46593011400006,
                      7.144061588000056
                    ],
                    [
                      37.46784401700006,
                      7.144785720000073
                    ],
                    [
                      37.469137518000025,
                      7.144790016000059
                    ],
                    [
                      37.470717352000065,
                      7.14513021700003
                    ],
                    [
                      37.473111301000074,
                      7.145568813000068
                    ],
                    [
                      37.476128532000075,
                      7.145865904000061
                    ],
                    [
                      37.47921913700003,
                      7.145708626000044
                    ],
                    [
                      37.480991567000046,
                      7.145762320000074
                    ],
                    [
                      37.48209202700008,
                      7.1461966090000715
                    ],
                    [
                      37.483672830000046,
                      7.146249663000049
                    ],
                    [
                      37.48472601700007,
                      7.146492383000066
                    ],
                    [
                      37.48649688100005,
                      7.1470245690000525
                    ],
                    [
                      37.486657524000066,
                      7.147098139000036
                    ],
                    [
                      37.487536187000046,
                      7.147500542000046
                    ],
                    [
                      37.48860169300008,
                      7.147988511000051
                    ],
                    [
                      37.48973061500004,
                      7.148457141000051
                    ],
                    [
                      37.49104171600004,
                      7.149001394000038
                    ],
                    [
                      37.49264674700004,
                      7.150077743000054
                    ],
                    [
                      37.493623126000045,
                      7.150732506000054
                    ],
                    [
                      37.49506256300003,
                      7.152040552000074
                    ],
                    [
                      37.49610701700004,
                      7.152989662000039
                    ],
                    [
                      37.496833570000035,
                      7.153864227000042
                    ],
                    [
                      37.49780113700007,
                      7.1550289000000475
                    ],
                    [
                      37.499328916000024,
                      7.156660850000037
                    ],
                    [
                      37.50018753400008,
                      7.157812096000043
                    ],
                    [
                      37.501142601000026,
                      7.158772248000048
                    ],
                    [
                      37.501828268000054,
                      7.159461563000036
                    ],
                    [
                      37.50295723800008,
                      7.160596533000046
                    ],
                    [
                      37.50352166000005,
                      7.161317767000071
                    ],
                    [
                      37.50417770100006,
                      7.162156071000027
                    ],
                    [
                      37.504491107000035,
                      7.162556547000065
                    ],
                    [
                      37.50493915200008,
                      7.163480064000055
                    ],
                    [
                      37.50507107800007,
                      7.163751990000037
                    ],
                    [
                      37.50595935900003,
                      7.165582913000037
                    ],
                    [
                      37.50664790600007,
                      7.167475311000032
                    ],
                    [
                      37.507077793000065,
                      7.1683075980000694
                    ],
                    [
                      37.50771327100006,
                      7.169537916000024
                    ],
                    [
                      37.508870812000055,
                      7.171049098000026
                    ],
                    [
                      37.51041528300004,
                      7.172894835000022
                    ],
                    [
                      37.51256539000008,
                      7.174720187000048
                    ],
                    [
                      37.513855431000025,
                      7.17582496600005
                    ],
                    [
                      37.515143618000025,
                      7.177503965000028
                    ],
                    [
                      37.51701063300004,
                      7.177988523000067
                    ],
                    [
                      37.51815804300003,
                      7.178757866000069
                    ],
                    [
                      37.519567351000035,
                      7.180030502000022
                    ],
                    [
                      37.520808276000025,
                      7.181517928000062
                    ],
                    [
                      37.522722921000025,
                      7.1820983270000625
                    ],
                    [
                      37.52363202500004,
                      7.1824840720000225
                    ],
                    [
                      37.52434917100004,
                      7.182964904000073
                    ],
                    [
                      37.52588098900003,
                      7.18340050200004
                    ],
                    [
                      37.52717093700005,
                      7.184553106000067
                    ],
                    [
                      37.52783555700006,
                      7.186469342000066
                    ],
                    [
                      37.52797483100005,
                      7.187857514000029
                    ],
                    [
                      37.52773002500004,
                      7.189483715000051
                    ],
                    [
                      37.530421373000024,
                      7.189943259000074
                    ],
                    [
                      37.530093617000034,
                      7.190781036000033
                    ],
                    [
                      37.529766546000076,
                      7.193103754000049
                    ],
                    [
                      37.53094157100003,
                      7.19608295200004
                    ],
                    [
                      37.53089046800005,
                      7.198335059000044
                    ],
                    [
                      37.52998591700003,
                      7.200420521000069
                    ],
                    [
                      37.527291078000076,
                      7.204336511000065
                    ],
                    [
                      37.52629486600006,
                      7.205442197000025
                    ],
                    [
                      37.52407403300003,
                      7.206694195000068
                    ],
                    [
                      37.52383739700008,
                      7.20789439400005
                    ],
                    [
                      37.52234892300004,
                      7.208846634000054
                    ],
                    [
                      37.52095720500006,
                      7.209512067000048
                    ],
                    [
                      37.52028685600004,
                      7.20936634100002
                    ],
                    [
                      37.51841660300005,
                      7.20983880600005
                    ],
                    [
                      37.51673489500007,
                      7.211268921000055
                    ],
                    [
                      37.51514744900004,
                      7.2131778560000726
                    ],
                    [
                      37.513180255000066,
                      7.213984946000039
                    ],
                    [
                      37.51121477500004,
                      7.214265659000034
                    ],
                    [
                      37.509967403000076,
                      7.214740113000062
                    ],
                    [
                      37.508622944000024,
                      7.215597063000075
                    ],
                    [
                      37.50790514900007,
                      7.215307606000067
                    ],
                    [
                      37.50682947700005,
                      7.214562384000033
                    ],
                    [
                      37.50678603800003,
                      7.2145318050000355
                    ],
                    [
                      37.505395306000025,
                      7.2135528010000485
                    ],
                    [
                      37.503146109000056,
                      7.212684102000026
                    ],
                    [
                      37.50180511000008,
                      7.212488299000029
                    ],
                    [
                      37.500225639000064,
                      7.211956747000045
                    ],
                    [
                      37.49931777200004,
                      7.2111881360000325
                    ],
                    [
                      37.49826789700006,
                      7.209892685000057
                    ],
                    [
                      37.49674108800008,
                      7.207925740000064
                    ],
                    [
                      37.495641103000025,
                      7.207300048000036
                    ],
                    [
                      37.49344019400007,
                      7.206335766000052
                    ],
                    [
                      37.49138129900007,
                      7.205898313000034
                    ],
                    [
                      37.49013679300003,
                      7.205511392000062
                    ],
                    [
                      37.48815128500007,
                      7.204619577000074
                    ],
                    [
                      37.487477357000046,
                      7.204379524000046
                    ],
                    [
                      37.48733769800003,
                      7.204329777000055
                    ],
                    [
                      37.48614127400003,
                      7.203895155000055
                    ],
                    [
                      37.48465578100007,
                      7.203938088000029
                    ],
                    [
                      37.483965339000065,
                      7.203807432000076
                    ],
                    [
                      37.48259675400004,
                      7.203548450000028
                    ],
                    [
                      37.48122059200006,
                      7.20337201600006
                    ],
                    [
                      37.48068099500006,
                      7.2033028340000556
                    ],
                    [
                      37.478621977000046,
                      7.202913180000053
                    ],
                    [
                      37.47646969300007,
                      7.201757583000074
                    ],
                    [
                      37.475734431000035,
                      7.2013306780000335
                    ],
                    [
                      37.47522633800003,
                      7.2010356710000565
                    ],
                    [
                      37.47345498100003,
                      7.200599103000059
                    ],
                    [
                      37.47220859300006,
                      7.200786350000044
                    ],
                    [
                      37.47086798000004,
                      7.200494764000041
                    ],
                    [
                      37.46959932100003,
                      7.200179490000039
                    ],
                    [
                      37.46754049700007,
                      7.19974194100007
                    ],
                    [
                      37.46543392700005,
                      7.199256371000047
                    ],
                    [
                      37.46519849600003,
                      7.199214666000046
                    ],
                    [
                      37.46433257000007,
                      7.199061273000041
                    ],
                    [
                      37.45963015600006,
                      7.201103070000045
                    ],
                    [
                      37.45876715500003,
                      7.20149856200004
                    ],
                    [
                      37.45745520000003,
                      7.202099795000038
                    ],
                    [
                      37.45678262700005,
                      7.202755916000058
                    ],
                    [
                      37.455881764000026,
                      7.20439215600004
                    ],
                    [
                      37.45472892500004,
                      7.205249581000032
                    ],
                    [
                      37.45415120700005,
                      7.206061095000052
                    ],
                    [
                      37.45304497700005,
                      7.2073014780000335
                    ],
                    [
                      37.45275327300004,
                      7.208544615000051
                    ],
                    [
                      37.45114288000008,
                      7.210094315000049
                    ],
                    [
                      37.450087636000035,
                      7.210425695000026
                    ],
                    [
                      37.44917303900007,
                      7.211666714000046
                    ],
                    [
                      37.44829635000008,
                      7.212023747000046
                    ],
                    [
                      37.447541682000065,
                      7.212331086000063
                    ],
                    [
                      37.44658095500006,
                      7.213045582000063
                    ],
                    [
                      37.44618130600003,
                      7.213154985000074
                    ],
                    [
                      37.445918007000046,
                      7.213497086000075
                    ],
                    [
                      37.44471598900003,
                      7.214920001000053
                    ],
                    [
                      37.44441698000003,
                      7.215335054000036
                    ],
                    [
                      37.44369205300006,
                      7.217150912000022
                    ],
                    [
                      37.44272934600008,
                      7.218439598000032
                    ],
                    [
                      37.441624690000026,
                      7.219201439000074
                    ],
                    [
                      37.440087652000045,
                      7.220296753000071
                    ],
                    [
                      37.43821635300003,
                      7.221055963000026
                    ],
                    [
                      37.43744774600003,
                      7.221627539000053
                    ],
                    [
                      37.43526540300007,
                      7.222266044000037
                    ],
                    [
                      37.43397153900003,
                      7.222309456000062
                    ],
                    [
                      37.43210236900006,
                      7.2224465890000715
                    ],
                    [
                      37.430231384000024,
                      7.223110061000057
                    ],
                    [
                      37.427690910000024,
                      7.223388416000034
                    ],
                    [
                      37.42672980300006,
                      7.224198558000069
                    ],
                    [
                      37.42600644600003,
                      7.225535871000034
                    ],
                    [
                      37.42490191700006,
                      7.226249812000049
                    ],
                    [
                      37.42231102400007,
                      7.227245711000023
                    ],
                    [
                      37.42087241100006,
                      7.227575682000065
                    ],
                    [
                      37.41857115900007,
                      7.227950508000049
                    ],
                    [
                      37.41823078600004,
                      7.228156368000043
                    ],
                    [
                      37.41672251700004,
                      7.229068570000038
                    ],
                    [
                      37.41635923700005,
                      7.2292871070000615
                    ],
                    [
                      37.41537806000008,
                      7.2298773490000485
                    ],
                    [
                      37.414800909000064,
                      7.230497393000064
                    ],
                    [
                      37.41374427000005,
                      7.231211467000037
                    ],
                    [
                      37.41215169800006,
                      7.234459719000029
                    ],
                    [
                      37.41089668700005,
                      7.2370870900000455
                    ],
                    [
                      37.40978859200004,
                      7.23880581700007
                    ],
                    [
                      37.408848008000064,
                      7.239738543000044
                    ],
                    [
                      37.40877883500008,
                      7.23980713800006
                    ],
                    [
                      37.407024275000026,
                      7.241403970000022
                    ],
                    [
                      37.405100453000045,
                      7.24312817200007
                    ],
                    [
                      37.40452472900006,
                      7.243644154000037
                    ],
                    [
                      37.40370695300004,
                      7.24455043200004
                    ],
                    [
                      37.40284243600007,
                      7.245121594000068
                    ],
                    [
                      37.40264689500003,
                      7.2462214510000535
                    ],
                    [
                      37.40130270100008,
                      7.2469344740000565
                    ],
                    [
                      37.39871622000004,
                      7.246638276000056
                    ],
                    [
                      37.39737675500004,
                      7.246011514000031
                    ],
                    [
                      37.39589253100007,
                      7.245671335000054
                    ],
                    [
                      37.39464518200003,
                      7.246097581000072
                    ],
                    [
                      37.39402294700005,
                      7.24590398600003
                    ],
                    [
                      37.39248928600006,
                      7.245994267000071
                    ],
                    [
                      37.39152909400008,
                      7.246517217000076
                    ],
                    [
                      37.39071247900006,
                      7.24708852200007
                    ],
                    [
                      37.38912987900005,
                      7.247465714000043
                    ],
                    [
                      37.388195935000056,
                      7.2473427820000325
                    ],
                    [
                      37.38666312400005,
                      7.247193799000058
                    ],
                    [
                      37.38541917400005,
                      7.2466630410000334
                    ],
                    [
                      37.38412369100007,
                      7.246370730000024
                    ],
                    [
                      37.38369555600008,
                      7.246274124000024
                    ],
                    [
                      37.382065555000054,
                      7.2465075750000665
                    ],
                    [
                      37.379376440000044,
                      7.248124874000041
                    ],
                    [
                      37.37716784300005,
                      7.249361074000035
                    ],
                    [
                      37.374285316000055,
                      7.251456135000069
                    ],
                    [
                      37.37168768500004,
                      7.254269928000042
                    ],
                    [
                      37.36964235800008,
                      7.2567268140000465
                    ],
                    [
                      37.36814986500008,
                      7.258683259000065
                    ],
                    [
                      37.36708809600003,
                      7.2607847930000275
                    ],
                    [
                      37.36598012600007,
                      7.262407666000058
                    ],
                    [
                      37.36450705200008,
                      7.264025856000046
                    ],
                    [
                      37.364200090000054,
                      7.264363055000047
                    ],
                    [
                      37.36309019400005,
                      7.266512247000037
                    ],
                    [
                      37.361811447000036,
                      7.268971841000052
                    ],
                    [
                      37.36113695200004,
                      7.269974227000034
                    ],
                    [
                      37.35955062000005,
                      7.271356101000038
                    ],
                    [
                      37.35916449500007,
                      7.272120283000049
                    ],
                    [
                      37.35853669100004,
                      7.273457772000029
                    ],
                    [
                      37.35786061600004,
                      7.274890781000067
                    ],
                    [
                      37.356799446000025,
                      7.276800879000064
                    ],
                    [
                      37.35645948700005,
                      7.2780437090000305
                    ],
                    [
                      37.35594597200003,
                      7.280888836000031
                    ],
                    [
                      37.35574924000008,
                      7.282275729000048
                    ],
                    [
                      37.35531099100007,
                      7.284188080000035
                    ],
                    [
                      37.35453450500006,
                      7.286864775000026
                    ],
                    [
                      37.35453206100004,
                      7.28753464600004
                    ],
                    [
                      37.35521749600008,
                      7.2910705110000436
                    ],
                    [
                      37.35506244900006,
                      7.293206627000075
                    ],
                    [
                      37.35509490700008,
                      7.293456646000038
                    ],
                    [
                      37.355155669000055,
                      7.293924694000054
                    ],
                    [
                      37.35500701600006,
                      7.295263912000053
                    ],
                    [
                      37.35433070800008,
                      7.296744753000041
                    ],
                    [
                      37.35331422300004,
                      7.299516261000065
                    ],
                    [
                      37.353260877000025,
                      7.300999369000067
                    ],
                    [
                      37.35296564500004,
                      7.303103624000073
                    ],
                    [
                      37.35307607800007,
                      7.305663920000029
                    ],
                    [
                      37.35355208400006,
                      7.3071600360000275
                    ],
                    [
                      37.35407175100005,
                      7.308586311000056
                    ],
                    [
                      37.35425801000008,
                      7.310070293000024
                    ],
                    [
                      37.354012967000074,
                      7.311552702000029
                    ],
                    [
                      37.353571499000054,
                      7.314326301000051
                    ],
                    [
                      37.35361153000008,
                      7.316479628000025
                    ],
                    [
                      37.35453997800005,
                      7.318133792000026
                    ],
                    [
                      37.35515807000007,
                      7.31947580700006
                    ],
                    [
                      37.35543824700005,
                      7.321486467000057
                    ],
                    [
                      37.35461460200003,
                      7.323923729000057
                    ],
                    [
                      37.35374253100008,
                      7.324920966000036
                    ],
                    [
                      37.353417544000024,
                      7.325292597000043
                    ],
                    [
                      37.35336331800005,
                      7.325354606000076
                    ],
                    [
                      37.35239341800008,
                      7.328461203000074
                    ],
                    [
                      37.35169016200007,
                      7.330731424000021
                    ],
                    [
                      37.35168277100007,
                      7.332741029000033
                    ],
                    [
                      37.352682679000054,
                      7.334515085000021
                    ],
                    [
                      37.35296055200007,
                      7.337147766000044
                    ],
                    [
                      37.35318696600007,
                      7.338831553000034
                    ],
                    [
                      37.35325943200007,
                      7.3393704720000414
                    ],
                    [
                      37.35356510100007,
                      7.342174064000062
                    ],
                    [
                      37.34947988600004,
                      7.357735476000073
                    ],
                    [
                      37.35658932900003,
                      7.36093179900007
                    ],
                    [
                      37.379733601000055,
                      7.380000817000052
                    ],
                    [
                      37.39028494200005,
                      7.402422383000044
                    ],
                    [
                      37.39496328000007,
                      7.424973833000024
                    ],
                    [
                      37.39528231700007,
                      7.426511709000067
                    ],
                    [
                      37.396724823000056,
                      7.433465161000072
                    ],
                    [
                      37.39897659600007,
                      7.4491311190000715
                    ],
                    [
                      37.40062474900003,
                      7.46059759000002
                    ],
                    [
                      37.40721963300007,
                      7.492180415000064
                    ],
                    [
                      37.425274313000045,
                      7.523823253000046
                    ],
                    [
                      37.43865408700003,
                      7.546135248000041
                    ],
                    [
                      37.44510397000005,
                      7.564316881000025
                    ],
                    [
                      37.43540412800007,
                      7.5840586430000485
                    ],
                    [
                      37.428004248000036,
                      7.610490998000046
                    ],
                    [
                      37.42702299200005,
                      7.613293411000029
                    ],
                    [
                      37.41984156800004,
                      7.633803167000053
                    ],
                    [
                      37.418219547000035,
                      7.636803670000063
                    ],
                    [
                      37.40697459100005,
                      7.657605201000024
                    ],
                    [
                      37.401194678000024,
                      7.682667443000071
                    ],
                    [
                      37.40164466300007,
                      7.709559839000065
                    ],
                    [
                      37.40002468700004,
                      7.74105264800005
                    ],
                    [
                      37.40209463900004,
                      7.77047527700006
                    ],
                    [
                      37.403704607000066,
                      7.800137926000048
                    ],
                    [
                      37.40484457800005,
                      7.827260347000049
                    ],
                    [
                      37.41177445400007,
                      7.85392272200005
                    ],
                    [
                      37.42424423600005,
                      7.877604839000071
                    ],
                    [
                      37.43440405800004,
                      7.898066667000023
                    ],
                    [
                      37.436714014000074,
                      7.91852848700006
                    ],
                    [
                      37.42885414600005,
                      7.930709570000033
                    ],
                    [
                      37.41661434900004,
                      7.943580719000067
                    ],
                    [
                      37.40381144300005,
                      7.95115768900007
                    ],
                    [
                      37.398973614000056,
                      7.954020795000076
                    ],
                    [
                      37.38981479700004,
                      7.961972350000053
                    ],
                    [
                      37.38773482800008,
                      7.974383455000066
                    ],
                    [
                      37.38981479100005,
                      7.984724375000042
                    ],
                    [
                      37.39179029300004,
                      7.9929005120000625
                    ],
                    [
                      37.39816086500008,
                      7.993256699000028
                    ],
                    [
                      37.404124479000075,
                      7.993590132000065
                    ],
                    [
                      37.40944778200003,
                      7.998311931000046
                    ],
                    [
                      37.41038039400007,
                      7.9986787780000554
                    ],
                    [
                      37.41668941200004,
                      8.001160459000062
                    ],
                    [
                      37.424539365000044,
                      8.002820525000061
                    ],
                    [
                      37.43261931500007,
                      8.00334054800004
                    ],
                    [
                      37.446019239000066,
                      8.005260624000073
                    ],
                    [
                      37.45964915500008,
                      8.007650717000047
                    ],
                    [
                      37.47717833000007,
                      8.01404298600005
                    ],
                    [
                      37.477639053000075,
                      8.014210995000042
                    ],
                    [
                      37.49079898100007,
                      8.017061117000026
                    ],
                    [
                      37.497048936000056,
                      8.01456100300004
                    ],
                    [
                      37.50168891200008,
                      8.011820873000033
                    ],
                    [
                      37.50679887300004,
                      8.007470677000072
                    ],
                    [
                      37.51399882700008,
                      7.999670325000068
                    ],
                    [
                      37.518428791000076,
                      7.991859969000075
                    ],
                    [
                      37.52033877400004,
                      7.983509595000044
                    ],
                    [
                      37.521728763000056,
                      7.977069308000068
                    ],
                    [
                      37.524958738000066,
                      7.972019076000038
                    ],
                    [
                      37.52692194200006,
                      7.96862585100007
                    ],
                    [
                      37.52841871800007,
                      7.966038807000075
                    ],
                    [
                      37.53280868100006,
                      7.95960851600006
                    ],
                    [
                      37.53927864000008,
                      7.95385826200004
                    ],
                    [
                      37.54943857500007,
                      7.949258044000032
                    ],
                    [
                      37.557518523000056,
                      7.948338000000035
                    ],
                    [
                      37.57276844000006,
                      7.9522381620000715
                    ],
                    [
                      37.58043193800006,
                      7.955767197000057
                    ],
                    [
                      37.58870834500004,
                      7.959578476000047
                    ],
                    [
                      37.60282978400005,
                      7.964857662000043
                    ],
                    [
                      37.601076223000064,
                      7.974108487000024
                    ],
                    [
                      37.601539915000046,
                      7.985992303000046
                    ],
                    [
                      37.60189120200005,
                      7.994995346000053
                    ],
                    [
                      37.601496617000066,
                      8.000267604000044
                    ],
                    [
                      37.601391215000035,
                      8.001675937000073
                    ],
                    [
                      37.601466138000035,
                      8.005221451000068
                    ],
                    [
                      37.60158120700004,
                      8.010666743000058
                    ],
                    [
                      37.59992123500007,
                      8.019877560000054
                    ],
                    [
                      37.597291272000064,
                      8.035998997000036
                    ],
                    [
                      37.59659035000004,
                      8.041120901000056
                    ],
                    [
                      37.596518067000034,
                      8.04164909800005
                    ],
                    [
                      37.594471931000044,
                      8.056600996000043
                    ],
                    [
                      37.594421315000034,
                      8.056970866000029
                    ],
                    [
                      37.591801358000055,
                      8.074012381000045
                    ],
                    [
                      37.591963821000036,
                      8.083258528000044
                    ],
                    [
                      37.59213734300005,
                      8.093134079000038
                    ],
                    [
                      37.595431285000075,
                      8.111725733000071
                    ],
                    [
                      37.59917121500007,
                      8.127077099000076
                    ],
                    [
                      37.59954584800005,
                      8.128402951000055
                    ],
                    [
                      37.60482394400003,
                      8.147082520000026
                    ],
                    [
                      37.60576109900006,
                      8.150399180000022
                    ],
                    [
                      37.60800457900007,
                      8.155763289000049
                    ],
                    [
                      37.61697090500007,
                      8.177201565000075
                    ],
                    [
                      37.623886783000046,
                      8.200043598000036
                    ],
                    [
                      37.62168081500005,
                      8.20903439400007
                    ],
                    [
                      37.61529691800007,
                      8.21146446900002
                    ],
                    [
                      37.61536900400006,
                      8.212131813000042
                    ],
                    [
                      37.61545356800008,
                      8.212677619000033
                    ],
                    [
                      37.615501520000066,
                      8.21341583700007
                    ],
                    [
                      37.615790279000066,
                      8.214927595000063
                    ],
                    [
                      37.61592451000007,
                      8.216255884000077
                    ],
                    [
                      37.616244366000046,
                      8.217331571000045
                    ],
                    [
                      37.61638527500003,
                      8.218250818000058
                    ],
                    [
                      37.616656815000056,
                      8.218897756000047
                    ],
                    [
                      37.61714355000004,
                      8.219818192000048
                    ],
                    [
                      37.617227918000026,
                      8.220421419000047
                    ],
                    [
                      37.61723454300005,
                      8.22065060400007
                    ],
                    [
                      37.61768682200005,
                      8.222064093000029
                    ],
                    [
                      37.617851752000036,
                      8.22284400500007
                    ],
                    [
                      37.61797037100007,
                      8.223404930000072
                    ],
                    [
                      37.61768267200006,
                      8.223973259000047
                    ],
                    [
                      37.617244922000054,
                      8.224838001000023
                    ],
                    [
                      37.61620559800008,
                      8.22674851100004
                    ],
                    [
                      37.61514606900005,
                      8.22755834800006
                    ],
                    [
                      37.615053104000026,
                      8.227616394000052
                    ],
                    [
                      37.614231464000056,
                      8.228129420000073
                    ],
                    [
                      37.61341441800005,
                      8.228270159000033
                    ],
                    [
                      37.611973454000065,
                      8.228265183000076
                    ],
                    [
                      37.60962121400007,
                      8.227874235000058
                    ],
                    [
                      37.60793942500004,
                      8.228059820000055
                    ],
                    [
                      37.606688587000065,
                      8.228629709000074
                    ],
                    [
                      37.606202746000065,
                      8.22895840800004
                    ],
                    [
                      37.605773802000044,
                      8.22924861100006
                    ],
                    [
                      37.60548176000003,
                      8.230348192000065
                    ],
                    [
                      37.605286619000026,
                      8.23120885000003
                    ],
                    [
                      37.60437082100003,
                      8.232114856000067
                    ],
                    [
                      37.60388915600004,
                      8.232495997000058
                    ],
                    [
                      37.60326205100006,
                      8.233259447000023
                    ],
                    [
                      37.602972513000054,
                      8.233641255000066
                    ],
                    [
                      37.60215310600006,
                      8.234451885000055
                    ],
                    [
                      37.60176817300004,
                      8.23464195200006
                    ],
                    [
                      37.60080802300007,
                      8.234495052000057
                    ],
                    [
                      37.59901319100004,
                      8.232670425000038
                    ],
                    [
                      37.59752789100003,
                      8.231612502000075
                    ],
                    [
                      37.596714880000036,
                      8.230604775000074
                    ],
                    [
                      37.59580429300007,
                      8.230027372000052
                    ],
                    [
                      37.594650681000076,
                      8.230262597000035
                    ],
                    [
                      37.59397654600008,
                      8.230738755000061
                    ],
                    [
                      37.59368750900006,
                      8.230977002000031
                    ],
                    [
                      37.593347401000074,
                      8.232076401000029
                    ],
                    [
                      37.591569364000065,
                      8.232309428000065
                    ],
                    [
                      37.59089640600007,
                      8.232450621000055
                    ],
                    [
                      37.59046140800007,
                      8.23321472200007
                    ],
                    [
                      37.590379953000024,
                      8.233242803000053
                    ],
                    [
                      37.58949957800007,
                      8.23354630600005
                    ],
                    [
                      37.588920648000055,
                      8.234262047000072
                    ],
                    [
                      37.58790891600006,
                      8.235119818000044
                    ],
                    [
                      37.58555838400008,
                      8.234250217000067
                    ],
                    [
                      37.583399652000026,
                      8.23347698300006
                    ],
                    [
                      37.58236883300003,
                      8.232946979000076
                    ],
                    [
                      37.58040207400006,
                      8.232222260000071
                    ],
                    [
                      37.57881753200007,
                      8.232073102000072
                    ],
                    [
                      37.577568703000054,
                      8.232068681000044
                    ],
                    [
                      37.576077834000046,
                      8.232589763000021
                    ],
                    [
                      37.57434372300003,
                      8.233971300000064
                    ],
                    [
                      37.57342837300007,
                      8.234733669000036
                    ],
                    [
                      37.573318863000054,
                      8.234784107000053
                    ],
                    [
                      37.572308124000074,
                      8.235249636000049
                    ],
                    [
                      37.57198500900006,
                      8.23539845700003
                    ],
                    [
                      37.57068247600006,
                      8.236972912000056
                    ],
                    [
                      37.56938079200006,
                      8.238308109000059
                    ],
                    [
                      37.56851259500007,
                      8.239309889000026
                    ],
                    [
                      37.568054231000076,
                      8.239722027000028
                    ],
                    [
                      37.567982517000075,
                      8.239786509000055
                    ],
                    [
                      37.566924422000056,
                      8.24016554000002
                    ],
                    [
                      37.56586804900007,
                      8.240066064000075
                    ],
                    [
                      37.56473980100003,
                      8.23991847700006
                    ],
                    [
                      37.56370859900005,
                      8.239722036000046
                    ],
                    [
                      37.56243579300008,
                      8.239479570000071
                    ],
                    [
                      37.56123446400005,
                      8.239618817000064
                    ],
                    [
                      37.56110988300003,
                      8.23972204100005
                    ],
                    [
                      37.55945189700003,
                      8.241095804000054
                    ],
                    [
                      37.557813070000066,
                      8.242668998000056
                    ],
                    [
                      37.556704153000055,
                      8.243813432000024
                    ],
                    [
                      37.55569285900003,
                      8.244527555000047
                    ],
                    [
                      37.554297819000055,
                      8.245096740000065
                    ],
                    [
                      37.553096821000054,
                      8.245140260000028
                    ],
                    [
                      37.552137033000065,
                      8.244897541000057
                    ],
                    [
                      37.551561683000045,
                      8.24460835900004
                    ],
                    [
                      37.551177421000034,
                      8.244606971000053
                    ],
                    [
                      37.55026531900006,
                      8.244460121000031
                    ],
                    [
                      37.54961167600004,
                      8.244921675000057
                    ],
                    [
                      37.549591117000034,
                      8.244936192000068
                    ],
                    [
                      37.54886765800006,
                      8.245747038000047
                    ],
                    [
                      37.54886479700008,
                      8.245761569000024
                    ],
                    [
                      37.54837825100003,
                      8.248233506000076
                    ],
                    [
                      37.54770089400006,
                      8.249570874000028
                    ],
                    [
                      37.546281462000024,
                      8.25023563800005
                    ],
                    [
                      37.544408160000046,
                      8.250228839000044
                    ],
                    [
                      37.54277607700004,
                      8.249935804000074
                    ],
                    [
                      37.54162240100004,
                      8.250170861000072
                    ],
                    [
                      37.540903306000075,
                      8.24978543900005
                    ],
                    [
                      37.54023154400005,
                      8.249591590000023
                    ],
                    [
                      37.53912449500007,
                      8.250209614000028
                    ],
                    [
                      37.53796747600006,
                      8.251353808000033
                    ],
                    [
                      37.537800256000025,
                      8.251666654000076
                    ],
                    [
                      37.53704850400004,
                      8.253073073000053
                    ],
                    [
                      37.53651273600008,
                      8.255080838000026
                    ],
                    [
                      37.536173328000075,
                      8.255940907000024
                    ],
                    [
                      37.53573520500004,
                      8.25751837000007
                    ],
                    [
                      37.53553971800005,
                      8.258426815000064
                    ],
                    [
                      37.53505726000003,
                      8.258999255000049
                    ],
                    [
                      37.534240501000056,
                      8.25904411700003
                    ],
                    [
                      37.53327434000005,
                      8.26052394100003
                    ],
                    [
                      37.53295752100007,
                      8.261766891000036
                    ],
                    [
                      37.53241487100007,
                      8.26316521800004
                    ],
                    [
                      37.532327061000046,
                      8.263391493000029
                    ],
                    [
                      37.53174834400005,
                      8.264011425000035
                    ],
                    [
                      37.53088159400005,
                      8.264582448000056
                    ],
                    [
                      37.53015788300007,
                      8.265441096000075
                    ],
                    [
                      37.52914773200007,
                      8.265820187000031
                    ],
                    [
                      37.527706684000066,
                      8.265814885000054
                    ],
                    [
                      37.52722562500003,
                      8.266004516000066
                    ],
                    [
                      37.52631509400004,
                      8.265426959000024
                    ],
                    [
                      37.52564473900003,
                      8.264850286000069
                    ],
                    [
                      37.52459348700006,
                      8.263363054000024
                    ],
                    [
                      37.52330242600004,
                      8.261779235000063
                    ],
                    [
                      37.520952489000024,
                      8.26076570400005
                    ],
                    [
                      37.51998736500008,
                      8.260531189000062
                    ],
                    [
                      37.51855292400006,
                      8.260182628000052
                    ],
                    [
                      37.516538713000045,
                      8.25931386800005
                    ],
                    [
                      37.51498119000007,
                      8.258351093000044
                    ],
                    [
                      37.512103110000055,
                      8.257287708000035
                    ],
                    [
                      37.51018571700007,
                      8.25622788000004
                    ],
                    [
                      37.50750052300003,
                      8.254973785000061
                    ],
                    [
                      37.506301852000036,
                      8.254395118000048
                    ],
                    [
                      37.50575921700005,
                      8.254476210000064
                    ],
                    [
                      37.504427484000075,
                      8.25467522300005
                    ],
                    [
                      37.50154351900005,
                      8.255190793000054
                    ],
                    [
                      37.49986037700006,
                      8.255710840000063
                    ],
                    [
                      37.49904309200008,
                      8.25589917600007
                    ],
                    [
                      37.49632832000003,
                      8.256128242000045
                    ],
                    [
                      37.49365728200007,
                      8.256329318000041
                    ],
                    [
                      37.49356176600003,
                      8.256152082000028
                    ],
                    [
                      37.49327597000007,
                      8.255603963000056
                    ],
                    [
                      37.490105741000036,
                      8.255592025000055
                    ],
                    [
                      37.489525882000066,
                      8.256498899000064
                    ],
                    [
                      37.489184187000035,
                      8.257932967000045
                    ],
                    [
                      37.487884174000044,
                      8.258741430000043
                    ],
                    [
                      37.48553214800006,
                      8.258301935000077
                    ],
                    [
                      37.48370795400007,
                      8.258007960000043
                    ],
                    [
                      37.48289119400005,
                      8.258052712000051
                    ],
                    [
                      37.480860937000045,
                      8.258579291000046
                    ],
                    [
                      37.47202332000006,
                      8.26608942200005
                    ],
                    [
                      37.46408344800005,
                      8.282420874000024
                    ],
                    [
                      37.46257347300008,
                      8.305932963000032
                    ],
                    [
                      37.46338772100006,
                      8.311693159000072
                    ],
                    [
                      37.46418011800006,
                      8.317315086000065
                    ],
                    [
                      37.464820270000075,
                      8.321856862000061
                    ],
                    [
                      37.46546154200007,
                      8.326406586000076
                    ],
                    [
                      37.46551600600003,
                      8.326793000000066
                    ],
                    [
                      37.46615340200003,
                      8.331315219000032
                    ],
                    [
                      37.47138331000008,
                      8.350706936000051
                    ],
                    [
                      37.473917103000076,
                      8.355818933000023
                    ],
                    [
                      37.481625214000076,
                      8.371370262000028
                    ],
                    [
                      37.48582305900004,
                      8.379839530000027
                    ],
                    [
                      37.485980968000035,
                      8.380134118000058
                    ],
                    [
                      37.49856962700005,
                      8.40361894800003
                    ],
                    [
                      37.51220915600004,
                      8.416968900000029
                    ],
                    [
                      37.516837605000035,
                      8.418317840000043
                    ],
                    [
                      37.524823120000065,
                      8.420645181000054
                    ],
                    [
                      37.53493350100007,
                      8.423591804000068
                    ],
                    [
                      37.557978897000055,
                      8.425509241000043
                    ],
                    [
                      37.57518409100004,
                      8.414634234000061
                    ],
                    [
                      37.57607877400005,
                      8.41406872500005
                    ],
                    [
                      37.582497870000054,
                      8.40011319000007
                    ],
                    [
                      37.58728869000004,
                      8.389697634000072
                    ],
                    [
                      37.59803861000006,
                      8.36531653700007
                    ],
                    [
                      37.603023043000064,
                      8.361298010000041
                    ],
                    [
                      37.606849314000044,
                      8.358213211000077
                    ],
                    [
                      37.61196851900007,
                      8.35408602800004
                    ],
                    [
                      37.63065841400004,
                      8.364556481000022
                    ],
                    [
                      37.66606321800003,
                      8.383537295000053
                    ],
                    [
                      37.67628323300005,
                      8.378825092000056
                    ],
                    [
                      37.67870814100007,
                      8.377707025000063
                    ],
                    [
                      37.683647559000065,
                      8.369312661000038
                    ],
                    [
                      37.68917472000004,
                      8.359157494000044
                    ],
                    [
                      37.69221803800008,
                      8.353565942000046
                    ],
                    [
                      37.70454795400008,
                      8.337035197000034
                    ],
                    [
                      37.71704788000005,
                      8.33409505800006
                    ],
                    [
                      37.73088780300003,
                      8.34315545100003
                    ],
                    [
                      37.74258773500003,
                      8.349055699000075
                    ],
                    [
                      37.74373126200004,
                      8.349631741000053
                    ],
                    [
                      37.74729157000007,
                      8.351425215000063
                    ],
                    [
                      37.74796771000007,
                      8.351765815000022
                    ],
                    [
                      37.76545245800003,
                      8.347116267000047
                    ],
                    [
                      37.76649801600007,
                      8.346543430000054
                    ],
                    [
                      37.77899751500007,
                      8.339695253000059
                    ],
                    [
                      37.79658740700006,
                      8.334715019000043
                    ],
                    [
                      37.81625728200004,
                      8.331804870000042
                    ],
                    [
                      37.83914714700006,
                      8.332144866000021
                    ],
                    [
                      37.86294700900004,
                      8.335705010000027
                    ],
                    [
                      37.88762687800005,
                      8.349875617000066
                    ],
                    [
                      37.90998676000004,
                      8.370486511000024
                    ],
                    [
                      37.927986659000055,
                      8.378166835000059
                    ],
                    [
                      37.945073716000024,
                      8.369157742000027
                    ],
                    [
                      37.948376531000065,
                      8.367416344000048
                    ],
                    [
                      37.97335637300006,
                      8.362916121000069
                    ],
                    [
                      37.97425276200005,
                      8.362710927000023
                    ],
                    [
                      37.988166285000034,
                      8.359525958000063
                    ],
                    [
                      38.00823617800006,
                      8.372506516000044
                    ],
                    [
                      38.01676967700007,
                      8.38016570800005
                    ],
                    [
                      38.022100429000034,
                      8.38495029400002
                    ],
                    [
                      38.02804107500003,
                      8.390282286000058
                    ],
                    [
                      38.03892600900008,
                      8.389217229000053
                    ],
                    [
                      38.052525123000066,
                      8.382430604000035
                    ],
                    [
                      38.059012849000055,
                      8.379473305000033
                    ],
                    [
                      38.06670582800007,
                      8.375966615000038
                    ],
                    [
                      38.07709576800005,
                      8.380616816000042
                    ],
                    [
                      38.08132485100003,
                      8.38482136400006
                    ],
                    [
                      38.08653572600008,
                      8.39009722700007
                    ],
                    [
                      38.10295562600004,
                      8.389007159000073
                    ],
                    [
                      38.10999997500005,
                      8.390368231000025
                    ],
                    [
                      38.11846058000003,
                      8.40195265500006
                    ],
                    [
                      38.12254552300004,
                      8.406587924000064
                    ],
                    [
                      38.13007137500006,
                      8.407885858000043
                    ],
                    [
                      38.13895542900008,
                      8.409418033000065
                    ],
                    [
                      38.15675532500006,
                      8.409248009000066
                    ],
                    [
                      38.16418088300003,
                      8.408050598000045
                    ],
                    [
                      38.180030170000066,
                      8.392867265000064
                    ],
                    [
                      38.19837506300007,
                      8.401337622000028
                    ],
                    [
                      38.21754495600004,
                      8.408777934000057
                    ],
                    [
                      38.238334836000035,
                      8.409307936000062
                    ],
                    [
                      38.26631466500004,
                      8.406637793000073
                    ],
                    [
                      38.282044566000025,
                      8.399557461000029
                    ],
                    [
                      38.28925450600008,
                      8.380696621000027
                    ],
                    [
                      38.299373055000046,
                      8.376900869000053
                    ],
                    [
                      38.30082443100008,
                      8.376356417000068
                    ],
                    [
                      38.311464357000034,
                      8.369946128000038
                    ],
                    [
                      38.31220433500005,
                      8.352445345000035
                    ],
                    [
                      38.30787434500007,
                      8.329864350000037
                    ],
                    [
                      38.30778659600003,
                      8.326712666000049
                    ],
                    [
                      38.30703432100006,
                      8.299693011000045
                    ],
                    [
                      38.32188420400007,
                      8.272341781000023
                    ],
                    [
                      38.32621958900006,
                      8.267046382000046
                    ],
                    [
                      38.333175065000034,
                      8.25855070700004
                    ],
                    [
                      38.347344031000034,
                      8.254240952000032
                    ],
                    [
                      38.366566496000075,
                      8.26265180200005
                    ],
                    [
                      38.36695392300004,
                      8.262821322000036
                    ],
                    [
                      38.375495037000064,
                      8.265936839000062
                    ],
                    [
                      38.38240384100004,
                      8.27347177400003
                    ],
                    [
                      38.40086373300005,
                      8.279512024000041
                    ],
                    [
                      38.421633616000065,
                      8.289022429000056
                    ],
                    [
                      38.430208726000046,
                      8.298750815000062
                    ],
                    [
                      38.43229992500005,
                      8.31121681600007
                    ],
                    [
                      38.432467157000076,
                      8.312213707000069
                    ],
                    [
                      38.43260741900008,
                      8.312605157000064
                    ],
                    [
                      38.440157088000035,
                      8.333675182000036
                    ],
                    [
                      38.44072701300007,
                      8.335265758000048
                    ],
                    [
                      38.447804451000025,
                      8.365366109000036
                    ],
                    [
                      38.451706827000066,
                      8.385030177000033
                    ],
                    [
                      38.461606663000055,
                      8.399791483000058
                    ],
                    [
                      38.46275380900005,
                      8.404916584000034
                    ],
                    [
                      38.462801873000046,
                      8.405131317000041
                    ],
                    [
                      38.465266593000024,
                      8.416142935000039
                    ],
                    [
                      38.467397825000035,
                      8.429446857000073
                    ],
                    [
                      38.46778035800003,
                      8.431834766000065
                    ],
                    [
                      38.46828823800007,
                      8.435005139000054
                    ],
                    [
                      38.47749388300008,
                      8.446857822000027
                    ],
                    [
                      38.47788344000003,
                      8.447359394000046
                    ],
                    [
                      38.48350102100005,
                      8.446551391000071
                    ],
                    [
                      38.50145251600003,
                      8.443969409000033
                    ],
                    [
                      38.51322248300005,
                      8.44951947100003
                    ],
                    [
                      38.52684252000006,
                      8.457619570000077
                    ],
                    [
                      38.548102294000046,
                      8.453069558000038
                    ],
                    [
                      38.56567218500004,
                      8.44827932800007
                    ],
                    [
                      38.57578418800006,
                      8.44489163000003
                    ]
                  ]
                ]
              ],
              "type": "MultiPolygon"
            },
            "median days-to-reply": 49.0,
            "per_resolved": 0.0,
            "referred": 3,
            "replied": 3
          },
          {
            "% replied": 1.0,
            "ADM1_EN": "Oromia",
            "ADM1_PCODE": "ET04",
            "geometry": {
              "coordinates": [
                [
                  [
                    38.75293030900008,
                    10.379552492000073
                  ],
                  [
                    38.761233883000045,
                    10.375586974000043
                  ],
                  [
                    38.767598028000066,
                    10.370544461000065
                  ],
                  [
                    38.77214604000005,
                    10.366160703000048
                  ],
                  [
                    38.777440899000055,
                    10.365620772000057
                  ],
                  [
                    38.784630406000076,
                    10.366721820000066
                  ],
                  [
                    38.79069230500005,
                    10.366524404000074
                  ],
                  [
                    38.798447933000034,
                    10.36807271500004
                  ],
                  [
                    38.80646847700007,
                    10.368835610000076
                  ],
                  [
                    38.81564526200003,
                    10.364320465000048
                  ],
                  [
                    38.82290229900008,
                    10.363763321000022
                  ],
                  [
                    38.82845449200005,
                    10.363031307000028
                  ],
                  [
                    38.834318686000074,
                    10.361825292000049
                  ],
                  [
                    38.83974454600008,
                    10.361028612000041
                  ],
                  [
                    38.84572870900007,
                    10.361023596000052
                  ],
                  [
                    38.84506655600006,
                    10.354761937000035
                  ],
                  [
                    38.84843188100007,
                    10.345013269000049
                  ],
                  [
                    38.85185988200004,
                    10.33907476500002
                  ],
                  [
                    38.85323387500006,
                    10.333777266000027
                  ],
                  [
                    38.85456985900004,
                    10.325401270000043
                  ],
                  [
                    38.855346833000056,
                    10.314264777000062
                  ],
                  [
                    38.85542081600005,
                    10.308058283000037
                  ],
                  [
                    38.85560879600007,
                    10.300152289000039
                  ],
                  [
                    38.85567828200004,
                    10.294737793000024
                  ],
                  [
                    38.85946865300008,
                    10.286027665000063
                  ],
                  [
                    38.86046338700004,
                    10.280206802000066
                  ],
                  [
                    38.86084376400004,
                    10.277980960000036
                  ],
                  [
                    38.85565421500007,
                    10.269760814000051
                  ],
                  [
                    38.85250592700004,
                    10.26574789700004
                  ],
                  [
                    38.85224135200008,
                    10.265410660000043
                  ],
                  [
                    38.85058529200006,
                    10.263773861000061
                  ],
                  [
                    38.848081653000065,
                    10.26129934100004
                  ],
                  [
                    38.84789354900005,
                    10.26101820200006
                  ],
                  [
                    38.84458087100006,
                    10.256067104000067
                  ],
                  [
                    38.84451057500007,
                    10.253180762000056
                  ],
                  [
                    38.84444900600005,
                    10.250652760000037
                  ],
                  [
                    38.84762860500007,
                    10.24432702300004
                  ],
                  [
                    38.844639323000024,
                    10.238161870000056
                  ],
                  [
                    38.840720168000075,
                    10.234384633000047
                  ],
                  [
                    38.84043452700007,
                    10.233930962000045
                  ],
                  [
                    38.835273492000056,
                    10.225733905000027
                  ],
                  [
                    38.83268344100003,
                    10.212113422000073
                  ],
                  [
                    38.833672259000025,
                    10.203954760000045
                  ],
                  [
                    38.838099182000065,
                    10.198064169000077
                  ],
                  [
                    38.83648690500007,
                    10.190892930000075
                  ],
                  [
                    38.83439902900005,
                    10.179244778000054
                  ],
                  [
                    38.83491584500007,
                    10.171662449000053
                  ],
                  [
                    38.83374431400006,
                    10.161852710000062
                  ],
                  [
                    38.83583297500007,
                    10.15564046000003
                  ],
                  [
                    38.83920680800003,
                    10.148952456000075
                  ],
                  [
                    38.84432265500004,
                    10.144307781000066
                  ],
                  [
                    38.84721857100004,
                    10.138735194000049
                  ],
                  [
                    38.84741613500006,
                    10.131051116000037
                  ],
                  [
                    38.84858978900007,
                    10.123890452000069
                  ],
                  [
                    38.850673063000045,
                    10.120858917000021
                  ],
                  [
                    38.85069726000006,
                    10.120823706000067
                  ],
                  [
                    38.85081620600005,
                    10.12065061900006
                  ],
                  [
                    38.852601261000075,
                    10.118053046000057
                  ],
                  [
                    38.84739292200004,
                    10.11308646200007
                  ],
                  [
                    38.842609552000056,
                    10.109924814000067
                  ],
                  [
                    38.83908788200006,
                    10.114398149000067
                  ],
                  [
                    38.83396368500007,
                    10.112943997000059
                  ],
                  [
                    38.82900015100006,
                    10.109663514000033
                  ],
                  [
                    38.82361612300008,
                    10.10968152700002
                  ],
                  [
                    38.82120363300004,
                    10.107297654000035
                  ],
                  [
                    38.81883442000003,
                    10.10495654400006
                  ],
                  [
                    38.81752428600004,
                    10.10206233200006
                  ],
                  [
                    38.81664272900008,
                    10.100114887000075
                  ],
                  [
                    38.816128897000056,
                    10.099600460000033
                  ],
                  [
                    38.81523525800003,
                    10.098705786000039
                  ],
                  [
                    38.81094316100007,
                    10.094408716000032
                  ],
                  [
                    38.80529848700007,
                    10.093496587000061
                  ],
                  [
                    38.799528449000036,
                    10.090274105000049
                  ],
                  [
                    38.791977157000076,
                    10.08935987500007
                  ],
                  [
                    38.784483360000024,
                    10.08591414700004
                  ],
                  [
                    38.77726498200008,
                    10.082801668000059
                  ],
                  [
                    38.772683777000054,
                    10.077237683000021
                  ],
                  [
                    38.76494780200005,
                    10.070805042000075
                  ],
                  [
                    38.75792234600004,
                    10.068251727000074
                  ],
                  [
                    38.751243964000025,
                    10.063330500000063
                  ],
                  [
                    38.74098223800007,
                    10.061087611000062
                  ],
                  [
                    38.73385218900006,
                    10.056328465000036
                  ],
                  [
                    38.727729486000044,
                    10.054345815000033
                  ],
                  [
                    38.72135744500008,
                    10.051443836000033
                  ],
                  [
                    38.714735414000074,
                    10.052791849000073
                  ],
                  [
                    38.70565886700007,
                    10.053001874000074
                  ],
                  [
                    38.70146033800006,
                    10.049361887000032
                  ],
                  [
                    38.69572400000004,
                    10.050900488000025
                  ],
                  [
                    38.68868527400008,
                    10.050231917000076
                  ],
                  [
                    38.68163274500006,
                    10.052778184000033
                  ],
                  [
                    38.67446920700007,
                    10.053285953000056
                  ],
                  [
                    38.66880185300005,
                    10.05542196700003
                  ],
                  [
                    38.66572574300005,
                    10.056394427000043
                  ],
                  [
                    38.66266515900003,
                    10.057361979000063
                  ],
                  [
                    38.659123555000065,
                    10.05350734800004
                  ],
                  [
                    38.65723511500005,
                    10.051451997000072
                  ],
                  [
                    38.66048345300004,
                    10.04546866000004
                  ],
                  [
                    38.66086170900007,
                    10.042979720000062
                  ],
                  [
                    38.661447606000024,
                    10.039124495000067
                  ],
                  [
                    38.66081508700006,
                    10.033812000000069
                  ],
                  [
                    38.66259640100003,
                    10.030652171000042
                  ],
                  [
                    38.66526509200003,
                    10.02591824500007
                  ],
                  [
                    38.66813198800003,
                    10.021350270000028
                  ],
                  [
                    38.66821788800007,
                    10.021213401000068
                  ],
                  [
                    38.66831747100008,
                    10.02105473000006
                  ],
                  [
                    38.668738276000056,
                    10.020384241000045
                  ],
                  [
                    38.66949909500005,
                    10.01917198800004
                  ],
                  [
                    38.67381510700005,
                    10.015149482000027
                  ],
                  [
                    38.68111714100007,
                    10.013423967000051
                  ],
                  [
                    38.68649015300008,
                    10.008004733000064
                  ],
                  [
                    38.69411719400006,
                    10.007819936000033
                  ],
                  [
                    38.69967021300005,
                    10.004281924000054
                  ],
                  [
                    38.709850248000066,
                    9.998393987000043
                  ],
                  [
                    38.71836505700003,
                    9.996086589000072
                  ],
                  [
                    38.71862228900005,
                    9.996016883000038
                  ],
                  [
                    38.725445310000055,
                    9.991341868000063
                  ],
                  [
                    38.73296152100005,
                    9.992764076000071
                  ],
                  [
                    38.73357335700007,
                    9.99287984700004
                  ],
                  [
                    38.734544060000076,
                    9.992100898000047
                  ],
                  [
                    38.74024204400007,
                    9.987528502000032
                  ],
                  [
                    38.74585540100003,
                    9.985656820000031
                  ],
                  [
                    38.75212543200007,
                    9.984718474000033
                  ],
                  [
                    38.75805634000005,
                    9.980672016000028
                  ],
                  [
                    38.764877686000034,
                    9.980644976000065
                  ],
                  [
                    38.771217386000046,
                    9.978101137000067
                  ],
                  [
                    38.779325189000076,
                    9.982384738000064
                  ],
                  [
                    38.78475518100004,
                    9.978342528000042
                  ],
                  [
                    38.78610163400003,
                    9.97655321600007
                  ],
                  [
                    38.78815036100008,
                    9.973830645000021
                  ],
                  [
                    38.789601590000075,
                    9.971902095000075
                  ],
                  [
                    38.796867758000076,
                    9.967724847000056
                  ],
                  [
                    38.80057028700003,
                    9.962196032000065
                  ],
                  [
                    38.80203043000006,
                    9.956179263000024
                  ],
                  [
                    38.80266727500003,
                    9.953555034000033
                  ],
                  [
                    38.80142558500006,
                    9.946511709000049
                  ],
                  [
                    38.797322214000076,
                    9.940775057000053
                  ],
                  [
                    38.79639552500004,
                    9.933715064000069
                  ],
                  [
                    38.79674089500003,
                    9.932280781000031
                  ],
                  [
                    38.79782384900005,
                    9.927783397000042
                  ],
                  [
                    38.801332186000025,
                    9.92217506000003
                  ],
                  [
                    38.801341164000064,
                    9.922117942000057
                  ],
                  [
                    38.802474079000035,
                    9.914910300000031
                  ],
                  [
                    38.80246299400005,
                    9.909464233000051
                  ],
                  [
                    38.80071213600007,
                    9.903348409000046
                  ],
                  [
                    38.79912877600003,
                    9.896473417000038
                  ],
                  [
                    38.79597000800004,
                    9.889064143000041
                  ],
                  [
                    38.79470577700005,
                    9.887473741000065
                  ],
                  [
                    38.79085286600008,
                    9.882626782000045
                  ],
                  [
                    38.79352736300007,
                    9.876248777000058
                  ],
                  [
                    38.79863770600008,
                    9.870124770000075
                  ],
                  [
                    38.803028846000075,
                    9.86211411000005
                  ],
                  [
                    38.80509335000005,
                    9.855657736000069
                  ],
                  [
                    38.80548537000004,
                    9.854431762000047
                  ],
                  [
                    38.80571785300003,
                    9.848661769000046
                  ],
                  [
                    38.80654534200005,
                    9.842899770000031
                  ],
                  [
                    38.80835616500008,
                    9.835316770000077
                  ],
                  [
                    38.808241311000074,
                    9.827481775000024
                  ],
                  [
                    38.808074512000076,
                    9.824638979000042
                  ],
                  [
                    38.807775707000076,
                    9.819546366000054
                  ],
                  [
                    38.81146153900005,
                    9.81182177900007
                  ],
                  [
                    38.813695288000076,
                    9.806201778000059
                  ],
                  [
                    38.81822661700005,
                    9.802729966000072
                  ],
                  [
                    38.81999801500007,
                    9.79454086000004
                  ],
                  [
                    38.821505269000056,
                    9.784497606000059
                  ],
                  [
                    38.826637772000026,
                    9.775421766000022
                  ],
                  [
                    38.82890026900003,
                    9.769105514000046
                  ],
                  [
                    38.83582862000003,
                    9.762988418000077
                  ],
                  [
                    38.83853359500006,
                    9.759340947000055
                  ],
                  [
                    38.84026279300008,
                    9.757009244000074
                  ],
                  [
                    38.845994647000055,
                    9.752892399000075
                  ],
                  [
                    38.852980339000055,
                    9.749531718000071
                  ],
                  [
                    38.85848702200008,
                    9.74493504000003
                  ],
                  [
                    38.86260936200006,
                    9.73991569900005
                  ],
                  [
                    38.86654203400008,
                    9.733633362000035
                  ],
                  [
                    38.87199265500004,
                    9.729578047000075
                  ],
                  [
                    38.87963524500003,
                    9.725641000000053
                  ],
                  [
                    38.88594359900003,
                    9.721122987000058
                  ],
                  [
                    38.89184012100003,
                    9.718240640000033
                  ],
                  [
                    38.89674911100008,
                    9.714293417000022
                  ],
                  [
                    38.90441983100004,
                    9.710338782000065
                  ],
                  [
                    38.90934218600006,
                    9.708731604000036
                  ],
                  [
                    38.91775329800004,
                    9.711525403000053
                  ],
                  [
                    38.92243818000003,
                    9.717154988000061
                  ],
                  [
                    38.923140610000075,
                    9.717999063000036
                  ],
                  [
                    38.923224394000044,
                    9.718117397000071
                  ],
                  [
                    38.92816231900008,
                    9.725091546000044
                  ],
                  [
                    38.93473306800007,
                    9.727943276000076
                  ],
                  [
                    38.94026971400007,
                    9.725163848000022
                  ],
                  [
                    38.94474689300006,
                    9.721158173000049
                  ],
                  [
                    38.949847341000066,
                    9.717098497000052
                  ],
                  [
                    38.95381675300007,
                    9.713805489000038
                  ],
                  [
                    38.96025275100004,
                    9.71075713700003
                  ],
                  [
                    38.959570486000075,
                    9.715349910000043
                  ],
                  [
                    38.959311745000036,
                    9.717091671000048
                  ],
                  [
                    38.95909979100003,
                    9.718518472000028
                  ],
                  [
                    38.95732471300005,
                    9.722002674000066
                  ],
                  [
                    38.955170458000055,
                    9.726231143000064
                  ],
                  [
                    38.95271846300005,
                    9.732682811000075
                  ],
                  [
                    38.95208805800007,
                    9.73866272500004
                  ],
                  [
                    38.953718095000056,
                    9.740143360000047
                  ],
                  [
                    38.95398983600006,
                    9.740390194000042
                  ],
                  [
                    38.95768026600007,
                    9.743742374000021
                  ],
                  [
                    38.964139395000075,
                    9.749053771000035
                  ],
                  [
                    38.96464894300004,
                    9.75000540700006
                  ],
                  [
                    38.96794735100008,
                    9.756165535000036
                  ],
                  [
                    38.971119679000026,
                    9.758586348000051
                  ],
                  [
                    38.974420311000074,
                    9.761105070000042
                  ],
                  [
                    38.97766098000005,
                    9.756276398000068
                  ],
                  [
                    38.98075846200004,
                    9.751982071000043
                  ],
                  [
                    38.98586850300006,
                    9.74904388400006
                  ],
                  [
                    38.990104350000024,
                    9.745970874000022
                  ],
                  [
                    38.99445581300006,
                    9.747232258000054
                  ],
                  [
                    38.994949733000055,
                    9.747375433000059
                  ],
                  [
                    38.99714139100007,
                    9.748010742000076
                  ],
                  [
                    39.00296456700005,
                    9.750062584000034
                  ],
                  [
                    39.00448025800006,
                    9.750596650000034
                  ],
                  [
                    39.012200043000064,
                    9.752203313000052
                  ],
                  [
                    39.016590379000036,
                    9.757725298000025
                  ],
                  [
                    39.02361671400007,
                    9.757856779000065
                  ],
                  [
                    39.03057324300005,
                    9.755483930000025
                  ],
                  [
                    39.03403635300003,
                    9.753373048000071
                  ],
                  [
                    39.03496885800007,
                    9.752804655000034
                  ],
                  [
                    39.035074757000075,
                    9.752210181000066
                  ],
                  [
                    39.03600052000007,
                    9.747013347000063
                  ],
                  [
                    39.042986376000044,
                    9.750846985000067
                  ],
                  [
                    39.05045167000003,
                    9.753436381000029
                  ],
                  [
                    39.058789045000026,
                    9.75346952600006
                  ],
                  [
                    39.06887588500007,
                    9.752956417000064
                  ],
                  [
                    39.076536969000074,
                    9.754583896000042
                  ],
                  [
                    39.08209200300007,
                    9.756978297000046
                  ],
                  [
                    39.087110289000066,
                    9.76151061400003
                  ],
                  [
                    39.09221344400004,
                    9.763080850000051
                  ],
                  [
                    39.09738383200005,
                    9.758243341000025
                  ],
                  [
                    39.10177347000007,
                    9.755054706000067
                  ],
                  [
                    39.10424631200004,
                    9.749265001000026
                  ],
                  [
                    39.10453203900005,
                    9.74859602500004
                  ],
                  [
                    39.100831940000035,
                    9.746116789000041
                  ],
                  [
                    39.09740399700007,
                    9.74381991000007
                  ],
                  [
                    39.09768602400004,
                    9.73544210600005
                  ],
                  [
                    39.102928346000056,
                    9.733699494000064
                  ],
                  [
                    39.105752159000076,
                    9.733181954000031
                  ],
                  [
                    39.10960357600004,
                    9.732476078000047
                  ],
                  [
                    39.116999520000036,
                    9.733276837000062
                  ],
                  [
                    39.12269144600003,
                    9.73494024200005
                  ],
                  [
                    39.12747718000003,
                    9.73853136100007
                  ],
                  [
                    39.13347071700008,
                    9.74138567600005
                  ],
                  [
                    39.13930268200005,
                    9.740658277000023
                  ],
                  [
                    39.14012680600007,
                    9.739479497000048
                  ],
                  [
                    39.14165809000008,
                    9.737289236000038
                  ],
                  [
                    39.14303732400003,
                    9.735316459000046
                  ],
                  [
                    39.143229176000034,
                    9.73462760700005
                  ],
                  [
                    39.14369312300005,
                    9.732961792000026
                  ],
                  [
                    39.14442636200005,
                    9.730329073000064
                  ],
                  [
                    39.14451348100005,
                    9.730016267000053
                  ],
                  [
                    39.144895907000034,
                    9.728643156000032
                  ],
                  [
                    39.144327574000044,
                    9.720709426000042
                  ],
                  [
                    39.14774396900003,
                    9.715357992000065
                  ],
                  [
                    39.14701462100004,
                    9.712536606000072
                  ],
                  [
                    39.14682657700007,
                    9.711809180000046
                  ],
                  [
                    39.14678326000006,
                    9.711641617000055
                  ],
                  [
                    39.14662594500004,
                    9.711033064000048
                  ],
                  [
                    39.14595573400004,
                    9.70844044000006
                  ],
                  [
                    39.14596699800006,
                    9.708182192000038
                  ],
                  [
                    39.14601857100007,
                    9.706999780000046
                  ],
                  [
                    39.146314172000075,
                    9.700222508000024
                  ],
                  [
                    39.145374471000025,
                    9.693345943000054
                  ],
                  [
                    39.149093995000044,
                    9.690770007000026
                  ],
                  [
                    39.155690855000046,
                    9.688694825000027
                  ],
                  [
                    39.161375804000045,
                    9.688772655000037
                  ],
                  [
                    39.16161565900006,
                    9.688775939000038
                  ],
                  [
                    39.16178271900003,
                    9.688778226000068
                  ],
                  [
                    39.161872996000056,
                    9.68885685400005
                  ],
                  [
                    39.16626725100008,
                    9.692684129000043
                  ],
                  [
                    39.17422737900006,
                    9.694849772000055
                  ],
                  [
                    39.17710322200003,
                    9.691220230000056
                  ],
                  [
                    39.17775295300004,
                    9.690400219000026
                  ],
                  [
                    39.178634945000056,
                    9.689287075000038
                  ],
                  [
                    39.179672175000064,
                    9.688607787000024
                  ],
                  [
                    39.18402469500006,
                    9.685757296000077
                  ],
                  [
                    39.184274593000055,
                    9.693902164000065
                  ],
                  [
                    39.18425076800003,
                    9.694788646000063
                  ],
                  [
                    39.184106609000025,
                    9.700152410000044
                  ],
                  [
                    39.18455987800007,
                    9.70668250400007
                  ],
                  [
                    39.18351569400005,
                    9.714836700000035
                  ],
                  [
                    39.18417257800007,
                    9.720062339000037
                  ],
                  [
                    39.18684031300006,
                    9.719388131000073
                  ],
                  [
                    39.189639930000055,
                    9.718680593000045
                  ],
                  [
                    39.19057327200005,
                    9.718444713000054
                  ],
                  [
                    39.193625773000065,
                    9.717502588000059
                  ],
                  [
                    39.19735178500008,
                    9.716352590000042
                  ],
                  [
                    39.20012553200007,
                    9.70873571900006
                  ],
                  [
                    39.20364122500007,
                    9.70712913400007
                  ],
                  [
                    39.204894644000035,
                    9.706556352000064
                  ],
                  [
                    39.207462933000045,
                    9.709544507000032
                  ],
                  [
                    39.20863650700005,
                    9.710909938000043
                  ],
                  [
                    39.21139260500007,
                    9.704746636000039
                  ],
                  [
                    39.211798040000076,
                    9.705022946000042
                  ],
                  [
                    39.21590049400004,
                    9.707818832000044
                  ],
                  [
                    39.21675054100007,
                    9.70839815200003
                  ],
                  [
                    39.22349573200006,
                    9.70520930400005
                  ],
                  [
                    39.22500865600006,
                    9.698910605000037
                  ],
                  [
                    39.22806305700004,
                    9.693712076000054
                  ],
                  [
                    39.23060121300006,
                    9.69662648800005
                  ],
                  [
                    39.23280876200005,
                    9.69916128400007
                  ],
                  [
                    39.23902493400004,
                    9.702390966000053
                  ],
                  [
                    39.24477266100007,
                    9.70182150200003
                  ],
                  [
                    39.24990599400007,
                    9.704906936000043
                  ],
                  [
                    39.25231980900003,
                    9.712386515000048
                  ],
                  [
                    39.255198859000075,
                    9.719797911000057
                  ],
                  [
                    39.25768908500004,
                    9.724568900000065
                  ],
                  [
                    39.26004955900004,
                    9.729310191000025
                  ],
                  [
                    39.261619481000025,
                    9.73193462300003
                  ],
                  [
                    39.263587175000055,
                    9.735224010000024
                  ],
                  [
                    39.268117776000054,
                    9.739742061000072
                  ],
                  [
                    39.273550396000076,
                    9.737443649000056
                  ],
                  [
                    39.280391628000075,
                    9.733186717000024
                  ],
                  [
                    39.28354295400004,
                    9.733527545000072
                  ],
                  [
                    39.287584123000045,
                    9.733964614000058
                  ],
                  [
                    39.28939147800003,
                    9.738786606000076
                  ],
                  [
                    39.29174080700005,
                    9.745132995000063
                  ],
                  [
                    39.29785551600003,
                    9.748032986000055
                  ],
                  [
                    39.303113309000025,
                    9.746009110000045
                  ],
                  [
                    39.30809898900003,
                    9.74401639000007
                  ],
                  [
                    39.31114995200005,
                    9.738655086000051
                  ],
                  [
                    39.31183688800007,
                    9.736400840000044
                  ],
                  [
                    39.313349592000066,
                    9.731436754000072
                  ],
                  [
                    39.31615490900003,
                    9.728548140000044
                  ],
                  [
                    39.32045096500008,
                    9.724124522000068
                  ],
                  [
                    39.32428154100006,
                    9.724236564000023
                  ],
                  [
                    39.32877203600003,
                    9.724367909000023
                  ],
                  [
                    39.33514118000005,
                    9.725842331000024
                  ],
                  [
                    39.341784939000036,
                    9.727459945000021
                  ],
                  [
                    39.342529230000025,
                    9.727110039000024
                  ],
                  [
                    39.34268018900008,
                    9.727039070000046
                  ],
                  [
                    39.346716413000024,
                    9.725141557000029
                  ],
                  [
                    39.34076289600006,
                    9.717095344000029
                  ],
                  [
                    39.33885052100004,
                    9.712282741000024
                  ],
                  [
                    39.338411188000066,
                    9.71117713500007
                  ],
                  [
                    39.338051420000056,
                    9.710271756000054
                  ],
                  [
                    39.33802852200006,
                    9.710214133000022
                  ],
                  [
                    39.33934629500004,
                    9.703918864000059
                  ],
                  [
                    39.34448632800007,
                    9.699004271000035
                  ],
                  [
                    39.350315281000064,
                    9.699932411000077
                  ],
                  [
                    39.35770356900008,
                    9.700644408000073
                  ],
                  [
                    39.36413515900006,
                    9.701451828000074
                  ],
                  [
                    39.36431887300006,
                    9.701388092000059
                  ],
                  [
                    39.365445848000036,
                    9.700997107000035
                  ],
                  [
                    39.37011478900007,
                    9.699377299000048
                  ],
                  [
                    39.36993306900007,
                    9.694817500000056
                  ],
                  [
                    39.36972383300008,
                    9.68956726700003
                  ],
                  [
                    39.36902689300007,
                    9.688861944000053
                  ],
                  [
                    39.364792358000045,
                    9.684576475000028
                  ],
                  [
                    39.36097910500007,
                    9.680279476000067
                  ],
                  [
                    39.36696729600004,
                    9.675286706000065
                  ],
                  [
                    39.37031924000007,
                    9.67117080600002
                  ],
                  [
                    39.37129904600005,
                    9.669967688000042
                  ],
                  [
                    39.36886422200007,
                    9.664545615000065
                  ],
                  [
                    39.36818500100003,
                    9.663033067000072
                  ],
                  [
                    39.36213106500003,
                    9.661528863000058
                  ],
                  [
                    39.36070261000003,
                    9.660007619000055
                  ],
                  [
                    39.35775050700005,
                    9.656863755000074
                  ],
                  [
                    39.35724099600003,
                    9.647858768000049
                  ],
                  [
                    39.35625473300007,
                    9.643171993000067
                  ],
                  [
                    39.35555481700004,
                    9.639845955000055
                  ],
                  [
                    39.35332703300003,
                    9.634108128000037
                  ],
                  [
                    39.35269697600006,
                    9.628236667000067
                  ],
                  [
                    39.35204852900006,
                    9.622053937000032
                  ],
                  [
                    39.354392020000034,
                    9.617683390000025
                  ],
                  [
                    39.361687794000034,
                    9.618915775000062
                  ],
                  [
                    39.365313859000025,
                    9.621513512000035
                  ],
                  [
                    39.36600122600004,
                    9.622005946000058
                  ],
                  [
                    39.368054904000076,
                    9.623513928000023
                  ],
                  [
                    39.369072112000026,
                    9.624260847000073
                  ],
                  [
                    39.37102558700008,
                    9.625695252000071
                  ],
                  [
                    39.371883824000065,
                    9.626380274000041
                  ],
                  [
                    39.375453967000055,
                    9.629229868000039
                  ],
                  [
                    39.38055267000004,
                    9.630509429000028
                  ],
                  [
                    39.38585866100004,
                    9.630821438000055
                  ],
                  [
                    39.388319651000074,
                    9.622421038000027
                  ],
                  [
                    39.38881462000006,
                    9.615800827000044
                  ],
                  [
                    39.38881913500006,
                    9.61574044200006
                  ],
                  [
                    39.38530760400005,
                    9.61072481900004
                  ],
                  [
                    39.38492924600007,
                    9.608078707000061
                  ],
                  [
                    39.384489608000024,
                    9.605004016000066
                  ],
                  [
                    39.384189079000066,
                    9.60290221400004
                  ],
                  [
                    39.37966253900004,
                    9.596266481000043
                  ],
                  [
                    39.37364508300004,
                    9.592220348000069
                  ],
                  [
                    39.373358609000036,
                    9.592027723000058
                  ],
                  [
                    39.37333749800007,
                    9.590227250000055
                  ],
                  [
                    39.373283850000064,
                    9.585651891000055
                  ],
                  [
                    39.373251493000055,
                    9.582892380000033
                  ],
                  [
                    39.376924263000035,
                    9.58075044700007
                  ],
                  [
                    39.37720913700008,
                    9.580584310000063
                  ],
                  [
                    39.37793020300006,
                    9.580163790000029
                  ],
                  [
                    39.37844434600004,
                    9.574076657000035
                  ],
                  [
                    39.37852747200003,
                    9.573092503000055
                  ],
                  [
                    39.37837596900005,
                    9.572667799000044
                  ],
                  [
                    39.37704001900005,
                    9.568922761000067
                  ],
                  [
                    39.37685230100004,
                    9.568396536000023
                  ],
                  [
                    39.37667871600007,
                    9.567909930000042
                  ],
                  [
                    39.37647344900006,
                    9.567334510000023
                  ],
                  [
                    39.37262367000005,
                    9.564038023000023
                  ],
                  [
                    39.370800218000056,
                    9.56057233100006
                  ],
                  [
                    39.37036794800008,
                    9.559750751000024
                  ],
                  [
                    39.36931905500006,
                    9.557757203000051
                  ],
                  [
                    39.36581402400003,
                    9.552907216000051
                  ],
                  [
                    39.36060448000006,
                    9.546063235000076
                  ],
                  [
                    39.352845787000035,
                    9.549201588000074
                  ],
                  [
                    39.347707256000035,
                    9.547610600000041
                  ],
                  [
                    39.34140092300004,
                    9.545392081000045
                  ],
                  [
                    39.338339844000075,
                    9.541256130000022
                  ],
                  [
                    39.33422415100006,
                    9.533403646000068
                  ],
                  [
                    39.32969378100006,
                    9.526557331000049
                  ],
                  [
                    39.32294279100006,
                    9.525733537000065
                  ],
                  [
                    39.318144207000046,
                    9.529402120000043
                  ],
                  [
                    39.312939914000026,
                    9.535559985000077
                  ],
                  [
                    39.30868702200007,
                    9.530783215000042
                  ],
                  [
                    39.30213347000006,
                    9.52269657000005
                  ],
                  [
                    39.30254408700006,
                    9.511996460000034
                  ],
                  [
                    39.30519160600005,
                    9.505244075000064
                  ],
                  [
                    39.29953690800005,
                    9.502764091000074
                  ],
                  [
                    39.29732151300004,
                    9.50195104200003
                  ],
                  [
                    39.29362187000004,
                    9.500593276000075
                  ],
                  [
                    39.29372617100006,
                    9.498642509000035
                  ],
                  [
                    39.29409518400007,
                    9.491740781000033
                  ],
                  [
                    39.30106353800005,
                    9.487787432000061
                  ],
                  [
                    39.304046870000036,
                    9.481135764000044
                  ],
                  [
                    39.30552935900005,
                    9.473743262000028
                  ],
                  [
                    39.30969186300007,
                    9.46768075600005
                  ],
                  [
                    39.31485021900005,
                    9.467004079000048
                  ],
                  [
                    39.32359193700006,
                    9.469980720000024
                  ],
                  [
                    39.331559483000035,
                    9.472995697000044
                  ],
                  [
                    39.33856702200006,
                    9.47478067700007
                  ],
                  [
                    39.34377703900003,
                    9.472300666000024
                  ],
                  [
                    39.35038707000007,
                    9.471960650000028
                  ],
                  [
                    39.355617100000075,
                    9.474233966000043
                  ],
                  [
                    39.36308213700005,
                    9.473860614000046
                  ],
                  [
                    39.369417156000054,
                    9.469937271000049
                  ],
                  [
                    39.37507051000006,
                    9.467057258000068
                  ],
                  [
                    39.376923555000076,
                    9.46328851000004
                  ],
                  [
                    39.373340477000056,
                    9.457993934000058
                  ],
                  [
                    39.37291046000007,
                    9.452163940000048
                  ],
                  [
                    39.37274111000005,
                    9.446830610000063
                  ],
                  [
                    39.37840047100008,
                    9.446080598000037
                  ],
                  [
                    39.38790094400008,
                    9.44978431900006
                  ],
                  [
                    39.39041342100006,
                    9.451979078000022
                  ],
                  [
                    39.39293333100005,
                    9.454180330000042
                  ],
                  [
                    39.393927236000025,
                    9.455048550000072
                  ],
                  [
                    39.40528227800007,
                    9.450262191000036
                  ],
                  [
                    39.41125230000006,
                    9.447480510000048
                  ],
                  [
                    39.418347321000056,
                    9.441957165000076
                  ],
                  [
                    39.42456733700004,
                    9.437124485000027
                  ],
                  [
                    39.43032535700007,
                    9.433876471000076
                  ],
                  [
                    39.437725725000064,
                    9.434135450000042
                  ],
                  [
                    39.44770576600007,
                    9.432491261000052
                  ],
                  [
                    39.44932242300007,
                    9.425273760000039
                  ],
                  [
                    39.44855296500003,
                    9.42232877300006
                  ],
                  [
                    39.44808820800006,
                    9.420549986000026
                  ],
                  [
                    39.44763239800005,
                    9.418805439000039
                  ],
                  [
                    39.443087363000075,
                    9.414380454000025
                  ],
                  [
                    39.44722737200004,
                    9.409470446000057
                  ],
                  [
                    39.44956736900008,
                    9.404710445000035
                  ],
                  [
                    39.453874523000025,
                    9.40120186400003
                  ],
                  [
                    39.45355670600003,
                    9.399783046000039
                  ],
                  [
                    39.45224235400008,
                    9.393915445000061
                  ],
                  [
                    39.44859232500005,
                    9.389722956000071
                  ],
                  [
                    39.44584703700008,
                    9.384308332000046
                  ],
                  [
                    39.44564315200006,
                    9.383906202000048
                  ],
                  [
                    39.44048497000006,
                    9.381389618000071
                  ],
                  [
                    39.42593636000004,
                    9.379415064000057
                  ],
                  [
                    39.422678234000045,
                    9.374720861000071
                  ],
                  [
                    39.420409206000045,
                    9.37145171800006
                  ],
                  [
                    39.41212178100005,
                    9.374367579000022
                  ],
                  [
                    39.41188592200007,
                    9.374450564000028
                  ],
                  [
                    39.40386755700007,
                    9.380437388000075
                  ],
                  [
                    39.40332484100003,
                    9.381127683000045
                  ],
                  [
                    39.39517132000003,
                    9.39149836100006
                  ],
                  [
                    39.39485196800007,
                    9.391904554000064
                  ],
                  [
                    39.37628372800003,
                    9.383954938000045
                  ],
                  [
                    39.37301448000005,
                    9.375739315000033
                  ],
                  [
                    39.36831680000006,
                    9.373807137000028
                  ],
                  [
                    39.35670594100003,
                    9.369031534000044
                  ],
                  [
                    39.34668384400004,
                    9.378506033000065
                  ],
                  [
                    39.33715551800003,
                    9.380507843000032
                  ],
                  [
                    39.33237845800005,
                    9.380512356000054
                  ],
                  [
                    39.32511720200006,
                    9.380519217000028
                  ],
                  [
                    39.32009523600004,
                    9.37404814200005
                  ],
                  [
                    39.31958582500005,
                    9.365580383000065
                  ],
                  [
                    39.30654529100008,
                    9.366090151000037
                  ],
                  [
                    39.30302596400003,
                    9.356628705000048
                  ],
                  [
                    39.29298836400005,
                    9.349165240000048
                  ],
                  [
                    39.29146904600003,
                    9.331731852000075
                  ],
                  [
                    39.286363556000026,
                    9.318242935000058
                  ],
                  [
                    39.28543760000008,
                    9.315796520000049
                  ],
                  [
                    39.278281597000046,
                    9.312249715000064
                  ],
                  [
                    39.27179079800004,
                    9.317839795000054
                  ],
                  [
                    39.26441627400004,
                    9.32419096700005
                  ],
                  [
                    39.26505392900003,
                    9.311455976000047
                  ],
                  [
                    39.26542366000007,
                    9.304071847000046
                  ],
                  [
                    39.26620577600005,
                    9.288451741000074
                  ],
                  [
                    39.274989393000055,
                    9.283276642000033
                  ],
                  [
                    39.284730565000075,
                    9.27753737300003
                  ],
                  [
                    39.278195090000054,
                    9.26590052000006
                  ],
                  [
                    39.27116103700007,
                    9.253375916000039
                  ],
                  [
                    39.26616884500004,
                    9.244486983000058
                  ],
                  [
                    39.260424441000055,
                    9.250324625000076
                  ],
                  [
                    39.25758529400008,
                    9.256113721000077
                  ],
                  [
                    39.24667832800003,
                    9.273210032000065
                  ],
                  [
                    39.239821824000046,
                    9.283957378000025
                  ],
                  [
                    39.237047682000025,
                    9.288305754000021
                  ],
                  [
                    39.23366221900005,
                    9.293612357000029
                  ],
                  [
                    39.21899155800003,
                    9.292686034000042
                  ],
                  [
                    39.216730694000034,
                    9.292543280000075
                  ],
                  [
                    39.211105160000045,
                    9.292188077000048
                  ],
                  [
                    39.207188114000076,
                    9.291940750000037
                  ],
                  [
                    39.20343541700004,
                    9.289281259000063
                  ],
                  [
                    39.20221587700007,
                    9.288416986000072
                  ],
                  [
                    39.20012739400005,
                    9.286936904000072
                  ],
                  [
                    39.18687110800005,
                    9.277542336000067
                  ],
                  [
                    39.17774371100006,
                    9.271073862000037
                  ],
                  [
                    39.194086784000035,
                    9.252412850000042
                  ],
                  [
                    39.19918954900004,
                    9.250208635000035
                  ],
                  [
                    39.199743126000044,
                    9.249969509000039
                  ],
                  [
                    39.20252781100004,
                    9.245604994000075
                  ],
                  [
                    39.203590021000025,
                    9.243940162000058
                  ],
                  [
                    39.20520098900005,
                    9.241415245000042
                  ],
                  [
                    39.208860048000076,
                    9.235680297000044
                  ],
                  [
                    39.21368254200007,
                    9.228121866000038
                  ],
                  [
                    39.20412523500005,
                    9.220938132000072
                  ],
                  [
                    39.18858872000004,
                    9.209260136000069
                  ],
                  [
                    39.20161314400008,
                    9.19032364100002
                  ],
                  [
                    39.21463741100007,
                    9.17337924800006
                  ],
                  [
                    39.23367683300006,
                    9.15792493500004
                  ],
                  [
                    39.23968582500004,
                    9.148456291000059
                  ],
                  [
                    39.241943581000044,
                    9.145502168000064
                  ],
                  [
                    39.24952222500008,
                    9.135586015000058
                  ],
                  [
                    39.26954014800003,
                    9.141727199000059
                  ],
                  [
                    39.29412633000004,
                    9.149269342000025
                  ],
                  [
                    39.314455956000074,
                    9.14893156900007
                  ],
                  [
                    39.31936523100006,
                    9.148849809000069
                  ],
                  [
                    39.323169034000045,
                    9.148786460000053
                  ],
                  [
                    39.32203902900005,
                    9.145565506000025
                  ],
                  [
                    39.320164556000066,
                    9.14022252500007
                  ],
                  [
                    39.32884403800006,
                    9.137206135000042
                  ],
                  [
                    39.335046197000054,
                    9.121023093000076
                  ],
                  [
                    39.33728871900007,
                    9.114094322000028
                  ],
                  [
                    39.34012606400006,
                    9.108304631000067
                  ],
                  [
                    39.34292927600006,
                    9.099643205000064
                  ],
                  [
                    39.34576642400003,
                    9.093853473000024
                  ],
                  [
                    39.348602914000026,
                    9.088063156000032
                  ],
                  [
                    39.34856493600006,
                    9.084809753000059
                  ],
                  [
                    39.34853938600003,
                    9.082621026000027
                  ],
                  [
                    39.34846886400004,
                    9.076579679000076
                  ],
                  [
                    39.35301736800005,
                    9.071953391000022
                  ],
                  [
                    39.35420909000004,
                    9.070741290000058
                  ],
                  [
                    39.35639082900008,
                    9.064000390000047
                  ],
                  [
                    39.35701227100003,
                    9.062080326000057
                  ],
                  [
                    39.347138132000055,
                    9.064150939000058
                  ],
                  [
                    39.34702558600003,
                    9.064174540000067
                  ],
                  [
                    39.32285352100007,
                    9.061167101000024
                  ],
                  [
                    39.31678709900007,
                    9.06041232900003
                  ],
                  [
                    39.316577909000046,
                    9.06038630200004
                  ],
                  [
                    39.31529948700006,
                    9.060227243000043
                  ],
                  [
                    39.30603867200006,
                    9.056753074000028
                  ],
                  [
                    39.29675131600004,
                    9.053268949000028
                  ],
                  [
                    39.29335126800004,
                    9.031714186000045
                  ],
                  [
                    39.29210647300005,
                    9.02382201000006
                  ],
                  [
                    39.288188397000056,
                    8.998978411000053
                  ],
                  [
                    39.26963529500006,
                    8.980561312000077
                  ],
                  [
                    39.25859961200007,
                    8.962636106000048
                  ],
                  [
                    39.25938447900006,
                    8.957977822000032
                  ],
                  [
                    39.26462510300007,
                    8.926874067000028
                  ],
                  [
                    39.26538144400007,
                    8.922385086000077
                  ],
                  [
                    39.26260486900003,
                    8.916933381000035
                  ],
                  [
                    39.25908238300008,
                    8.910017109000023
                  ],
                  [
                    39.25622497400008,
                    8.906680916000028
                  ],
                  [
                    39.24101508700005,
                    8.888922484000034
                  ],
                  [
                    39.23749115600003,
                    8.862024795000025
                  ],
                  [
                    39.26052330500005,
                    8.850551866000046
                  ],
                  [
                    39.265526488000035,
                    8.843076094000025
                  ],
                  [
                    39.25318594000004,
                    8.839374599000053
                  ],
                  [
                    39.24872339800004,
                    8.838036079000062
                  ],
                  [
                    39.24727212700003,
                    8.837600776000045
                  ],
                  [
                    39.24398559800005,
                    8.836614995000048
                  ],
                  [
                    39.24391078200006,
                    8.831498907000025
                  ],
                  [
                    39.243854955000074,
                    8.827681300000052
                  ],
                  [
                    39.254487030000064,
                    8.81319494500002
                  ],
                  [
                    39.25898765300008,
                    8.803727005000042
                  ],
                  [
                    39.26649239600005,
                    8.793758726000021
                  ],
                  [
                    39.27199310900005,
                    8.783044547000031
                  ],
                  [
                    39.27298267700007,
                    8.766853978000029
                  ],
                  [
                    39.26195211600003,
                    8.746935880000024
                  ],
                  [
                    39.266125491000025,
                    8.735921295000026
                  ],
                  [
                    39.26953217800008,
                    8.726930191000065
                  ],
                  [
                    39.27044801400007,
                    8.724513068000022
                  ],
                  [
                    39.27335061700006,
                    8.723243404000073
                  ],
                  [
                    39.27379017900006,
                    8.723051130000044
                  ],
                  [
                    39.27457342900004,
                    8.722708519000037
                  ],
                  [
                    39.28581489000004,
                    8.71779125300003
                  ],
                  [
                    39.29305589300003,
                    8.71818849500005
                  ],
                  [
                    39.298982555000066,
                    8.718513633000043
                  ],
                  [
                    39.30530677400003,
                    8.72172577300006
                  ],
                  [
                    39.308442359000026,
                    8.725827439000057
                  ],
                  [
                    39.31585339800006,
                    8.735521670000026
                  ],
                  [
                    39.32454207600006,
                    8.746886870000026
                  ],
                  [
                    39.33154678900007,
                    8.740902973000061
                  ],
                  [
                    39.342048858000055,
                    8.726945429000068
                  ],
                  [
                    39.36106928700008,
                    8.720949890000043
                  ],
                  [
                    39.374081696000076,
                    8.729023607000045
                  ],
                  [
                    39.37710117000006,
                    8.730897078000055
                  ],
                  [
                    39.37598343700006,
                    8.740771280000047
                  ],
                  [
                    39.37461978700003,
                    8.75281794500006
                  ],
                  [
                    39.37363238800003,
                    8.766766982000036
                  ],
                  [
                    39.37464697200005,
                    8.779717721000054
                  ],
                  [
                    39.37816400000003,
                    8.791171490000067
                  ],
                  [
                    39.38618419800008,
                    8.798635432000026
                  ],
                  [
                    39.40548566100006,
                    8.809960924000052
                  ],
                  [
                    39.41775156800003,
                    8.814541965000046
                  ],
                  [
                    39.42424884800005,
                    8.803077399000074
                  ],
                  [
                    39.431244769000045,
                    8.79011773600007
                  ],
                  [
                    39.43973125500003,
                    8.767691543000069
                  ],
                  [
                    39.44922661900006,
                    8.752237944000058
                  ],
                  [
                    39.45084560000004,
                    8.751430134000032
                  ],
                  [
                    39.459879519000026,
                    8.746922551000068
                  ],
                  [
                    39.470243519000064,
                    8.741751308000062
                  ],
                  [
                    39.49225268300006,
                    8.725284609000028
                  ],
                  [
                    39.500750191000066,
                    8.714812530000074
                  ],
                  [
                    39.51475548600007,
                    8.733111979000057
                  ],
                  [
                    39.51925387700004,
                    8.73898910500003
                  ],
                  [
                    39.533776129000046,
                    8.757960640000022
                  ],
                  [
                    39.551786236000055,
                    8.768750596000075
                  ],
                  [
                    39.55693906500005,
                    8.791446234000034
                  ],
                  [
                    39.56198677100008,
                    8.81783961800005
                  ],
                  [
                    39.59150028200003,
                    8.796872673000053
                  ],
                  [
                    39.59900533100006,
                    8.79287572100003
                  ],
                  [
                    39.61702272300005,
                    8.786868969000068
                  ],
                  [
                    39.634068651000064,
                    8.79879552400007
                  ],
                  [
                    39.65010009100007,
                    8.802753024000026
                  ],
                  [
                    39.660740506000025,
                    8.81198114800003
                  ],
                  [
                    39.66213722700007,
                    8.81319248400007
                  ],
                  [
                    39.67916833500004,
                    8.815652545000034
                  ],
                  [
                    39.71672786700003,
                    8.816080568000075
                  ],
                  [
                    39.73327720300006,
                    8.826240115000076
                  ],
                  [
                    39.73133270000005,
                    8.844191349000027
                  ],
                  [
                    39.73688418800003,
                    8.857209494000074
                  ],
                  [
                    39.73849745500007,
                    8.872060636000072
                  ],
                  [
                    39.74801287400004,
                    8.910277915000052
                  ],
                  [
                    39.748293895000074,
                    8.946742571000073
                  ],
                  [
                    39.74711376600004,
                    8.971996257000058
                  ],
                  [
                    39.746676093000076,
                    8.988918564000073
                  ],
                  [
                    39.746512058000064,
                    9.009759893000023
                  ],
                  [
                    39.746161200000074,
                    9.01526069700003
                  ],
                  [
                    39.74115571200008,
                    9.023024694000071
                  ],
                  [
                    39.74024224400006,
                    9.039542641000025
                  ],
                  [
                    39.74367954500008,
                    9.048001570000054
                  ],
                  [
                    39.746167469000056,
                    9.055157189000056
                  ],
                  [
                    39.74749581800006,
                    9.063134944000069
                  ],
                  [
                    39.74653264400007,
                    9.068505439000035
                  ],
                  [
                    39.742452109000055,
                    9.091257814000073
                  ],
                  [
                    39.76391803000007,
                    9.095129859000053
                  ],
                  [
                    39.77094762400003,
                    9.099099309000053
                  ],
                  [
                    39.77764650600005,
                    9.102882014000045
                  ],
                  [
                    39.780248003000054,
                    9.104351019000035
                  ],
                  [
                    39.78635417000004,
                    9.10844620100005
                  ],
                  [
                    39.78768008800006,
                    9.109211036000033
                  ],
                  [
                    39.78892779100005,
                    9.109930753000071
                  ],
                  [
                    39.79380439300007,
                    9.112743744000056
                  ],
                  [
                    39.797130838000044,
                    9.121466700000042
                  ],
                  [
                    39.80196183600003,
                    9.126051380000035
                  ],
                  [
                    39.807734578000066,
                    9.135445119000053
                  ],
                  [
                    39.817420679000065,
                    9.136314175000052
                  ],
                  [
                    39.82273503700003,
                    9.136710288000074
                  ],
                  [
                    39.82406842200004,
                    9.136809674000062
                  ],
                  [
                    39.83330846700005,
                    9.137479643000063
                  ],
                  [
                    39.839078494000034,
                    9.138379628000052
                  ],
                  [
                    39.84900853800008,
                    9.138129605000074
                  ],
                  [
                    39.86448861400004,
                    9.141079559000048
                  ],
                  [
                    39.877658687000064,
                    9.14472952500006
                  ],
                  [
                    39.89841876700007,
                    9.138939472000061
                  ],
                  [
                    39.909018797000044,
                    9.131799454000031
                  ],
                  [
                    39.91003878400005,
                    9.125249453000038
                  ],
                  [
                    39.91560873700007,
                    9.097339463000026
                  ],
                  [
                    39.91874867000007,
                    9.068409475000067
                  ],
                  [
                    39.92839867600003,
                    9.05414945900003
                  ],
                  [
                    39.94245872800008,
                    9.047689431000038
                  ],
                  [
                    39.951868717000025,
                    9.02998941800007
                  ],
                  [
                    39.94904866100006,
                    9.013469436000037
                  ],
                  [
                    39.947628630000054,
                    9.003599447000056
                  ],
                  [
                    39.96816872200003,
                    9.003559392000057
                  ],
                  [
                    39.99955887700003,
                    9.00715930900003
                  ],
                  [
                    40.02192896100007,
                    9.002279258000044
                  ],
                  [
                    40.03481900200006,
                    8.994449229000054
                  ],
                  [
                    40.047459014000026,
                    8.977889205000054
                  ],
                  [
                    40.05109899000007,
                    8.961359208000033
                  ],
                  [
                    40.04387890700008,
                    8.942319245000022
                  ],
                  [
                    40.04058883700003,
                    8.923049265000031
                  ],
                  [
                    40.03667607500006,
                    8.906767707000029
                  ],
                  [
                    40.03661877800005,
                    8.906529287000069
                  ],
                  [
                    40.01998161200004,
                    8.889844354000047
                  ],
                  [
                    40.01926865200005,
                    8.88912934700005
                  ],
                  [
                    40.01091856700003,
                    8.870779377000076
                  ],
                  [
                    40.01040852700004,
                    8.856089392000058
                  ],
                  [
                    40.024218561000055,
                    8.845049361000065
                  ],
                  [
                    40.04034862300006,
                    8.841109322000023
                  ],
                  [
                    40.051188669000055,
                    8.840629298000067
                  ],
                  [
                    40.06695374800006,
                    8.843969253000068
                  ],
                  [
                    40.080968830000074,
                    8.851349213000049
                  ],
                  [
                    40.089978891000044,
                    8.858669186000043
                  ],
                  [
                    40.09449691700007,
                    8.862165169000036
                  ],
                  [
                    40.095099256000026,
                    8.86301353500005
                  ],
                  [
                    40.096364537000056,
                    8.864795625000056
                  ],
                  [
                    40.10502900800003,
                    8.876999134000073
                  ],
                  [
                    40.11732262900006,
                    8.891884484000059
                  ],
                  [
                    40.12053912600004,
                    8.895779080000068
                  ],
                  [
                    40.14090927700005,
                    8.91890900900006
                  ],
                  [
                    40.15224936100003,
                    8.931958967000071
                  ],
                  [
                    40.15789063100004,
                    8.941888565000056
                  ],
                  [
                    40.16169444500008,
                    8.948583927000072
                  ],
                  [
                    40.16827015200005,
                    8.961354053000036
                  ],
                  [
                    40.16935035100005,
                    8.96345181700002
                  ],
                  [
                    40.16988952200006,
                    8.964498896000066
                  ],
                  [
                    40.17439954900004,
                    8.967018884000026
                  ],
                  [
                    40.187459629000045,
                    8.97431884100007
                  ],
                  [
                    40.19455615100003,
                    8.976841636000074
                  ],
                  [
                    40.202044708000074,
                    8.979503798000053
                  ],
                  [
                    40.22232981900004,
                    8.98774873700006
                  ],
                  [
                    40.23780991000007,
                    8.99733868800007
                  ],
                  [
                    40.242259974000035,
                    9.013158659000055
                  ],
                  [
                    40.24603005200004,
                    9.035408635000067
                  ],
                  [
                    40.24427010100004,
                    9.055598623000037
                  ],
                  [
                    40.24550016100005,
                    9.07486859900007
                  ],
                  [
                    40.254310228000065,
                    9.086078568000062
                  ],
                  [
                    40.271440349000045,
                    9.10139851200006
                  ],
                  [
                    40.30061055200008,
                    9.12813840900003
                  ],
                  [
                    40.32702074200006,
                    9.154658312000038
                  ],
                  [
                    40.349540931000035,
                    9.18714822100003
                  ],
                  [
                    40.36953111100007,
                    9.218268139000031
                  ],
                  [
                    40.39190544500008,
                    9.254451687000028
                  ],
                  [
                    40.392311310000025,
                    9.255108041000028
                  ],
                  [
                    40.40812145900003,
                    9.28118796900003
                  ],
                  [
                    40.42577160500008,
                    9.304277895000041
                  ],
                  [
                    40.427688749000026,
                    9.306311329000039
                  ],
                  [
                    40.439642495000044,
                    9.318990166000049
                  ],
                  [
                    40.44967177800004,
                    9.329627807000065
                  ],
                  [
                    40.47102194900003,
                    9.35475771800003
                  ],
                  [
                    40.49882213300003,
                    9.375047621000022
                  ],
                  [
                    40.52841229100005,
                    9.385457529000064
                  ],
                  [
                    40.56626246500008,
                    9.387797414000033
                  ],
                  [
                    40.60596265300006,
                    9.391047300000025
                  ],
                  [
                    40.63597279900006,
                    9.395947209000042
                  ],
                  [
                    40.65955292800004,
                    9.404307129000074
                  ],
                  [
                    40.67554303400004,
                    9.417517067000063
                  ],
                  [
                    40.68382311100004,
                    9.430747025000073
                  ],
                  [
                    40.68889315700005,
                    9.438357002000032
                  ],
                  [
                    40.69356075300004,
                    9.444382942000061
                  ],
                  [
                    40.69613891500006,
                    9.446065145000034
                  ],
                  [
                    40.69773184400003,
                    9.44710450100007
                  ],
                  [
                    40.69856323100004,
                    9.447646966000036
                  ],
                  [
                    40.70709326300005,
                    9.446226944000045
                  ],
                  [
                    40.71953330700006,
                    9.44387690800005
                  ],
                  [
                    40.748603443000036,
                    9.444866825000076
                  ],
                  [
                    40.78322359800006,
                    9.447886716000028
                  ],
                  [
                    40.81576375600008,
                    9.45273661400006
                  ],
                  [
                    40.84236390800004,
                    9.463586528000064
                  ],
                  [
                    40.86218399100005,
                    9.46301647000007
                  ],
                  [
                    40.88999406900007,
                    9.448646402000065
                  ],
                  [
                    40.917524111000034,
                    9.421836350000035
                  ],
                  [
                    40.92685914200007,
                    9.406231212000023
                  ],
                  [
                    40.927514099000064,
                    9.405136336000055
                  ],
                  [
                    40.91385401700006,
                    9.397196392000069
                  ],
                  [
                    40.891213899000036,
                    9.389536466000038
                  ],
                  [
                    40.858223742000064,
                    9.385366568000052
                  ],
                  [
                    40.843133685000055,
                    9.389236610000069
                  ],
                  [
                    40.82806363100008,
                    9.39309664800004
                  ],
                  [
                    40.79764350800008,
                    9.39555673700005
                  ],
                  [
                    40.79205604500004,
                    9.390070692000052
                  ],
                  [
                    40.78882344700003,
                    9.386896769000032
                  ],
                  [
                    40.79262340300005,
                    9.367396777000067
                  ],
                  [
                    40.80032337400007,
                    9.345126786000037
                  ],
                  [
                    40.80851335300008,
                    9.32675677900005
                  ],
                  [
                    40.81256332600003,
                    9.310926782000024
                  ],
                  [
                    40.824753361000035,
                    9.305356758000073
                  ],
                  [
                    40.84410344300005,
                    9.304796701000043
                  ],
                  [
                    40.874103588000025,
                    9.309446605000062
                  ],
                  [
                    40.902963734000025,
                    9.318216515000074
                  ],
                  [
                    40.92697385500003,
                    9.323126438000031
                  ],
                  [
                    40.95355400500006,
                    9.335576340000046
                  ],
                  [
                    40.97071412500003,
                    9.351506276000066
                  ],
                  [
                    40.97634272400006,
                    9.351964826000028
                  ],
                  [
                    40.99608424400003,
                    9.354106196000032
                  ],
                  [
                    41.000577820000046,
                    9.354880502000071
                  ],
                  [
                    41.014074331000074,
                    9.357206139000027
                  ],
                  [
                    41.030084447000036,
                    9.372456071000045
                  ],
                  [
                    41.05648461700008,
                    9.391065970000056
                  ],
                  [
                    41.083544768000024,
                    9.40441587500004
                  ],
                  [
                    41.11471493400006,
                    9.414055770000061
                  ],
                  [
                    41.145445100000074,
                    9.42462566100005
                  ],
                  [
                    41.170455255000036,
                    9.441405560000021
                  ],
                  [
                    41.181427185000075,
                    9.450818795000032
                  ],
                  [
                    41.19184354200007,
                    9.459754477000047
                  ],
                  [
                    41.19480542600007,
                    9.462295465000068
                  ],
                  [
                    41.19522887900007,
                    9.462767746000054
                  ],
                  [
                    41.21157000000005,
                    9.48099316500003
                  ],
                  [
                    41.21496558300004,
                    9.486095373000069
                  ],
                  [
                    41.219885617000045,
                    9.490715353000041
                  ],
                  [
                    41.23058568000005,
                    9.495680310000068
                  ],
                  [
                    41.239315729000054,
                    9.49879528100007
                  ],
                  [
                    41.25225078700004,
                    9.500380239000037
                  ],
                  [
                    41.258260042000074,
                    9.500238267000043
                  ],
                  [
                    41.26050582600004,
                    9.500185209000051
                  ],
                  [
                    41.262980914000025,
                    9.499897322000038
                  ],
                  [
                    41.26744166200007,
                    9.499378474000025
                  ],
                  [
                    41.26755585300003,
                    9.499365192000027
                  ],
                  [
                    41.27967590500003,
                    9.501535149000063
                  ],
                  [
                    41.30869603700006,
                    9.50307506200005
                  ],
                  [
                    41.33649613000006,
                    9.494634984000072
                  ],
                  [
                    41.33695735500004,
                    9.494542697000043
                  ],
                  [
                    41.35903620600004,
                    9.490124918000049
                  ],
                  [
                    41.38536397300004,
                    9.486746224000058
                  ],
                  [
                    41.393086338000046,
                    9.485754821000057
                  ],
                  [
                    41.43261647400004,
                    9.475854707000053
                  ],
                  [
                    41.45887655100006,
                    9.466874639000025
                  ],
                  [
                    41.46326508800007,
                    9.465383488000043
                  ],
                  [
                    41.479036618000066,
                    9.460024588000067
                  ],
                  [
                    41.49096665500008,
                    9.457424547000073
                  ],
                  [
                    41.50032132500007,
                    9.465222994000044
                  ],
                  [
                    41.506656761000045,
                    9.470504481000035
                  ],
                  [
                    41.52206687200004,
                    9.485324414000047
                  ],
                  [
                    41.540606997000054,
                    9.499584337000044
                  ],
                  [
                    41.56415712200004,
                    9.506944249000071
                  ],
                  [
                    41.59772727500007,
                    9.511414141000046
                  ],
                  [
                    41.620836997000026,
                    9.512674829000048
                  ],
                  [
                    41.63273742400003,
                    9.513324024000042
                  ],
                  [
                    41.634416189000035,
                    9.513633890000051
                  ],
                  [
                    41.642597468000076,
                    9.515143991000059
                  ],
                  [
                    41.65415740700007,
                    9.481234004000044
                  ],
                  [
                    41.668936545000065,
                    9.471467225000026
                  ],
                  [
                    41.670197435000034,
                    9.470633967000026
                  ],
                  [
                    41.70065036200003,
                    9.466855749000047
                  ],
                  [
                    41.70227755600007,
                    9.466653867000048
                  ],
                  [
                    41.70342189100006,
                    9.466705059000049
                  ],
                  [
                    41.72194764100004,
                    9.467533805000073
                  ],
                  [
                    41.72396511200003,
                    9.46816276100003
                  ],
                  [
                    41.73072294600007,
                    9.470269549000022
                  ],
                  [
                    41.73461770200004,
                    9.471483758000034
                  ],
                  [
                    41.75452782600007,
                    9.484573675000036
                  ],
                  [
                    41.77299792700006,
                    9.491053607000026
                  ],
                  [
                    41.79254799700004,
                    9.489513541000065
                  ],
                  [
                    41.81293249600003,
                    9.478020805000028
                  ],
                  [
                    41.81519805100004,
                    9.476743490000047
                  ],
                  [
                    41.81621863300006,
                    9.476794342000062
                  ],
                  [
                    41.83867814800004,
                    9.477913414000056
                  ],
                  [
                    41.85970826800008,
                    9.488013330000058
                  ],
                  [
                    41.882418339000026,
                    9.481183267000063
                  ],
                  [
                    41.899876937000045,
                    9.476265408000074
                  ],
                  [
                    41.90829841400006,
                    9.473893188000034
                  ],
                  [
                    41.90882916000004,
                    9.473743784000021
                  ],
                  [
                    41.91337842900003,
                    9.47246317500003
                  ],
                  [
                    41.938748556000064,
                    9.479543086000035
                  ],
                  [
                    41.95056769900003,
                    9.486729088000061
                  ],
                  [
                    41.95299418400003,
                    9.488204384000028
                  ],
                  [
                    41.95338100400005,
                    9.488439569000036
                  ],
                  [
                    41.95448865100008,
                    9.489113015000044
                  ],
                  [
                    41.98252383100004,
                    9.508492896000064
                  ],
                  [
                    41.99000885400005,
                    9.506622876000051
                  ],
                  [
                    41.99535887600007,
                    9.506462857000031
                  ],
                  [
                    42.00232890400008,
                    9.507712831000049
                  ],
                  [
                    42.019098978000045,
                    9.508172774000059
                  ],
                  [
                    42.03070178000007,
                    9.504706619000046
                  ],
                  [
                    42.031719010000074,
                    9.50440273700002
                  ],
                  [
                    42.04390904500008,
                    9.498312706000036
                  ],
                  [
                    42.049325760000045,
                    9.49412675800005
                  ],
                  [
                    42.05213905000005,
                    9.491952694000076
                  ],
                  [
                    42.05781905200007,
                    9.485082685000066
                  ],
                  [
                    42.067614055000035,
                    9.474807665000071
                  ],
                  [
                    42.07477108300003,
                    9.47371664600007
                  ],
                  [
                    42.08105915400006,
                    9.488162599000077
                  ],
                  [
                    42.096259263000036,
                    9.50131252600005
                  ],
                  [
                    42.10967933200004,
                    9.507962472000031
                  ],
                  [
                    42.12186942400007,
                    9.519222417000037
                  ],
                  [
                    42.13889953700004,
                    9.534692333000066
                  ],
                  [
                    42.15259966700006,
                    9.556372258000067
                  ],
                  [
                    42.14612969500007,
                    9.570632250000074
                  ],
                  [
                    42.14006884200006,
                    9.576283336000074
                  ],
                  [
                    42.136186802000054,
                    9.579902916000037
                  ],
                  [
                    42.13530302500004,
                    9.580726941000023
                  ],
                  [
                    42.133409681000046,
                    9.582492279000064
                  ],
                  [
                    42.130049704000044,
                    9.592102272000034
                  ],
                  [
                    42.12784971700006,
                    9.598372269000038
                  ],
                  [
                    42.12485976100004,
                    9.61452225000005
                  ],
                  [
                    42.14224984800006,
                    9.620292188000064
                  ],
                  [
                    42.14268939700003,
                    9.620555559000024
                  ],
                  [
                    42.15713709700003,
                    9.62921239900004
                  ],
                  [
                    42.159589949000065,
                    9.630682111000056
                  ],
                  [
                    42.179385903000025,
                    9.643688804000021
                  ],
                  [
                    42.180380082000056,
                    9.644342017000042
                  ],
                  [
                    42.20053019100004,
                    9.653141934000075
                  ],
                  [
                    42.22052027700005,
                    9.656161865000058
                  ],
                  [
                    42.240770360000056,
                    9.656641790000037
                  ],
                  [
                    42.25863541500007,
                    9.65158173900005
                  ],
                  [
                    42.262650448000045,
                    9.656901718000029
                  ],
                  [
                    42.271850519000054,
                    9.66695166900007
                  ],
                  [
                    42.28594060700004,
                    9.676141605000055
                  ],
                  [
                    42.30276072500004,
                    9.69113152400007
                  ],
                  [
                    42.311280787000044,
                    9.699091481000039
                  ],
                  [
                    42.31814083900008,
                    9.705661442000064
                  ],
                  [
                    42.32834090800003,
                    9.713381395000056
                  ],
                  [
                    42.334130935000076,
                    9.715991368000061
                  ],
                  [
                    42.33977280800008,
                    9.719617623000033
                  ],
                  [
                    42.34619100300006,
                    9.72136131600007
                  ],
                  [
                    42.35576103100004,
                    9.71786128900004
                  ],
                  [
                    42.363219558000026,
                    9.71641995400006
                  ],
                  [
                    42.376572174000046,
                    9.713839606000022
                  ],
                  [
                    42.392640750000055,
                    9.715222509000057
                  ],
                  [
                    42.39531045800004,
                    9.71545227100006
                  ],
                  [
                    42.400769069000035,
                    9.716156585000022
                  ],
                  [
                    42.424257201000046,
                    9.719187212000065
                  ],
                  [
                    42.44853511400004,
                    9.721988407000026
                  ],
                  [
                    42.474680543000034,
                    9.72105455600007
                  ],
                  [
                    42.49895844500003,
                    9.72105447000007
                  ],
                  [
                    42.52977272900006,
                    9.727590683000074
                  ],
                  [
                    42.56805714500007,
                    9.73692815000004
                  ],
                  [
                    42.59513638300007,
                    9.748133176000067
                  ],
                  [
                    42.618480555000076,
                    9.758404454000072
                  ],
                  [
                    42.64742734400005,
                    9.77521203300006
                  ],
                  [
                    42.663794574000065,
                    9.776549058000057
                  ],
                  [
                    42.681042896000065,
                    9.774278154000058
                  ],
                  [
                    42.69411559200006,
                    9.768675546000054
                  ],
                  [
                    42.70345320700005,
                    9.758404151000036
                  ],
                  [
                    42.71338015100008,
                    9.741257568000037
                  ],
                  [
                    42.71372456300003,
                    9.740662673000031
                  ],
                  [
                    42.72707040600005,
                    9.72509259100002
                  ],
                  [
                    42.73053226900004,
                    9.721053651000034
                  ],
                  [
                    42.74005850400005,
                    9.716063703000032
                  ],
                  [
                    42.75014130400007,
                    9.710782220000056
                  ],
                  [
                    42.779087986000036,
                    9.698643236000066
                  ],
                  [
                    42.790293150000025,
                    9.693040634000056
                  ],
                  [
                    42.82297486900006,
                    9.674365316000035
                  ],
                  [
                    42.85378908000007,
                    9.662226324000073
                  ],
                  [
                    42.89767600600004,
                    9.650087287000076
                  ],
                  [
                    42.90794742400004,
                    9.65008725000007
                  ],
                  [
                    42.917285105000076,
                    9.65755729700004
                  ],
                  [
                    42.92568904700005,
                    9.672497427000053
                  ],
                  [
                    42.935026727000036,
                    9.679967474000023
                  ],
                  [
                    42.95090071000004,
                    9.672497336000049
                  ],
                  [
                    42.96397336200005,
                    9.655689608000046
                  ],
                  [
                    42.97797974200006,
                    9.628610517000027
                  ],
                  [
                    42.97984719400006,
                    9.607134029000065
                  ],
                  [
                    42.968641956000056,
                    9.59219390800007
                  ],
                  [
                    42.94343027700006,
                    9.587525199000027
                  ],
                  [
                    42.938441590000025,
                    9.583486372000039
                  ],
                  [
                    42.930194279000034,
                    9.574789555000052
                  ],
                  [
                    42.929003857000055,
                    9.573534234000022
                  ],
                  [
                    42.921019829000045,
                    9.565115037000055
                  ],
                  [
                    42.90888087400003,
                    9.563247560000036
                  ],
                  [
                    42.89207313900005,
                    9.574452741000073
                  ],
                  [
                    42.879934228000025,
                    9.584724145000052
                  ],
                  [
                    42.86406022400007,
                    9.586591722000037
                  ],
                  [
                    42.84071607900006,
                    9.582856765000031
                  ],
                  [
                    42.813636848000044,
                    9.57258550000006
                  ],
                  [
                    42.80149781500006,
                    9.549241540000025
                  ],
                  [
                    42.787491242000044,
                    9.523096305000024
                  ],
                  [
                    42.776286019000054,
                    9.51189122300002
                  ],
                  [
                    42.74733925700008,
                    9.501619963000053
                  ],
                  [
                    42.73644752400003,
                    9.495266538000067
                  ],
                  [
                    42.73613405100008,
                    9.49508368100004
                  ],
                  [
                    42.72866388500006,
                    9.482944825000061
                  ],
                  [
                    42.71465737500006,
                    9.474541032000047
                  ],
                  [
                    42.70065088600006,
                    9.471739800000023
                  ],
                  [
                    42.681975572000056,
                    9.469872345000056
                  ],
                  [
                    42.666101523000066,
                    9.458667278000064
                  ],
                  [
                    42.655830094000066,
                    9.455866032000074
                  ],
                  [
                    42.64088981900005,
                    9.447462242000029
                  ],
                  [
                    42.61754561400005,
                    9.42691959800004
                  ],
                  [
                    42.603539099000045,
                    9.416648284000075
                  ],
                  [
                    42.58486376600007,
                    9.409178266000026
                  ],
                  [
                    42.56712217900008,
                    9.39610568300003
                  ],
                  [
                    42.55218188400005,
                    9.382099331000063
                  ],
                  [
                    42.547719990000076,
                    9.379337242000076
                  ],
                  [
                    42.539139609000074,
                    9.374025646000064
                  ],
                  [
                    42.53745334200005,
                    9.372981780000032
                  ],
                  [
                    42.543519213000025,
                    9.361070637000068
                  ],
                  [
                    42.54543305100003,
                    9.357312561000072
                  ],
                  [
                    42.551580485000045,
                    9.345241258000044
                  ],
                  [
                    42.554818245000035,
                    9.328612303000057
                  ],
                  [
                    42.556290423000064,
                    9.321051281000052
                  ],
                  [
                    42.54695033100006,
                    9.30523133500003
                  ],
                  [
                    42.551360282000076,
                    9.28657135700007
                  ],
                  [
                    42.56108026800007,
                    9.270301348000032
                  ],
                  [
                    42.57099025900004,
                    9.258181333000039
                  ],
                  [
                    42.57961022200004,
                    9.237501343000076
                  ],
                  [
                    42.58359016500003,
                    9.21538136700002
                  ],
                  [
                    42.59548013700004,
                    9.193591358000049
                  ],
                  [
                    42.614300135000065,
                    9.173961327000029
                  ],
                  [
                    42.62477014900003,
                    9.166031309000061
                  ],
                  [
                    42.63470016100007,
                    9.158521290000067
                  ],
                  [
                    42.63511011000003,
                    9.143971312000076
                  ],
                  [
                    42.62907220900007,
                    9.136125434000064
                  ],
                  [
                    42.627461210000035,
                    9.134032040000022
                  ],
                  [
                    42.62596003800007,
                    9.132081361000076
                  ],
                  [
                    42.61902999300003,
                    9.126431394000065
                  ],
                  [
                    42.61567880400003,
                    9.123649285000056
                  ],
                  [
                    42.60942993200007,
                    9.118461437000065
                  ],
                  [
                    42.602561758000036,
                    9.110093049000056
                  ],
                  [
                    42.60207495900005,
                    9.10949991800004
                  ],
                  [
                    42.59934556800005,
                    9.106174348000025
                  ],
                  [
                    42.61929987100007,
                    9.089281451000033
                  ],
                  [
                    42.64434990700005,
                    9.072981394000067
                  ],
                  [
                    42.64681389300006,
                    9.069682339000053
                  ],
                  [
                    42.66228989100006,
                    9.048961372000065
                  ],
                  [
                    42.67248423400008,
                    9.031224831000031
                  ],
                  [
                    42.67406272200003,
                    9.02847851200005
                  ],
                  [
                    42.68012984100005,
                    9.015021373000025
                  ],
                  [
                    42.70306981200008,
                    8.980911350000042
                  ],
                  [
                    42.73063980400008,
                    8.948021313000027
                  ],
                  [
                    42.761179809000055,
                    8.917711263000058
                  ],
                  [
                    42.78399981100006,
                    8.892841228000066
                  ],
                  [
                    42.80121370000006,
                    8.874285014000066
                  ],
                  [
                    42.80515980900003,
                    8.870031190000077
                  ],
                  [
                    42.823381006000034,
                    8.858705716000031
                  ],
                  [
                    42.82806984200005,
                    8.855791142000044
                  ],
                  [
                    42.84954988100003,
                    8.844291089000023
                  ],
                  [
                    42.859779873000036,
                    8.831861078000031
                  ],
                  [
                    42.86532986700007,
                    8.82511106800007
                  ],
                  [
                    42.865342318000046,
                    8.816455476000044
                  ],
                  [
                    42.86535980200006,
                    8.804351102000055
                  ],
                  [
                    42.85990238000005,
                    8.79092558800005
                  ],
                  [
                    42.85754371400003,
                    8.785123158000033
                  ],
                  [
                    42.84391957400004,
                    8.75792124700007
                  ],
                  [
                    42.837129454000035,
                    8.727831313000024
                  ],
                  [
                    42.83198932400006,
                    8.695231381000042
                  ],
                  [
                    42.83841924600006,
                    8.664391413000033
                  ],
                  [
                    42.85987923300007,
                    8.63630138800005
                  ],
                  [
                    42.86132030300007,
                    8.635080802000061
                  ],
                  [
                    42.861830086000055,
                    8.634649030000048
                  ],
                  [
                    42.88402924900004,
                    8.61584633900003
                  ],
                  [
                    42.89878926000006,
                    8.602671316000055
                  ],
                  [
                    42.90531921100006,
                    8.582221324000045
                  ],
                  [
                    42.907609114000024,
                    8.54903137100007
                  ],
                  [
                    42.911675890000026,
                    8.526022997000041
                  ],
                  [
                    42.912369041000034,
                    8.52210139300007
                  ],
                  [
                    42.91082896300003,
                    8.498781437000048
                  ],
                  [
                    42.90203685600005,
                    8.472641432000046
                  ],
                  [
                    42.901050361000046,
                    8.46970826200004
                  ],
                  [
                    42.89702878200006,
                    8.457751538000025
                  ],
                  [
                    42.89857870000003,
                    8.429171581000048
                  ],
                  [
                    42.89876749900003,
                    8.41513436400004
                  ],
                  [
                    42.89883463600006,
                    8.410142723000035
                  ],
                  [
                    42.89884863900005,
                    8.40910160900006
                  ],
                  [
                    42.88440855700003,
                    8.398511668000026
                  ],
                  [
                    42.87210748100006,
                    8.395323076000068
                  ],
                  [
                    42.85809844200003,
                    8.391691759000025
                  ],
                  [
                    42.830918315000076,
                    8.381151867000028
                  ],
                  [
                    42.800407636000045,
                    8.370823379000058
                  ],
                  [
                    42.79818817000006,
                    8.370071980000034
                  ],
                  [
                    42.77937811900006,
                    8.373262037000075
                  ],
                  [
                    42.768168047000074,
                    8.36317208500003
                  ],
                  [
                    42.75394791800005,
                    8.33712216500004
                  ],
                  [
                    42.75110878400005,
                    8.330751347000046
                  ],
                  [
                    42.74753285300005,
                    8.322727206000025
                  ],
                  [
                    42.73487772100003,
                    8.29437228300003
                  ],
                  [
                    42.71914751600008,
                    8.24566240200005
                  ],
                  [
                    42.711157367000055,
                    8.206762476000051
                  ],
                  [
                    42.70159725600007,
                    8.179612544000065
                  ],
                  [
                    42.67936166800007,
                    8.14850425700007
                  ],
                  [
                    42.67851708100005,
                    8.14732265200007
                  ],
                  [
                    42.66135697300007,
                    8.130282726000075
                  ],
                  [
                    42.658568725000066,
                    8.13011179700004
                  ],
                  [
                    42.65140693300003,
                    8.129672756000048
                  ],
                  [
                    42.63062689700007,
                    8.140432805000046
                  ],
                  [
                    42.61597690200006,
                    8.159602825000036
                  ],
                  [
                    42.60478040100003,
                    8.179798825000034
                  ],
                  [
                    42.594776943000056,
                    8.197842839000032
                  ],
                  [
                    42.578096982000034,
                    8.228532848000043
                  ],
                  [
                    42.56702702100006,
                    8.25561284500003
                  ],
                  [
                    42.56548268200004,
                    8.263604839000038
                  ],
                  [
                    42.55999711100003,
                    8.29199281800004
                  ],
                  [
                    42.55664147600004,
                    8.31178524400002
                  ],
                  [
                    42.55007725400003,
                    8.35050276800007
                  ],
                  [
                    42.53872735900006,
                    8.397222738000039
                  ],
                  [
                    42.534510484000066,
                    8.429003928000043
                  ],
                  [
                    42.532366601000035,
                    8.440678835000028
                  ],
                  [
                    42.52976750400006,
                    8.454832691000036
                  ],
                  [
                    42.520137541000054,
                    8.478712686000051
                  ],
                  [
                    42.50255751800006,
                    8.492082721000031
                  ],
                  [
                    42.44755453700003,
                    8.505775363000055
                  ],
                  [
                    42.42114742000007,
                    8.512349247000031
                  ],
                  [
                    42.416553957000076,
                    8.513492760000076
                  ],
                  [
                    42.40605339900003,
                    8.516106807000028
                  ],
                  [
                    42.34009599800004,
                    8.532526482000037
                  ],
                  [
                    42.33647290000005,
                    8.533428430000072
                  ],
                  [
                    42.335502587000065,
                    8.533669983000038
                  ],
                  [
                    42.33138424300006,
                    8.534695218000024
                  ],
                  [
                    42.32303701300003,
                    8.536773208000056
                  ],
                  [
                    42.30714702400007,
                    8.559643230000063
                  ],
                  [
                    42.29468705900007,
                    8.586043233000055
                  ],
                  [
                    42.278063978000034,
                    8.610576880000053
                  ],
                  [
                    42.276829451000026,
                    8.612398890000065
                  ],
                  [
                    42.27499707700008,
                    8.61510325200004
                  ],
                  [
                    42.26307710000003,
                    8.635953264000023
                  ],
                  [
                    42.23966702600006,
                    8.639883325000028
                  ],
                  [
                    42.23267698500007,
                    8.63503335300004
                  ],
                  [
                    42.22937711600008,
                    8.630424034000043
                  ],
                  [
                    42.21964049400003,
                    8.61682373800005
                  ],
                  [
                    42.21561685200004,
                    8.611203440000054
                  ],
                  [
                    42.19834646600003,
                    8.597692193000057
                  ],
                  [
                    42.19174710100003,
                    8.592529271000046
                  ],
                  [
                    42.19052931700003,
                    8.591576554000028
                  ],
                  [
                    42.184009478000064,
                    8.58647584800002
                  ],
                  [
                    42.183756937000055,
                    8.58627827600003
                  ],
                  [
                    42.175911634000045,
                    8.580140612000037
                  ],
                  [
                    42.09936320500003,
                    8.520254007000062
                  ],
                  [
                    42.097746132000054,
                    8.518988912000054
                  ],
                  [
                    42.06972595000008,
                    8.493974029000071
                  ],
                  [
                    42.059406411000055,
                    8.477086056000076
                  ],
                  [
                    42.05196163200003,
                    8.464902641000037
                  ],
                  [
                    42.04130570500007,
                    8.447464167000021
                  ],
                  [
                    42.02600558600005,
                    8.425834241000075
                  ],
                  [
                    42.027053755000054,
                    8.323024846000067
                  ],
                  [
                    42.00879008600003,
                    8.294749593000063
                  ],
                  [
                    41.96260476100008,
                    8.223604649000038
                  ],
                  [
                    41.94840464200007,
                    8.200894719000075
                  ],
                  [
                    41.93747444400003,
                    8.143574812000054
                  ],
                  [
                    41.92981429500003,
                    8.101394877000075
                  ],
                  [
                    41.92634422000003,
                    8.080564910000021
                  ],
                  [
                    41.925444103000075,
                    8.039744952000035
                  ],
                  [
                    41.92324875300005,
                    7.998491482000077
                  ],
                  [
                    41.92304329700005,
                    7.994629941000028
                  ],
                  [
                    41.92216392000006,
                    7.9781050220000225
                  ],
                  [
                    41.91888379200003,
                    7.9359250790000715
                  ],
                  [
                    41.918425729000035,
                    7.929892407000068
                  ],
                  [
                    41.917133722000074,
                    7.912875103000033
                  ],
                  [
                    41.915163634000066,
                    7.883345133000034
                  ],
                  [
                    41.913023545000044,
                    7.853815171000065
                  ],
                  [
                    41.91240351600004,
                    7.844395182000028
                  ],
                  [
                    41.95714348700005,
                    7.77478512600004
                  ],
                  [
                    41.94249331300006,
                    7.727465209000059
                  ],
                  [
                    41.93893617700007,
                    7.719152584000028
                  ],
                  [
                    41.92946318400004,
                    7.697015270000065
                  ],
                  [
                    41.90480293500008,
                    7.635925389000022
                  ],
                  [
                    41.88835275500003,
                    7.591125472000044
                  ],
                  [
                    41.87807264500003,
                    7.562615526000059
                  ],
                  [
                    41.86779253900005,
                    7.538175568000042
                  ],
                  [
                    41.867102525000064,
                    7.5327755800000205
                  ],
                  [
                    41.86746099100003,
                    7.5312332140000535
                  ],
                  [
                    41.870089359000076,
                    7.519924188000061
                  ],
                  [
                    41.87275248000003,
                    7.508465585000067
                  ],
                  [
                    41.88273240500007,
                    7.465485593000039
                  ],
                  [
                    41.893602325000074,
                    7.41868560000006
                  ],
                  [
                    41.89612231700005,
                    7.411205596000059
                  ],
                  [
                    41.96523248900007,
                    7.3841154430000415
                  ],
                  [
                    42.07074274400003,
                    7.342755206000049
                  ],
                  [
                    42.10056802400004,
                    7.330683732000068
                  ],
                  [
                    42.111262846000045,
                    7.326355113000034
                  ],
                  [
                    42.12285860000003,
                    7.321668999000053
                  ],
                  [
                    42.13358289400003,
                    7.317335062000041
                  ],
                  [
                    42.145992926000076,
                    7.313235039000062
                  ],
                  [
                    42.15550295000003,
                    7.308725014000061
                  ],
                  [
                    42.17493299100005,
                    7.300114973000063
                  ],
                  [
                    42.18697743300004,
                    7.2957934030000615
                  ],
                  [
                    42.19911009600003,
                    7.2914401790000625
                  ],
                  [
                    42.20985301500008,
                    7.264004914000054
                  ],
                  [
                    42.20984508600003,
                    7.23485972900005
                  ],
                  [
                    42.209842922000064,
                    7.226904943000022
                  ],
                  [
                    42.20838289100004,
                    7.217604953000034
                  ],
                  [
                    42.20632653200005,
                    7.208015739000075
                  ],
                  [
                    42.20345682000004,
                    7.1946329880000235
                  ],
                  [
                    42.20396355400004,
                    7.1760573040000395
                  ],
                  [
                    42.20411226200008,
                    7.170606028000066
                  ],
                  [
                    42.20442273000003,
                    7.1592250090000675
                  ],
                  [
                    42.204702686000076,
                    7.1410350270000436
                  ],
                  [
                    42.19925732400003,
                    7.127332761000048
                  ],
                  [
                    42.196998525000026,
                    7.12164890400004
                  ],
                  [
                    42.18696251700004,
                    7.0963951090000705
                  ],
                  [
                    42.17827919800004,
                    7.083061094000072
                  ],
                  [
                    42.17679596200003,
                    7.080783452000048
                  ],
                  [
                    42.167696629000034,
                    7.066810609000072
                  ],
                  [
                    42.15761230000004,
                    7.051325216000066
                  ],
                  [
                    42.15778441900005,
                    7.049812394000071
                  ],
                  [
                    42.160810078000054,
                    7.0232186270000625
                  ],
                  [
                    42.16264221300003,
                    7.007115234000025
                  ],
                  [
                    42.161018942000055,
                    7.004259986000022
                  ],
                  [
                    42.14758209800004,
                    6.980625287000066
                  ],
                  [
                    42.140465007000046,
                    6.968179821000035
                  ],
                  [
                    42.13994203500005,
                    6.967265314000031
                  ],
                  [
                    42.136088243000074,
                    6.958531030000074
                  ],
                  [
                    42.13473136300007,
                    6.9554557800000225
                  ],
                  [
                    42.13416198700003,
                    6.954165340000031
                  ],
                  [
                    42.12460435600008,
                    6.946022219000042
                  ],
                  [
                    42.10855831500004,
                    6.932350960000065
                  ],
                  [
                    42.10605182900008,
                    6.930215429000043
                  ],
                  [
                    42.09873177500003,
                    6.915735454000071
                  ],
                  [
                    42.093134786000064,
                    6.90852162300007
                  ],
                  [
                    42.09213714100008,
                    6.907235781000054
                  ],
                  [
                    42.07623162900006,
                    6.886735528000031
                  ],
                  [
                    42.075521568000056,
                    6.863985540000044
                  ],
                  [
                    42.06692148800005,
                    6.841085574000033
                  ],
                  [
                    42.06288076000004,
                    6.825923126000021
                  ],
                  [
                    42.059632657000066,
                    6.7918295050000665
                  ],
                  [
                    42.059545007000054,
                    6.790908986000034
                  ],
                  [
                    42.05553122900005,
                    6.748755663000054
                  ],
                  [
                    42.025491026000054,
                    6.706415755000023
                  ],
                  [
                    42.01464093100003,
                    6.680445797000061
                  ],
                  [
                    42.01346087600007,
                    6.6586058060000255
                  ],
                  [
                    42.01017130300005,
                    6.654691985000056
                  ],
                  [
                    41.999180790000025,
                    6.641615850000051
                  ],
                  [
                    42.00038076200008,
                    6.628645853000023
                  ],
                  [
                    42.00648074800006,
                    6.614385852000055
                  ],
                  [
                    42.00404070400003,
                    6.597625860000051
                  ],
                  [
                    42.00106244500006,
                    6.592476831000056
                  ],
                  [
                    41.999540669000055,
                    6.589845874000048
                  ],
                  [
                    41.987920614000075,
                    6.582395904000066
                  ],
                  [
                    41.96470050600004,
                    6.570275970000068
                  ],
                  [
                    41.936410376000026,
                    6.553176036000025
                  ],
                  [
                    41.91368027900006,
                    6.5440160950000745
                  ],
                  [
                    41.90845025600004,
                    6.54225610900005
                  ],
                  [
                    41.896974828000054,
                    6.53838242300003
                  ],
                  [
                    41.89499871800007,
                    6.53771536000005
                  ],
                  [
                    41.88798017100004,
                    6.53534615500007
                  ],
                  [
                    41.86073008300008,
                    6.535341221000067
                  ],
                  [
                    41.85366585000003,
                    6.568909076000068
                  ],
                  [
                    41.81966002100006,
                    6.570476295000049
                  ],
                  [
                    41.798769924000055,
                    6.557466345000023
                  ],
                  [
                    41.75787974700006,
                    6.540536444000054
                  ],
                  [
                    41.738929635000034,
                    6.519906501000037
                  ],
                  [
                    41.731962088000046,
                    6.506247960000053
                  ],
                  [
                    41.71819182100006,
                    6.479250394000076
                  ],
                  [
                    41.70449937300003,
                    6.452406599000028
                  ],
                  [
                    41.69285204400006,
                    6.433509654000034
                  ],
                  [
                    41.69105198600005,
                    6.430589191000024
                  ],
                  [
                    41.69032926800003,
                    6.429416634000063
                  ],
                  [
                    41.68416923700005,
                    6.424136654000051
                  ],
                  [
                    41.66774838400005,
                    6.415375822000044
                  ],
                  [
                    41.666244575000064,
                    6.414573512000061
                  ],
                  [
                    41.65612911000005,
                    6.409176722000041
                  ],
                  [
                    41.65086779000006,
                    6.405067936000023
                  ],
                  [
                    41.63334899200004,
                    6.391386771000043
                  ],
                  [
                    41.61974870200004,
                    6.361846744000047
                  ],
                  [
                    41.61968888300004,
                    6.361716810000075
                  ],
                  [
                    41.61936425300007,
                    6.362082337000061
                  ],
                  [
                    41.57188883900005,
                    6.415536896000049
                  ],
                  [
                    41.54753089700006,
                    6.442959027000029
                  ],
                  [
                    41.528008793000026,
                    6.464936979000072
                  ],
                  [
                    41.519907782000075,
                    6.4720328060000725
                  ],
                  [
                    41.49602841800004,
                    6.492949187000022
                  ],
                  [
                    41.488507077000065,
                    6.499537270000076
                  ],
                  [
                    41.476268713000024,
                    6.5102570820000665
                  ],
                  [
                    41.469340128000056,
                    6.516326801000048
                  ],
                  [
                    41.43778865400003,
                    6.543967151000061
                  ],
                  [
                    41.380038496000054,
                    6.565527269000029
                  ],
                  [
                    41.35838841800006,
                    6.565527316000043
                  ],
                  [
                    41.318538311000054,
                    6.583157400000061
                  ],
                  [
                    41.28304822000007,
                    6.598857471000031
                  ],
                  [
                    41.228468081000074,
                    6.623007581000024
                  ],
                  [
                    41.180220415000065,
                    6.655018252000048
                  ],
                  [
                    41.17432796200006,
                    6.65892769200002
                  ],
                  [
                    41.156287934000034,
                    6.676887730000033
                  ],
                  [
                    41.13102787300005,
                    6.691257776000043
                  ],
                  [
                    41.08254937400005,
                    6.69378253900004
                  ],
                  [
                    41.08229170000004,
                    6.692877359000022
                  ],
                  [
                    41.08095885200004,
                    6.693001739000067
                  ],
                  [
                    41.080776273000026,
                    6.693018776000031
                  ],
                  [
                    41.08034386800006,
                    6.693043274000047
                  ],
                  [
                    41.07739052100004,
                    6.693207204000032
                  ],
                  [
                    41.07617520500003,
                    6.693472919000044
                  ],
                  [
                    41.07557823700006,
                    6.694145596000055
                  ],
                  [
                    41.07207766500005,
                    6.694327906000069
                  ],
                  [
                    41.071207651000066,
                    6.687897910000061
                  ],
                  [
                    41.01553735400006,
                    6.644558033000067
                  ],
                  [
                    40.98996717700004,
                    6.604238101000021
                  ],
                  [
                    40.97223707100005,
                    6.58707813500007
                  ],
                  [
                    40.93614686900003,
                    6.551158222000026
                  ],
                  [
                    40.900056653000036,
                    6.511638298000037
                  ],
                  [
                    40.88561652000004,
                    6.472118329000068
                  ],
                  [
                    40.86035635200005,
                    6.436198390000072
                  ],
                  [
                    40.858716306000076,
                    6.413352058000044
                  ],
                  [
                    40.85674623600005,
                    6.385908396000048
                  ],
                  [
                    40.86100619900003,
                    6.361108386000069
                  ],
                  [
                    40.86443619500005,
                    6.352278384000044
                  ],
                  [
                    40.86396238900005,
                    6.351030137000066
                  ],
                  [
                    40.861946173000035,
                    6.345718391000048
                  ],
                  [
                    40.86450613000005,
                    6.320258382000077
                  ],
                  [
                    40.87299610500003,
                    6.290858366000066
                  ],
                  [
                    40.879696083000056,
                    6.266508351000027
                  ],
                  [
                    40.88162104500003,
                    6.244343346000051
                  ],
                  [
                    40.88002598800006,
                    6.217228355000032
                  ],
                  [
                    40.87797591800006,
                    6.187668358000053
                  ],
                  [
                    40.87350087000004,
                    6.1698783660000345
                  ],
                  [
                    40.86787581100003,
                    6.151288376000025
                  ],
                  [
                    40.86642898400004,
                    6.133653443000071
                  ],
                  [
                    40.866435737000074,
                    6.113768378000032
                  ],
                  [
                    40.86951570600007,
                    6.094498368000075
                  ],
                  [
                    40.86667566400007,
                    6.0766383690000225
                  ],
                  [
                    40.87118564100007,
                    6.055768359000069
                  ],
                  [
                    40.87840553700005,
                    5.987518345000069
                  ],
                  [
                    40.87837379400003,
                    5.985943386000031
                  ],
                  [
                    40.87753544800006,
                    5.9443483360000755
                  ],
                  [
                    40.87645534500007,
                    5.89048832900005
                  ],
                  [
                    40.87573528200005,
                    5.854648328000053
                  ],
                  [
                    40.87479519000004,
                    5.807898320000049
                  ],
                  [
                    40.88630201700005,
                    5.778444605000061
                  ],
                  [
                    40.88752624800003,
                    5.775310975000025
                  ],
                  [
                    40.89309699800003,
                    5.761051677000069
                  ],
                  [
                    40.90127515700004,
                    5.740118263000056
                  ],
                  [
                    40.921324162000076,
                    5.685999190000075
                  ],
                  [
                    40.922295132000045,
                    5.683378211000047
                  ],
                  [
                    40.86500490100008,
                    5.669018307000044
                  ],
                  [
                    40.83741811300007,
                    5.6579836880000585
                  ],
                  [
                    40.83220476500003,
                    5.65589836700002
                  ],
                  [
                    40.81148465700005,
                    5.634908392000057
                  ],
                  [
                    40.78344451500004,
                    5.614648437000028
                  ],
                  [
                    40.76096990700006,
                    5.599756170000035
                  ],
                  [
                    40.752884376000054,
                    5.594398484000067
                  ],
                  [
                    40.716297575000056,
                    5.577371471000049
                  ],
                  [
                    40.705704842000046,
                    5.572441753000021
                  ],
                  [
                    40.69592657100003,
                    5.5678910760000235
                  ],
                  [
                    40.69437411500007,
                    5.567168583000068
                  ],
                  [
                    40.68146918300005,
                    5.544020140000043
                  ],
                  [
                    40.67958401800007,
                    5.540638594000029
                  ],
                  [
                    40.641530998000064,
                    5.531994368000028
                  ],
                  [
                    40.63363480100003,
                    5.530200646000026
                  ],
                  [
                    40.63305383200003,
                    5.530068672000027
                  ],
                  [
                    40.61596373100008,
                    5.50689869100006
                  ],
                  [
                    40.61445358200007,
                    5.504527858000074
                  ],
                  [
                    40.60722571100007,
                    5.49318058700004
                  ],
                  [
                    40.607219274000045,
                    5.49317048100005
                  ],
                  [
                    40.60538367000004,
                    5.490288706000058
                  ],
                  [
                    40.59405146900008,
                    5.483612344000051
                  ],
                  [
                    40.58154146900006,
                    5.476242082000056
                  ],
                  [
                    40.581043554000075,
                    5.475948735000031
                  ],
                  [
                    40.563503454000056,
                    5.4539087610000365
                  ],
                  [
                    40.54939275900006,
                    5.42841833500006
                  ],
                  [
                    40.54898336100007,
                    5.427678773000025
                  ],
                  [
                    40.548037891000035,
                    5.426678073000062
                  ],
                  [
                    40.53289327700003,
                    5.4106487920000745
                  ],
                  [
                    40.50116563300003,
                    5.405726189000063
                  ],
                  [
                    40.46132659400007,
                    5.399542324000038
                  ],
                  [
                    40.455892980000044,
                    5.398698912000043
                  ],
                  [
                    40.40931312500004,
                    5.392072476000067
                  ],
                  [
                    40.409236117000034,
                    5.392061519000038
                  ],
                  [
                    40.386448277000056,
                    5.388819727000055
                  ],
                  [
                    40.38378435000004,
                    5.388440758000058
                  ],
                  [
                    40.36950264200004,
                    5.38640904600004
                  ],
                  [
                    40.35809602300003,
                    5.384460706000027
                  ],
                  [
                    40.329301685000075,
                    5.379542406000041
                  ],
                  [
                    40.314027612000075,
                    5.3769334740000545
                  ],
                  [
                    40.31037241300004,
                    5.376309137000021
                  ],
                  [
                    40.276672279000024,
                    5.368169189000071
                  ],
                  [
                    40.244375269000045,
                    5.366296307000027
                  ],
                  [
                    40.24063214200004,
                    5.366079246000027
                  ],
                  [
                    40.22785768700004,
                    5.361912150000023
                  ],
                  [
                    40.22471038300006,
                    5.3608854820000715
                  ],
                  [
                    40.20835200100004,
                    5.355549289000066
                  ],
                  [
                    40.19854340300003,
                    5.354921812000043
                  ],
                  [
                    40.19815364100003,
                    5.354522167000027
                  ],
                  [
                    40.19513529900007,
                    5.354703788000052
                  ],
                  [
                    40.17443187500004,
                    5.353379345000064
                  ],
                  [
                    40.13459173700005,
                    5.3578694070000665
                  ],
                  [
                    40.10930395200006,
                    5.362707515000068
                  ],
                  [
                    40.09795160800007,
                    5.364879467000037
                  ],
                  [
                    40.06340150500006,
                    5.378549535000047
                  ],
                  [
                    40.03368142100004,
                    5.396789590000026
                  ],
                  [
                    39.99265890000004,
                    5.3466058790000375
                  ],
                  [
                    39.98897237600005,
                    5.342096078000054
                  ],
                  [
                    39.97981280700003,
                    5.330890985000053
                  ],
                  [
                    39.94229090700003,
                    5.284989659000075
                  ],
                  [
                    39.916527134000034,
                    5.236849504000077
                  ],
                  [
                    39.907300672000076,
                    5.219609665000064
                  ],
                  [
                    39.888627995000036,
                    5.16837971800004
                  ],
                  [
                    39.878400448000036,
                    5.140319646000023
                  ],
                  [
                    39.85871599600006,
                    5.093074659000024
                  ],
                  [
                    39.845612826000036,
                    5.061625516000049
                  ],
                  [
                    39.83945657500004,
                    5.046849793000035
                  ],
                  [
                    39.83359012600005,
                    5.032769630000075
                  ],
                  [
                    39.812860002000036,
                    5.002069636000044
                  ],
                  [
                    39.804449899000076,
                    4.9514796030000525
                  ],
                  [
                    39.78398973600008,
                    4.890589574000046
                  ],
                  [
                    39.771414149000066,
                    4.861517027000048
                  ],
                  [
                    39.765069607000044,
                    4.846849563000035
                  ],
                  [
                    39.75850952300004,
                    4.8010695250000595
                  ],
                  [
                    39.75610838100005,
                    4.788607804000037
                  ],
                  [
                    39.756001121000054,
                    4.7880511310000315
                  ],
                  [
                    39.752802607000035,
                    4.771451120000052
                  ],
                  [
                    39.74678797400003,
                    4.74023569000002
                  ],
                  [
                    39.74525422700003,
                    4.73227567400005
                  ],
                  [
                    39.74355936300003,
                    4.723479474000044
                  ],
                  [
                    39.74412461400004,
                    4.7097342750000735
                  ],
                  [
                    39.74434780000007,
                    4.704307050000068
                  ],
                  [
                    39.745899293000036,
                    4.666579411000043
                  ],
                  [
                    39.73970925200007,
                    4.654729407000048
                  ],
                  [
                    39.735543422000035,
                    4.648537887000032
                  ],
                  [
                    39.72512917300003,
                    4.63305940500004
                  ],
                  [
                    39.71700912000006,
                    4.615679399000044
                  ],
                  [
                    39.70982907200005,
                    4.597369385000036
                  ],
                  [
                    39.70326900400005,
                    4.568169368000042
                  ],
                  [
                    39.69014892800004,
                    4.543289350000066
                  ],
                  [
                    39.67464882000007,
                    4.505189332000043
                  ],
                  [
                    39.655588703000035,
                    4.468889319000027
                  ],
                  [
                    39.64205861100004,
                    4.435939291000068
                  ],
                  [
                    39.640575958000056,
                    4.431291346000023
                  ],
                  [
                    39.63145853000003,
                    4.402709266000045
                  ],
                  [
                    39.61881844100003,
                    4.36846924200006
                  ],
                  [
                    39.60320834700008,
                    4.333769220000022
                  ],
                  [
                    39.585778238000046,
                    4.296539195000037
                  ],
                  [
                    39.57504469700007,
                    4.278307684000026
                  ],
                  [
                    39.56696812600006,
                    4.264589181000076
                  ],
                  [
                    39.56331884200006,
                    4.260653644000058
                  ],
                  [
                    39.539687995000065,
                    4.235169173000031
                  ],
                  [
                    39.52878786900004,
                    4.1667390980000505
                  ],
                  [
                    39.52744189900005,
                    4.163162708000073
                  ],
                  [
                    39.51667173900006,
                    4.1345444710000265
                  ],
                  [
                    39.50909773700005,
                    4.114419055000042
                  ],
                  [
                    39.47827754200006,
                    4.040328985000031
                  ],
                  [
                    39.499677537000025,
                    3.9657288600000697
                  ],
                  [
                    39.482847451000055,
                    3.9419988430000217
                  ],
                  [
                    39.458120816000076,
                    3.8988933960000622
                  ],
                  [
                    39.43569826100003,
                    3.8598046060000684
                  ],
                  [
                    39.43181716500004,
                    3.8530387690000225
                  ],
                  [
                    39.42375441000007,
                    3.8386711070000388
                  ],
                  [
                    39.39961698500008,
                    3.795658718000027
                  ],
                  [
                    39.36923700700004,
                    3.750037763000023
                  ],
                  [
                    39.353099609000026,
                    3.7258019960000297
                  ],
                  [
                    39.34966786700005,
                    3.720648433000065
                  ],
                  [
                    39.34541782900004,
                    3.714266007000049
                  ],
                  [
                    39.29077054500004,
                    3.632201425000062
                  ],
                  [
                    39.284696387000054,
                    3.623078557000042
                  ],
                  [
                    39.220496129000026,
                    3.6024785880000536
                  ],
                  [
                    39.09791769800006,
                    3.5366900940000505
                  ],
                  [
                    39.09111795800004,
                    3.5311039620000315
                  ],
                  [
                    39.09058702500005,
                    3.531380802000058
                  ],
                  [
                    39.08472000000006,
                    3.5344400000000746
                  ],
                  [
                    39.046110000000056,
                    3.5288900000000467
                  ],
                  [
                    39.045760263000034,
                    3.528849932000071
                  ],
                  [
                    39.038753188000044,
                    3.5280471600000283
                  ],
                  [
                    39.03334472200004,
                    3.527427534000026
                  ],
                  [
                    39.02177182100007,
                    3.526101674000074
                  ],
                  [
                    39.00969978200004,
                    3.524718630000052
                  ],
                  [
                    38.96070974600008,
                    3.519106041000043
                  ],
                  [
                    38.956380000000024,
                    3.5186100000000238
                  ],
                  [
                    38.91361000000006,
                    3.5138900000000604
                  ],
                  [
                    38.90742454600007,
                    3.5156475500000397
                  ],
                  [
                    38.81000000000006,
                    3.543330000000026
                  ],
                  [
                    38.775094264000074,
                    3.553681266000069
                  ],
                  [
                    38.76167255200005,
                    3.5576614640000344
                  ],
                  [
                    38.75630219800007,
                    3.559254038000063
                  ],
                  [
                    38.74775306300006,
                    3.56178927600007
                  ],
                  [
                    38.72944000000007,
                    3.5672200000000203
                  ],
                  [
                    38.62194000000005,
                    3.6016700000000696
                  ],
                  [
                    38.59335821900004,
                    3.6085486820000483
                  ],
                  [
                    38.58022812000007,
                    3.611708659000044
                  ],
                  [
                    38.516940000000034,
                    3.6269400000000473
                  ],
                  [
                    38.44805000000008,
                    3.5994400000000724
                  ],
                  [
                    38.43657600200004,
                    3.600313232000076
                  ],
                  [
                    38.33230789600003,
                    3.608248592000052
                  ],
                  [
                    38.32388000000003,
                    3.608890000000031
                  ],
                  [
                    38.32234968300003,
                    3.608910981000065
                  ],
                  [
                    38.298038371000075,
                    3.609244292000028
                  ],
                  [
                    38.29817650700005,
                    3.6121219860000338
                  ],
                  [
                    38.29802788500007,
                    3.61587492700005
                  ],
                  [
                    38.29793194100006,
                    3.615881598000044
                  ],
                  [
                    38.298116451000055,
                    3.6121259750000263
                  ],
                  [
                    38.297984919000044,
                    3.609245025000064
                  ],
                  [
                    38.280926186000045,
                    3.609478902000035
                  ],
                  [
                    38.121110000000044,
                    3.6116700000000606
                  ],
                  [
                    38.05611000000005,
                    3.6519400000000246
                  ],
                  [
                    38.04007713000004,
                    3.6848038210000595
                  ],
                  [
                    38.03361000000007,
                    3.698060000000055
                  ],
                  [
                    38.026023561000045,
                    3.7045775960000356
                  ],
                  [
                    37.998050000000035,
                    3.72861000000006
                  ],
                  [
                    37.98938420600007,
                    3.734236183000064
                  ],
                  [
                    37.94362845300003,
                    3.763942668000027
                  ],
                  [
                    37.64826015400007,
                    3.955707706000055
                  ],
                  [
                    37.55095329100004,
                    4.018883254000059
                  ],
                  [
                    37.54683704000007,
                    4.02155569100006
                  ],
                  [
                    37.543704122000065,
                    4.023589708000031
                  ],
                  [
                    37.52323828800007,
                    4.036876954000036
                  ],
                  [
                    37.50920328700005,
                    4.045989044000066
                  ],
                  [
                    37.28055000000006,
                    4.194440000000043
                  ],
                  [
                    37.13027000000005,
                    4.28639000000004
                  ],
                  [
                    37.12225875300004,
                    4.298050214000057
                  ],
                  [
                    37.09916000000004,
                    4.331670000000031
                  ],
                  [
                    37.09514145500003,
                    4.334636584000066
                  ],
                  [
                    37.08446514800005,
                    4.342518084000062
                  ],
                  [
                    37.04723541300007,
                    4.370001946000059
                  ],
                  [
                    37.039720000000045,
                    4.3755500000000325
                  ],
                  [
                    37.036945323000054,
                    4.376630471000055
                  ],
                  [
                    36.95148169300006,
                    4.4099103860000355
                  ],
                  [
                    36.94853076900006,
                    4.411059489000024
                  ],
                  [
                    36.887770000000046,
                    4.434720000000027
                  ],
                  [
                    36.88650268400005,
                    4.434713650000049
                  ],
                  [
                    36.71425396400008,
                    4.433850543000062
                  ],
                  [
                    36.71258200800003,
                    4.4392482680000285
                  ],
                  [
                    36.70246245100003,
                    4.46624556200004
                  ],
                  [
                    36.69149376300004,
                    4.495508197000049
                  ],
                  [
                    36.67804527200008,
                    4.529114322000055
                  ],
                  [
                    36.657532315000026,
                    4.580373676000022
                  ],
                  [
                    36.68084120200007,
                    4.604300630000068
                  ],
                  [
                    36.64640914100005,
                    4.710757126000033
                  ],
                  [
                    36.82652322300004,
                    4.709191812000029
                  ],
                  [
                    36.82847998600005,
                    4.709174806000021
                  ],
                  [
                    36.82875072500008,
                    4.709451992000027
                  ],
                  [
                    36.85473946500008,
                    4.736059609000051
                  ],
                  [
                    36.86347565500006,
                    4.793039446000023
                  ],
                  [
                    36.860849493000046,
                    4.93506512700003
                  ],
                  [
                    36.86479857100005,
                    4.9441984100000695
                  ],
                  [
                    36.86070896700005,
                    4.978767301000062
                  ],
                  [
                    36.86753320300005,
                    5.007015968000076
                  ],
                  [
                    36.87060928100004,
                    5.024372074000041
                  ],
                  [
                    36.871440205000056,
                    5.029060383000058
                  ],
                  [
                    36.88218579100004,
                    5.074983650000036
                  ],
                  [
                    36.892970983000055,
                    5.109787746000052
                  ],
                  [
                    36.92122786400006,
                    5.145130641000037
                  ],
                  [
                    36.94896665400006,
                    5.19468654700006
                  ],
                  [
                    36.958714549000035,
                    5.194037053000045
                  ],
                  [
                    36.96339843900006,
                    5.193724969000073
                  ],
                  [
                    36.96648103200005,
                    5.193519578000064
                  ],
                  [
                    36.968608560000064,
                    5.1933778230000485
                  ],
                  [
                    36.98309996800003,
                    5.19241227200007
                  ],
                  [
                    36.99257092900007,
                    5.195891134000021
                  ],
                  [
                    37.00264836700006,
                    5.198885947000065
                  ],
                  [
                    37.00331111600008,
                    5.199082903000033
                  ],
                  [
                    37.02255181400005,
                    5.196473236000031
                  ],
                  [
                    37.05222130100003,
                    5.191772811000021
                  ],
                  [
                    37.08212078400004,
                    5.186382331000061
                  ],
                  [
                    37.11223026400006,
                    5.18627232800003
                  ],
                  [
                    37.145309687000065,
                    5.1889425750000555
                  ],
                  [
                    37.17397380400007,
                    5.192851751000035
                  ],
                  [
                    37.17908092300007,
                    5.1935482540000635
                  ],
                  [
                    37.18182905900005,
                    5.193923041000062
                  ],
                  [
                    37.181977292000056,
                    5.19408154100006
                  ],
                  [
                    37.183431744000075,
                    5.1956367300000466
                  ],
                  [
                    37.19715878400007,
                    5.210314530000062
                  ],
                  [
                    37.216908441000044,
                    5.212684750000051
                  ],
                  [
                    37.23810807800004,
                    5.199433549000048
                  ],
                  [
                    37.26316765000007,
                    5.197003334000044
                  ],
                  [
                    37.292357141000025,
                    5.194363099000043
                  ],
                  [
                    37.31724671300003,
                    5.173531212000057
                  ],
                  [
                    37.340736313000036,
                    5.159599950000029
                  ],
                  [
                    37.36717585100007,
                    5.155099544000052
                  ],
                  [
                    37.417214982000075,
                    5.1665505950000465
                  ],
                  [
                    37.42364304500006,
                    5.170103609000023
                  ],
                  [
                    37.424932940000076,
                    5.170816579000075
                  ],
                  [
                    37.42838929100003,
                    5.172727025000029
                  ],
                  [
                    37.43184557200004,
                    5.1746374330000435
                  ],
                  [
                    37.43265052000004,
                    5.175082355000029
                  ],
                  [
                    37.441514561000076,
                    5.179981819000034
                  ],
                  [
                    37.446959520000064,
                    5.182965900000056
                  ],
                  [
                    37.44851441600008,
                    5.183818052000049
                  ],
                  [
                    37.46558414400005,
                    5.193173024000032
                  ],
                  [
                    37.491273695000075,
                    5.202913917000046
                  ],
                  [
                    37.51786323600004,
                    5.220475515000032
                  ],
                  [
                    37.53524473900006,
                    5.227456905000054
                  ],
                  [
                    37.55135264900008,
                    5.233926748000044
                  ],
                  [
                    37.57785364400007,
                    5.2423889260000465
                  ],
                  [
                    37.57837181900004,
                    5.243775355000025
                  ],
                  [
                    37.57983021300004,
                    5.247677435000071
                  ],
                  [
                    37.59744173000007,
                    5.2542110320000575
                  ],
                  [
                    37.60021180700005,
                    5.2552386870000305
                  ],
                  [
                    37.62026746200007,
                    5.262555681000038
                  ],
                  [
                    37.62973481100005,
                    5.266009696000026
                  ],
                  [
                    37.63728635900003,
                    5.2831669720000605
                  ],
                  [
                    37.64547815700007,
                    5.2971859470000595
                  ],
                  [
                    37.64670603800005,
                    5.299287273000061
                  ],
                  [
                    37.655010848000074,
                    5.301812931000029
                  ],
                  [
                    37.66225788600008,
                    5.304011412000023
                  ],
                  [
                    37.664552005000075,
                    5.304707362000045
                  ],
                  [
                    37.67423051600008,
                    5.307643461000055
                  ],
                  [
                    37.70088005300005,
                    5.305883307000045
                  ],
                  [
                    37.72893957500003,
                    5.29218206500002
                  ],
                  [
                    37.74226707400004,
                    5.280772962000071
                  ],
                  [
                    37.74373683700003,
                    5.27951476100003
                  ],
                  [
                    37.74464642500004,
                    5.2787361010000495
                  ],
                  [
                    37.74600365400005,
                    5.277574235000031
                  ],
                  [
                    37.747129259000076,
                    5.276610653000034
                  ],
                  [
                    37.74984418500003,
                    5.277322739000056
                  ],
                  [
                    37.75428164900006,
                    5.27848662100007
                  ],
                  [
                    37.75825621300004,
                    5.279529091000029
                  ],
                  [
                    37.76198088500007,
                    5.280506019000029
                  ],
                  [
                    37.77282881700006,
                    5.28335127400004
                  ],
                  [
                    37.79260847900008,
                    5.274220446000072
                  ],
                  [
                    37.81007817200003,
                    5.268299910000053
                  ],
                  [
                    37.827127878000056,
                    5.249738226000034
                  ],
                  [
                    37.83949001900004,
                    5.242430554000066
                  ],
                  [
                    37.852657442000066,
                    5.2346468540000615
                  ],
                  [
                    37.883194751000076,
                    5.23432966200005
                  ],
                  [
                    37.88508552400003,
                    5.234310022000045
                  ],
                  [
                    37.886762247000036,
                    5.235433683000053
                  ],
                  [
                    37.90081933500005,
                    5.2448540870000215
                  ],
                  [
                    37.90205956400007,
                    5.25429742700004
                  ],
                  [
                    37.90243462300003,
                    5.259385743000053
                  ],
                  [
                    37.904384624000045,
                    5.279376659000036
                  ],
                  [
                    37.904774635000024,
                    5.303957793000052
                  ],
                  [
                    37.90103466700003,
                    5.326918851000073
                  ],
                  [
                    37.896374714000046,
                    5.349879911000073
                  ],
                  [
                    37.900519185000064,
                    5.369899366000027
                  ],
                  [
                    37.90121237500006,
                    5.373247752000054
                  ],
                  [
                    37.919273874000055,
                    5.395977250000044
                  ],
                  [
                    37.935224497000036,
                    5.423033255000064
                  ],
                  [
                    37.94021448400008,
                    5.449924484000064
                  ],
                  [
                    37.94681445500004,
                    5.47428560000003
                  ],
                  [
                    37.94925445600006,
                    5.507597133000047
                  ],
                  [
                    37.94781448700007,
                    5.537688512000045
                  ],
                  [
                    37.94153453900003,
                    5.568449926000028
                  ],
                  [
                    37.941128269000046,
                    5.585105321000071
                  ],
                  [
                    37.93710458900006,
                    5.597391257000027
                  ],
                  [
                    37.93017464400003,
                    5.616672147000031
                  ],
                  [
                    37.94351999600008,
                    5.639464151000027
                  ],
                  [
                    37.96373546900003,
                    5.645694190000029
                  ],
                  [
                    37.97746523600006,
                    5.649404522000054
                  ],
                  [
                    37.99964369300005,
                    5.649949067000023
                  ],
                  [
                    38.00801470400006,
                    5.650154599000075
                  ],
                  [
                    38.02407442900005,
                    5.660065495000026
                  ],
                  [
                    38.040814141000055,
                    5.67364673000003
                  ],
                  [
                    38.05550388300003,
                    5.68033734100004
                  ],
                  [
                    38.075163846000066,
                    5.688940437000042
                  ],
                  [
                    38.08046372100006,
                    5.7010359290000565
                  ],
                  [
                    38.087083696000036,
                    5.721256847000063
                  ],
                  [
                    38.08843812400005,
                    5.739580131000025
                  ],
                  [
                    38.088883692000024,
                    5.745607964000044
                  ],
                  [
                    38.07207775000006,
                    5.762558968000064
                  ],
                  [
                    38.06415437600003,
                    5.763261783000075
                  ],
                  [
                    38.054153933000066,
                    5.76414883800004
                  ],
                  [
                    38.039214033000064,
                    5.772389224000051
                  ],
                  [
                    38.03455747100003,
                    5.776639104000026
                  ],
                  [
                    38.01987416700007,
                    5.79004003700004
                  ],
                  [
                    38.01227422300008,
                    5.804270699000028
                  ],
                  [
                    38.00901426300004,
                    5.826541721000069
                  ],
                  [
                    38.00713428500006,
                    5.8492727630000445
                  ],
                  [
                    38.00254538000007,
                    5.85676032300006
                  ],
                  [
                    37.99630436500007,
                    5.86694357600004
                  ],
                  [
                    37.99094047300008,
                    5.875042206000046
                  ],
                  [
                    37.98932221200005,
                    5.877485525000054
                  ],
                  [
                    37.984105949000025,
                    5.885361258000046
                  ],
                  [
                    37.983563340000046,
                    5.886180512000067
                  ],
                  [
                    37.98247446700003,
                    5.887824539000064
                  ],
                  [
                    37.98224203800004,
                    5.889143715000046
                  ],
                  [
                    37.978994500000056,
                    5.907575443000042
                  ],
                  [
                    37.97758452200003,
                    5.927776367000035
                  ],
                  [
                    37.96857460200005,
                    5.956017667000026
                  ],
                  [
                    37.952694705000056,
                    5.96334801200004
                  ],
                  [
                    37.94465475700008,
                    5.962987996000038
                  ],
                  [
                    37.93648182100003,
                    5.9618984710000404
                  ],
                  [
                    37.922824898000044,
                    5.960077881000075
                  ],
                  [
                    37.903975012000046,
                    5.9605079070000215
                  ],
                  [
                    37.89498508200006,
                    5.974498552000057
                  ],
                  [
                    37.89477321600003,
                    5.974652565000042
                  ],
                  [
                    37.88250612200005,
                    5.98356995000006
                  ],
                  [
                    37.88048518100004,
                    5.985039044000075
                  ],
                  [
                    37.86553527800004,
                    5.986629124000046
                  ],
                  [
                    37.856768070000044,
                    5.998702974000025
                  ],
                  [
                    37.856545346000075,
                    5.999009700000045
                  ],
                  [
                    37.84296543800008,
                    6.010940249000043
                  ],
                  [
                    37.82709553300003,
                    6.009990222000056
                  ],
                  [
                    37.81332561500005,
                    5.997789667000063
                  ],
                  [
                    37.803736092000065,
                    5.9931788300000335
                  ],
                  [
                    37.79148575500005,
                    5.995909596000047
                  ],
                  [
                    37.783175819000064,
                    6.0106002700000545
                  ],
                  [
                    37.78636580500006,
                    6.028751099000033
                  ],
                  [
                    37.78977580000003,
                    6.049442044000045
                  ],
                  [
                    37.78513584600006,
                    6.072633105000023
                  ],
                  [
                    37.77772590400008,
                    6.098124275000032
                  ],
                  [
                    37.77573682800005,
                    6.113575488000038
                  ],
                  [
                    37.77477053100006,
                    6.123118817000034
                  ],
                  [
                    37.77469594400003,
                    6.123855449000075
                  ],
                  [
                    37.77809593500007,
                    6.149596620000068
                  ],
                  [
                    37.79053327300005,
                    6.172462230000065
                  ],
                  [
                    37.80979803400004,
                    6.196093978000022
                  ],
                  [
                    37.823360180000066,
                    6.217283589000033
                  ],
                  [
                    37.82461793900006,
                    6.219248723000021
                  ],
                  [
                    37.82556701800007,
                    6.220731572000034
                  ],
                  [
                    37.840265601000056,
                    6.248251081000035
                  ],
                  [
                    37.848045572000046,
                    6.278822470000023
                  ],
                  [
                    37.851419140000075,
                    6.299468039000033
                  ],
                  [
                    37.85215556300005,
                    6.304783647000022
                  ],
                  [
                    37.850285590000055,
                    6.326844653000023
                  ],
                  [
                    37.84820560500003,
                    6.331664878000026
                  ],
                  [
                    37.84541563200003,
                    6.351875797000048
                  ],
                  [
                    37.840085687000055,
                    6.378747021000038
                  ],
                  [
                    37.81959582800005,
                    6.393427707000058
                  ],
                  [
                    37.80783590800007,
                    6.410178477000045
                  ],
                  [
                    37.797455987000035,
                    6.429239352000025
                  ],
                  [
                    37.79628600500007,
                    6.449460269000042
                  ],
                  [
                    37.79992600400004,
                    6.4781815720000395
                  ],
                  [
                    37.80777488100006,
                    6.500655317000053
                  ],
                  [
                    37.81212825400007,
                    6.506985464000024
                  ],
                  [
                    37.81256822600005,
                    6.506765906000055
                  ],
                  [
                    37.81305275700004,
                    6.508329764000052
                  ],
                  [
                    37.81459475400004,
                    6.510571948000063
                  ],
                  [
                    37.82339774500008,
                    6.5205332560000215
                  ],
                  [
                    37.84247742100007,
                    6.541685166000036
                  ],
                  [
                    37.84373645000005,
                    6.543380561000049
                  ],
                  [
                    37.85442720800006,
                    6.557776617000059
                  ],
                  [
                    37.87148281900005,
                    6.5822285140000645
                  ],
                  [
                    37.89277595400006,
                    6.596070541000074
                  ],
                  [
                    37.898981664000075,
                    6.594380668000042
                  ],
                  [
                    37.89969188900005,
                    6.594187260000069
                  ],
                  [
                    37.91261203100004,
                    6.590668957000048
                  ],
                  [
                    37.91473687900003,
                    6.583653467000033
                  ],
                  [
                    37.91846080500005,
                    6.574375835000069
                  ],
                  [
                    37.93270059300005,
                    6.557206405000045
                  ],
                  [
                    37.95266291200005,
                    6.549619914000061
                  ],
                  [
                    37.96876584700004,
                    6.548954434000052
                  ],
                  [
                    37.96929754300004,
                    6.549244481000073
                  ],
                  [
                    37.983404878000044,
                    6.556940220000058
                  ],
                  [
                    37.99685384400004,
                    6.575613409000027
                  ],
                  [
                    38.00577098400004,
                    6.575365686000055
                  ],
                  [
                    38.01592661500007,
                    6.5756134120000524
                  ],
                  [
                    38.01646857000003,
                    6.575178275000042
                  ],
                  [
                    38.03351319800004,
                    6.561493097000039
                  ],
                  [
                    38.03751282400003,
                    6.555575210000029
                  ],
                  [
                    38.05159517900006,
                    6.534738812000057
                  ],
                  [
                    38.05611384600007,
                    6.53355767100004
                  ],
                  [
                    38.073392633000026,
                    6.52904114200004
                  ],
                  [
                    38.09073151500007,
                    6.5260684460000675
                  ],
                  [
                    38.09519008500007,
                    6.521609399000056
                  ],
                  [
                    38.101134847000026,
                    6.512691303000054
                  ],
                  [
                    38.11451055800006,
                    6.499561886000038
                  ],
                  [
                    38.137598249000064,
                    6.505565334000039
                  ],
                  [
                    38.13928038800003,
                    6.506002737000074
                  ],
                  [
                    38.14358101300007,
                    6.502111278000029
                  ],
                  [
                    38.14711008200004,
                    6.498917970000036
                  ],
                  [
                    38.14968371900005,
                    6.4965891920000445
                  ],
                  [
                    38.14936920100007,
                    6.494580901000063
                  ],
                  [
                    38.14646364300006,
                    6.476028025000062
                  ],
                  [
                    38.14622221500008,
                    6.474579300000073
                  ],
                  [
                    38.144937166000034,
                    6.466868171000044
                  ],
                  [
                    38.14477009900003,
                    6.465865660000077
                  ],
                  [
                    38.14349126600007,
                    6.458191833000058
                  ],
                  [
                    38.155222080000044,
                    6.43925598200002
                  ],
                  [
                    38.17062181500006,
                    6.449826935000033
                  ],
                  [
                    38.19192466800007,
                    6.456635795000068
                  ],
                  [
                    38.192931428000065,
                    6.456957578000072
                  ],
                  [
                    38.19425663000004,
                    6.4573398730000235
                  ],
                  [
                    38.20036064100003,
                    6.459100762000048
                  ],
                  [
                    38.20886653300005,
                    6.461554546000059
                  ],
                  [
                    38.21109112000005,
                    6.462196296000059
                  ],
                  [
                    38.21521579700004,
                    6.463386186000037
                  ],
                  [
                    38.21550033400007,
                    6.463468269000032
                  ],
                  [
                    38.21589258500006,
                    6.463312023000071
                  ],
                  [
                    38.22145094200005,
                    6.461097959000028
                  ],
                  [
                    38.22323157300008,
                    6.461623943000063
                  ],
                  [
                    38.22454718000006,
                    6.46201256300003
                  ],
                  [
                    38.245590529000026,
                    6.468228601000021
                  ],
                  [
                    38.250946045000035,
                    6.462657264000029
                  ],
                  [
                    38.25352389300008,
                    6.459975532000044
                  ],
                  [
                    38.25365552400007,
                    6.459838596000054
                  ],
                  [
                    38.255187386000046,
                    6.458007102000067
                  ],
                  [
                    38.256028843000024,
                    6.457001056000024
                  ],
                  [
                    38.25606350500004,
                    6.456959614000027
                  ],
                  [
                    38.260080284000026,
                    6.45215715300003
                  ],
                  [
                    38.27419481800007,
                    6.443060423000077
                  ],
                  [
                    38.28240350100003,
                    6.437769978000063
                  ],
                  [
                    38.28241420000006,
                    6.43770280800004
                  ],
                  [
                    38.28251144700005,
                    6.436602031000064
                  ],
                  [
                    38.282560372000034,
                    6.435836246000065
                  ],
                  [
                    38.28265701400005,
                    6.435166261000063
                  ],
                  [
                    38.282849827000064,
                    6.434161350000068
                  ],
                  [
                    38.282994452000025,
                    6.433395700000062
                  ],
                  [
                    38.282541851000076,
                    6.431983024000033
                  ],
                  [
                    38.282255890000044,
                    6.43116890400006
                  ],
                  [
                    38.282495880000056,
                    6.430642717000069
                  ],
                  [
                    38.282736674000034,
                    6.42954214100007
                  ],
                  [
                    38.283312419000026,
                    6.4284420340000565
                  ],
                  [
                    38.28369662600005,
                    6.427437390000023
                  ],
                  [
                    38.28364984700005,
                    6.426671472000066
                  ],
                  [
                    38.283124636000025,
                    6.425857018000045
                  ],
                  [
                    38.28259855500005,
                    6.42566481800003
                  ],
                  [
                    38.282169718000034,
                    6.424371840000049
                  ],
                  [
                    38.28202811400007,
                    6.422983532000046
                  ],
                  [
                    38.282125489000066,
                    6.421787024000025
                  ],
                  [
                    38.28227111600006,
                    6.420303388000036
                  ],
                  [
                    38.282511836000026,
                    6.419250676000047
                  ],
                  [
                    38.282489017000046,
                    6.41846085800006
                  ],
                  [
                    38.28244237300004,
                    6.41759920800007
                  ],
                  [
                    38.282107831000076,
                    6.417311544000029
                  ],
                  [
                    38.281390833000046,
                    6.416784016000065
                  ],
                  [
                    38.28100985200007,
                    6.415491105000058
                  ],
                  [
                    38.28131841000004,
                    6.414946783000062
                  ],
                  [
                    38.28192476100003,
                    6.414531021000073
                  ],
                  [
                    38.28286452400005,
                    6.414469669000027
                  ],
                  [
                    38.28430885800003,
                    6.411964991000048
                  ],
                  [
                    38.28424486400007,
                    6.411490585000024
                  ],
                  [
                    38.284364950000054,
                    6.411427201000038
                  ],
                  [
                    38.28470042300006,
                    6.411044743000048
                  ],
                  [
                    38.28494060000003,
                    6.410374955000066
                  ],
                  [
                    38.28460619400005,
                    6.409991562000073
                  ],
                  [
                    38.283937250000065,
                    6.409320507000075
                  ],
                  [
                    38.28293385300003,
                    6.408303045000025
                  ],
                  [
                    38.28311335300003,
                    6.408254342000021
                  ],
                  [
                    38.28371239000006,
                    6.407585055000027
                  ],
                  [
                    38.284406956000055,
                    6.407035567000037
                  ],
                  [
                    38.28500549100005,
                    6.406725273000063
                  ],
                  [
                    38.285796583000035,
                    6.405577593000032
                  ],
                  [
                    38.28656326400005,
                    6.4047769050000625
                  ],
                  [
                    38.287209809000046,
                    6.404347010000038
                  ],
                  [
                    38.288430926000046,
                    6.403630715000077
                  ],
                  [
                    38.28900566300007,
                    6.403224650000027
                  ],
                  [
                    38.28989190600004,
                    6.402460022000071
                  ],
                  [
                    38.29051465400005,
                    6.401934357000073
                  ],
                  [
                    38.29125804200004,
                    6.400666935000061
                  ],
                  [
                    38.291857555000036,
                    6.399638644000049
                  ],
                  [
                    38.29252888600007,
                    6.398574550000035
                  ],
                  [
                    38.29315196700003,
                    6.397952941000028
                  ],
                  [
                    38.29275972700003,
                    6.395922082000027
                  ],
                  [
                    38.29277095700007,
                    6.39535145800005
                  ],
                  [
                    38.29322972700004,
                    6.372039930000028
                  ],
                  [
                    38.288230414000054,
                    6.359842237000066
                  ],
                  [
                    38.272512918000075,
                    6.34788532400006
                  ],
                  [
                    38.267693604000044,
                    6.345546098000057
                  ],
                  [
                    38.256133506000026,
                    6.339934991000064
                  ],
                  [
                    38.24860305800007,
                    6.336279819000026
                  ],
                  [
                    38.23136316500006,
                    6.3311045930000205
                  ],
                  [
                    38.23078450500003,
                    6.331073787000037
                  ],
                  [
                    38.21561097000006,
                    6.330266003000077
                  ],
                  [
                    38.213893281000026,
                    6.330174559000056
                  ],
                  [
                    38.20526263100004,
                    6.324268067000048
                  ],
                  [
                    38.19757778500008,
                    6.319003268000074
                  ],
                  [
                    38.19478864900003,
                    6.31451035200007
                  ],
                  [
                    38.18842153000003,
                    6.304253797000058
                  ],
                  [
                    38.18670577100005,
                    6.2990982240000335
                  ],
                  [
                    38.181771645000026,
                    6.284271994000051
                  ],
                  [
                    38.18167008100005,
                    6.284021009000071
                  ],
                  [
                    38.180822901000056,
                    6.281927460000077
                  ],
                  [
                    38.17833170600005,
                    6.2757712310000215
                  ],
                  [
                    38.17657922200004,
                    6.272349894000058
                  ],
                  [
                    38.17374178100005,
                    6.26681042000007
                  ],
                  [
                    38.17191181600003,
                    6.255329379000045
                  ],
                  [
                    38.174838210000075,
                    6.248365123000042
                  ],
                  [
                    38.17905169200003,
                    6.238337847000025
                  ],
                  [
                    38.19331145000007,
                    6.226176747000068
                  ],
                  [
                    38.195190095000044,
                    6.2181315450000625
                  ],
                  [
                    38.19792137500008,
                    6.206434972000068
                  ],
                  [
                    38.196440351000035,
                    6.203026050000062
                  ],
                  [
                    38.187396841000066,
                    6.182210307000048
                  ],
                  [
                    38.184793170000034,
                    6.17977215600007
                  ],
                  [
                    38.17103344100008,
                    6.166887159000055
                  ],
                  [
                    38.158393517000036,
                    6.1595268280000255
                  ],
                  [
                    38.141383620000056,
                    6.154456615000072
                  ],
                  [
                    38.12745476600003,
                    6.155028483000024
                  ],
                  [
                    38.125063726000064,
                    6.1551266500000565
                  ],
                  [
                    38.117003786000055,
                    6.16705720300007
                  ],
                  [
                    38.10997148800004,
                    6.173462404000077
                  ],
                  [
                    38.102301546000035,
                    6.1804483870000695
                  ],
                  [
                    38.08939899100005,
                    6.164372419000074
                  ],
                  [
                    38.08825659100006,
                    6.162948866000022
                  ],
                  [
                    38.086728393000044,
                    6.161044785000058
                  ],
                  [
                    38.08305335800003,
                    6.137198697000031
                  ],
                  [
                    38.079863412000066,
                    6.1169868710000515
                  ],
                  [
                    38.09207320100006,
                    6.096325006000029
                  ],
                  [
                    38.09399626100003,
                    6.0935979210000255
                  ],
                  [
                    38.09544382200005,
                    6.091545139000061
                  ],
                  [
                    38.09684564400004,
                    6.089557219000028
                  ],
                  [
                    38.098593093000034,
                    6.08707916700007
                  ],
                  [
                    38.10014307200004,
                    6.077273283000068
                  ],
                  [
                    38.10498298400006,
                    6.066032269000061
                  ],
                  [
                    38.11649278800007,
                    6.0502008360000445
                  ],
                  [
                    38.11669357300008,
                    6.048862917000065
                  ],
                  [
                    38.11904275200004,
                    6.033209301000056
                  ],
                  [
                    38.12018807000004,
                    6.02578414900006
                  ],
                  [
                    38.121592709000026,
                    6.016677806000075
                  ],
                  [
                    38.13883240900003,
                    6.010267226000053
                  ],
                  [
                    38.14699570400006,
                    6.003273451000041
                  ],
                  [
                    38.150342212000055,
                    6.000406334000047
                  ],
                  [
                    38.15279142900005,
                    5.996211126000048
                  ],
                  [
                    38.15406654100008,
                    5.994027021000022
                  ],
                  [
                    38.155136914000025,
                    5.9921935980000285
                  ],
                  [
                    38.159322065000026,
                    5.985024948000046
                  ],
                  [
                    38.162552008000034,
                    5.975614095000026
                  ],
                  [
                    38.170151883000074,
                    5.957022411000025
                  ],
                  [
                    38.18097169200007,
                    5.941651025000056
                  ],
                  [
                    38.19179959200005,
                    5.938496512000029
                  ],
                  [
                    38.203731305000076,
                    5.935020423000026
                  ],
                  [
                    38.20669790200003,
                    5.928265721000059
                  ],
                  [
                    38.211791170000026,
                    5.916668766000043
                  ],
                  [
                    38.21481111600008,
                    5.893246647000069
                  ],
                  [
                    38.21423626400008,
                    5.89187073100004
                  ],
                  [
                    38.212497918000054,
                    5.887709944000051
                  ],
                  [
                    38.20888389300006,
                    5.879059612000049
                  ],
                  [
                    38.204120326000066,
                    5.87166398200003
                  ],
                  [
                    38.20375642500005,
                    5.8710989910000535
                  ],
                  [
                    38.19969959400004,
                    5.864800523000042
                  ],
                  [
                    38.19930691600007,
                    5.860193581000033
                  ],
                  [
                    38.19839140400006,
                    5.849452678000034
                  ],
                  [
                    38.207991238000034,
                    5.840191838000067
                  ],
                  [
                    38.223380975000055,
                    5.838611696000044
                  ],
                  [
                    38.232217406000075,
                    5.841823267000052
                  ],
                  [
                    38.23923070200004,
                    5.844372226000075
                  ],
                  [
                    38.25450044000007,
                    5.858508504000042
                  ],
                  [
                    38.270430162000025,
                    5.868524416000071
                  ],
                  [
                    38.273936753000044,
                    5.867662886000062
                  ],
                  [
                    38.281865940000046,
                    5.865714773000036
                  ],
                  [
                    38.284762820000026,
                    5.865003042000069
                  ],
                  [
                    38.28858485500007,
                    5.864064011000039
                  ],
                  [
                    38.30374959200003,
                    5.861443774000065
                  ],
                  [
                    38.310392267000054,
                    5.863712625000062
                  ],
                  [
                    38.311697507000076,
                    5.86415843900005
                  ],
                  [
                    38.32532922300004,
                    5.868814446000044
                  ],
                  [
                    38.336561491000055,
                    5.879706103000046
                  ],
                  [
                    38.339788971000075,
                    5.882835713000077
                  ],
                  [
                    38.349418806000074,
                    5.892256567000061
                  ],
                  [
                    38.35813865100005,
                    5.902137461000052
                  ],
                  [
                    38.38087825900004,
                    5.903997631000038
                  ],
                  [
                    38.39017518400004,
                    5.913170395000066
                  ],
                  [
                    38.396085707000054,
                    5.920052383000041
                  ],
                  [
                    38.38842836800006,
                    5.93300096300004
                  ],
                  [
                    38.37480906600007,
                    5.943043287000023
                  ],
                  [
                    38.362478543000066,
                    5.947129595000035
                  ],
                  [
                    38.35578869200003,
                    5.948971705000076
                  ],
                  [
                    38.35037728800006,
                    5.951206504000027
                  ],
                  [
                    38.33825291900007,
                    5.955583607000051
                  ],
                  [
                    38.32752917700003,
                    5.955372279000073
                  ],
                  [
                    38.324775017000036,
                    5.963223300000038
                  ],
                  [
                    38.318949083000064,
                    5.975062712000067
                  ],
                  [
                    38.30454344000003,
                    5.979980627000032
                  ],
                  [
                    38.29312954900007,
                    5.973339744000043
                  ],
                  [
                    38.29045527000005,
                    5.972691181000073
                  ],
                  [
                    38.28225995100007,
                    5.970703664000041
                  ],
                  [
                    38.27901283500006,
                    5.974734900000044
                  ],
                  [
                    38.27391314400006,
                    5.983006259000035
                  ],
                  [
                    38.27296017700007,
                    5.98455189200007
                  ],
                  [
                    38.27171014100003,
                    5.986579348000021
                  ],
                  [
                    38.27440295800005,
                    5.9936271240000565
                  ],
                  [
                    38.275968903000035,
                    5.997725596000066
                  ],
                  [
                    38.27702847200004,
                    6.000498754000034
                  ],
                  [
                    38.27817054600007,
                    6.0034878490000665
                  ],
                  [
                    38.27924000300004,
                    6.0062868850000655
                  ],
                  [
                    38.28553350200008,
                    6.010416623000026
                  ],
                  [
                    38.28679179400007,
                    6.011240367000028
                  ],
                  [
                    38.298784126000044,
                    6.019091179000043
                  ],
                  [
                    38.31388050500004,
                    6.02783349200007
                  ],
                  [
                    38.318128769000054,
                    6.03920030300003
                  ],
                  [
                    38.31986929900006,
                    6.047420609000028
                  ],
                  [
                    38.322565170000075,
                    6.0518268800000214
                  ],
                  [
                    38.328060838000056,
                    6.060796794000055
                  ],
                  [
                    38.333203239000056,
                    6.069172043000037
                  ],
                  [
                    38.33702900000003,
                    6.074813083000038
                  ],
                  [
                    38.34217262900006,
                    6.082422892000068
                  ],
                  [
                    38.35150567300008,
                    6.096230788000071
                  ],
                  [
                    38.35252066400005,
                    6.098434498000074
                  ],
                  [
                    38.35315254500006,
                    6.099806415000046
                  ],
                  [
                    38.35360186200006,
                    6.100781955000059
                  ],
                  [
                    38.354971041000056,
                    6.103754667000032
                  ],
                  [
                    38.36251217800003,
                    6.120194897000033
                  ],
                  [
                    38.36418055400003,
                    6.133805130000042
                  ],
                  [
                    38.36522432000004,
                    6.142319935000046
                  ],
                  [
                    38.36528317500006,
                    6.1428000610000595
                  ],
                  [
                    38.373244783000075,
                    6.157589760000064
                  ],
                  [
                    38.374901099000056,
                    6.160666578000075
                  ],
                  [
                    38.37662389800005,
                    6.1638668980000375
                  ],
                  [
                    38.37697371000007,
                    6.164516717000026
                  ],
                  [
                    38.38243119800006,
                    6.169977920000065
                  ],
                  [
                    38.38355356200003,
                    6.171101049000072
                  ],
                  [
                    38.383615760000055,
                    6.171163289000049
                  ],
                  [
                    38.389886930000046,
                    6.1774387270000375
                  ],
                  [
                    38.39421801000003,
                    6.1817727560000435
                  ],
                  [
                    38.41328768200003,
                    6.189123428000073
                  ],
                  [
                    38.421510554000065,
                    6.19282934000006
                  ],
                  [
                    38.434682692000024,
                    6.1987658050000505
                  ],
                  [
                    38.438971759000026,
                    6.216879246000076
                  ],
                  [
                    38.43794215200006,
                    6.2250167190000525
                  ],
                  [
                    38.43793192700008,
                    6.225097528000049
                  ],
                  [
                    38.436322750000045,
                    6.237815607000073
                  ],
                  [
                    38.43598179600008,
                    6.240510325000059
                  ],
                  [
                    38.43517523700007,
                    6.247237420000033
                  ],
                  [
                    38.43298183400003,
                    6.265531469000052
                  ],
                  [
                    38.42652695700008,
                    6.2864195260000315
                  ],
                  [
                    38.42539189800004,
                    6.290092589000039
                  ],
                  [
                    38.426254149000044,
                    6.29429990400007
                  ],
                  [
                    38.427042854000035,
                    6.298148361000074
                  ],
                  [
                    38.42746189400003,
                    6.30019304700005
                  ],
                  [
                    38.42493191400007,
                    6.306613342000048
                  ],
                  [
                    38.42491763500004,
                    6.306809053000052
                  ],
                  [
                    38.42354193400007,
                    6.32566421100006
                  ],
                  [
                    38.42345795800003,
                    6.326736483000047
                  ],
                  [
                    38.422800074000065,
                    6.3351368710000315
                  ],
                  [
                    38.42177494800006,
                    6.348226496000052
                  ],
                  [
                    38.42249250900005,
                    6.354658374000053
                  ],
                  [
                    38.423751105000065,
                    6.365554395000061
                  ],
                  [
                    38.42423628500006,
                    6.368094859000053
                  ],
                  [
                    38.42434710600003,
                    6.368675131000032
                  ],
                  [
                    38.42457071000007,
                    6.369845952000048
                  ],
                  [
                    38.425419015000045,
                    6.3742877930000645
                  ],
                  [
                    38.426008283000044,
                    6.377373277000061
                  ],
                  [
                    38.427195391000055,
                    6.383589132000054
                  ],
                  [
                    38.42764531800003,
                    6.385945006000043
                  ],
                  [
                    38.44103718900004,
                    6.405362953000065
                  ],
                  [
                    38.44617713900004,
                    6.410147100000074
                  ],
                  [
                    38.447382195000046,
                    6.411268738000047
                  ],
                  [
                    38.44839826900005,
                    6.412214476000031
                  ],
                  [
                    38.44928577200005,
                    6.413040543000022
                  ],
                  [
                    38.45152573000007,
                    6.4151254440000685
                  ],
                  [
                    38.45329170100007,
                    6.4167691690000765
                  ],
                  [
                    38.462536819000036,
                    6.42236448500006
                  ],
                  [
                    38.466616835000025,
                    6.424927971000045
                  ],
                  [
                    38.468154139000035,
                    6.425893863000056
                  ],
                  [
                    38.47051716500005,
                    6.427378559000033
                  ],
                  [
                    38.47528660000006,
                    6.430375209000033
                  ],
                  [
                    38.48030146100007,
                    6.431425435000051
                  ],
                  [
                    38.503796116000046,
                    6.436345751000033
                  ],
                  [
                    38.51574566900007,
                    6.43651778900005
                  ],
                  [
                    38.52978409100007,
                    6.436696528000027
                  ],
                  [
                    38.53758053400003,
                    6.436795794000034
                  ],
                  [
                    38.55060789600003,
                    6.438398001000053
                  ],
                  [
                    38.56020016900004,
                    6.4395777330000215
                  ],
                  [
                    38.56492084200005,
                    6.440231271000073
                  ],
                  [
                    38.56654503800007,
                    6.440456127000061
                  ],
                  [
                    38.57954434100003,
                    6.4377893170000675
                  ],
                  [
                    38.58331474900007,
                    6.437015817000031
                  ],
                  [
                    38.583824537000055,
                    6.4367015610000635
                  ],
                  [
                    38.584531447000074,
                    6.436265791000039
                  ],
                  [
                    38.598161377000054,
                    6.427863708000075
                  ],
                  [
                    38.59899716000007,
                    6.427348495000047
                  ],
                  [
                    38.599000345000036,
                    6.427346600000021
                  ],
                  [
                    38.59901879200004,
                    6.427335160000041
                  ],
                  [
                    38.60631716100005,
                    6.422836127000039
                  ],
                  [
                    38.60645512900004,
                    6.422796938000033
                  ],
                  [
                    38.62674400800006,
                    6.4170340190000275
                  ],
                  [
                    38.64501602000007,
                    6.423178951000068
                  ],
                  [
                    38.654726012000026,
                    6.421366567000064
                  ],
                  [
                    38.65829340800008,
                    6.420156278000036
                  ],
                  [
                    38.661453411000025,
                    6.419084203000068
                  ],
                  [
                    38.672013236000055,
                    6.4089832930000625
                  ],
                  [
                    38.69062291500006,
                    6.406223044000058
                  ],
                  [
                    38.695912822000025,
                    6.40117258500004
                  ],
                  [
                    38.69608936800006,
                    6.401035727000021
                  ],
                  [
                    38.69893928700003,
                    6.398826489000044
                  ],
                  [
                    38.70077462100005,
                    6.397403750000024
                  ],
                  [
                    38.70257453200003,
                    6.396008470000027
                  ],
                  [
                    38.70716263400004,
                    6.392451803000029
                  ],
                  [
                    38.717502455000044,
                    6.397032215000024
                  ],
                  [
                    38.73865209300004,
                    6.408953289000067
                  ],
                  [
                    38.746805548000054,
                    6.409362132000069
                  ],
                  [
                    38.75001961300006,
                    6.409523297000021
                  ],
                  [
                    38.75276044800006,
                    6.409366180000063
                  ],
                  [
                    38.75795676400003,
                    6.409068304000073
                  ],
                  [
                    38.76648161400004,
                    6.403202771000053
                  ],
                  [
                    38.76738195900003,
                    6.40258450400006
                  ],
                  [
                    38.77149152900006,
                    6.399762461000023
                  ],
                  [
                    38.779522436000036,
                    6.391885413000068
                  ],
                  [
                    38.78343132800006,
                    6.38805140900007
                  ],
                  [
                    38.78580006100003,
                    6.385008522000021
                  ],
                  [
                    38.79552135000006,
                    6.372520504000022
                  ],
                  [
                    38.812130839000076,
                    6.355918506000023
                  ],
                  [
                    38.82877888500008,
                    6.345289188000038
                  ],
                  [
                    38.83152305800007,
                    6.343537109000067
                  ],
                  [
                    38.83202535800007,
                    6.343216404000032
                  ],
                  [
                    38.84992852000005,
                    6.3232481680000205
                  ],
                  [
                    38.851258021000035,
                    6.321765314000061
                  ],
                  [
                    38.852540145000034,
                    6.320335301000057
                  ],
                  [
                    38.863211722000074,
                    6.310686801000031
                  ],
                  [
                    38.874109772000054,
                    6.3008335390000525
                  ],
                  [
                    38.88557958100006,
                    6.284772087000022
                  ],
                  [
                    38.89773936900008,
                    6.258609723000063
                  ],
                  [
                    38.90364258200003,
                    6.250956117000044
                  ],
                  [
                    38.92091897300003,
                    6.2285570130000565
                  ],
                  [
                    38.92547889600007,
                    6.2203062630000545
                  ],
                  [
                    38.92899474800004,
                    6.2139400710000245
                  ],
                  [
                    38.936508710000055,
                    6.200334458000043
                  ],
                  [
                    38.93664879500005,
                    6.200127866000059
                  ],
                  [
                    38.942218611000044,
                    6.191913700000043
                  ],
                  [
                    38.95004847800004,
                    6.180372661000035
                  ],
                  [
                    38.96059829700005,
                    6.1592707470000505
                  ],
                  [
                    38.96857083500004,
                    6.1557460040000365
                  ],
                  [
                    38.98812782400006,
                    6.147099653000055
                  ],
                  [
                    38.99506175600004,
                    6.145655301000033
                  ],
                  [
                    38.99678755100007,
                    6.145295815000054
                  ],
                  [
                    39.01131742600006,
                    6.142269214000066
                  ],
                  [
                    39.03448703000004,
                    6.137438774000032
                  ],
                  [
                    39.04503415800008,
                    6.141667068000061
                  ],
                  [
                    39.05561666300008,
                    6.145909546000041
                  ],
                  [
                    39.07971625600004,
                    6.1530001810000385
                  ],
                  [
                    39.083472965000055,
                    6.153703627000027
                  ],
                  [
                    39.08994700200003,
                    6.154915894000055
                  ],
                  [
                    39.10289585100003,
                    6.157340573000056
                  ],
                  [
                    39.13185995300006,
                    6.1587861720000205
                  ],
                  [
                    39.13041724900006,
                    6.165996395000036
                  ],
                  [
                    39.12114852800005,
                    6.171683958000074
                  ],
                  [
                    39.113207371000044,
                    6.17655688800005
                  ],
                  [
                    39.10359745000005,
                    6.202248067000028
                  ],
                  [
                    39.09989386600006,
                    6.217748759000074
                  ],
                  [
                    39.099707489000025,
                    6.218528806000052
                  ],
                  [
                    39.095519135000075,
                    6.2297764760000405
                  ],
                  [
                    39.09420391100008,
                    6.233308463000071
                  ],
                  [
                    39.09398754100005,
                    6.2338895140000545
                  ],
                  [
                    39.09249765000004,
                    6.237255884000035
                  ],
                  [
                    39.092003317000035,
                    6.238372818000073
                  ],
                  [
                    39.08596761000007,
                    6.252010342000062
                  ],
                  [
                    39.09085062300005,
                    6.270802641000046
                  ],
                  [
                    39.09127991100007,
                    6.271184246000075
                  ],
                  [
                    39.09673278300005,
                    6.276031444000068
                  ],
                  [
                    39.097945035000066,
                    6.277109046000021
                  ],
                  [
                    39.10322206500007,
                    6.281799933000059
                  ],
                  [
                    39.10526059000006,
                    6.283612030000029
                  ],
                  [
                    39.10944574700005,
                    6.287332323000044
                  ],
                  [
                    39.119546178000064,
                    6.298994291000042
                  ],
                  [
                    39.12574740900004,
                    6.321893482000064
                  ],
                  [
                    39.12691140000004,
                    6.336069936000058
                  ],
                  [
                    39.12738741700008,
                    6.344354499000076
                  ],
                  [
                    39.125266528000054,
                    6.356956690000061
                  ],
                  [
                    39.12464744600004,
                    6.360635236000064
                  ],
                  [
                    39.12139792700003,
                    6.379591867000045
                  ],
                  [
                    39.12128575300005,
                    6.380246252000063
                  ],
                  [
                    39.121227489000034,
                    6.380586145000052
                  ],
                  [
                    39.119523428000036,
                    6.387000035000028
                  ],
                  [
                    39.11939969800005,
                    6.387465742000074
                  ],
                  [
                    39.11871887900003,
                    6.390028265000069
                  ],
                  [
                    39.11665753400007,
                    6.397786930000052
                  ],
                  [
                    39.11542538700007,
                    6.402967370000056
                  ],
                  [
                    39.111857583000074,
                    6.417967852000061
                  ],
                  [
                    39.111180587000035,
                    6.421051244000068
                  ],
                  [
                    39.107527626000035,
                    6.43768874400007
                  ],
                  [
                    39.10707690500004,
                    6.43875539000004
                  ],
                  [
                    39.099967691000074,
                    6.455579568000076
                  ],
                  [
                    39.09539773400007,
                    6.4720903150000595
                  ],
                  [
                    39.095703342000036,
                    6.486104696000041
                  ],
                  [
                    39.095787236000035,
                    6.489951853000036
                  ],
                  [
                    39.09584118300006,
                    6.492425729000047
                  ],
                  [
                    39.095887753000056,
                    6.49456133700005
                  ],
                  [
                    39.09602409100006,
                    6.499613469000053
                  ],
                  [
                    39.09661776400003,
                    6.521612558000072
                  ],
                  [
                    39.08621785500003,
                    6.545168636000028
                  ],
                  [
                    39.06978797000005,
                    6.553294018000031
                  ],
                  [
                    39.052568086000065,
                    6.556984197000077
                  ],
                  [
                    39.04844812400006,
                    6.569824785000037
                  ],
                  [
                    39.052920122000046,
                    6.584047604000034
                  ],
                  [
                    39.06452507700004,
                    6.598816795000062
                  ],
                  [
                    39.059308084000065,
                    6.608786534000046
                  ],
                  [
                    39.035630550000064,
                    6.611424323000051
                  ],
                  [
                    39.03219825800005,
                    6.611806697000077
                  ],
                  [
                    39.01129839400005,
                    6.609096593000061
                  ],
                  [
                    38.995718271000044,
                    6.606185003000064
                  ],
                  [
                    38.99327550900006,
                    6.6057285170000455
                  ],
                  [
                    38.98427087300007,
                    6.604045564000046
                  ],
                  [
                    38.98325857000003,
                    6.603856380000025
                  ],
                  [
                    38.98056178200005,
                    6.603516457000069
                  ],
                  [
                    38.959640225000044,
                    6.60087935100006
                  ],
                  [
                    38.94167884400008,
                    6.610336709000023
                  ],
                  [
                    38.94445884100003,
                    6.63027760500006
                  ],
                  [
                    38.94942382100004,
                    6.643803218000073
                  ],
                  [
                    38.940357438000035,
                    6.650940934000062
                  ],
                  [
                    38.93442495900007,
                    6.65561141400002
                  ],
                  [
                    38.93388488000005,
                    6.655728629000066
                  ],
                  [
                    38.93097895200003,
                    6.656359311000074
                  ],
                  [
                    38.925104171000044,
                    6.657634333000033
                  ],
                  [
                    38.92398740700003,
                    6.65787670900005
                  ],
                  [
                    38.91784903400003,
                    6.659208938000063
                  ],
                  [
                    38.901769143000024,
                    6.665659248000054
                  ],
                  [
                    38.87694930400005,
                    6.668209384000022
                  ],
                  [
                    38.87238213100005,
                    6.668311909000067
                  ],
                  [
                    38.855119444000024,
                    6.6686994270000355
                  ],
                  [
                    38.83775103000005,
                    6.6749157180000225
                  ],
                  [
                    38.836019005000026,
                    6.681802309000034
                  ],
                  [
                    38.83565442200006,
                    6.683251902000052
                  ],
                  [
                    38.833539606000045,
                    6.691660483000021
                  ],
                  [
                    38.81792971400006,
                    6.703611031000037
                  ],
                  [
                    38.80987976100005,
                    6.701320938000038
                  ],
                  [
                    38.809447609000074,
                    6.701305251000065
                  ],
                  [
                    38.779299956000045,
                    6.700210911000056
                  ],
                  [
                    38.75424011500007,
                    6.6970307910000315
                  ],
                  [
                    38.742329822000045,
                    6.700928009000052
                  ],
                  [
                    38.74229019400008,
                    6.700940976000027
                  ],
                  [
                    38.72736029600003,
                    6.7119714910000425
                  ],
                  [
                    38.720940350000035,
                    6.730102313000032
                  ],
                  [
                    38.705550464000055,
                    6.7420428680000555
                  ],
                  [
                    38.70033644100005,
                    6.742754051000077
                  ],
                  [
                    38.68854057100003,
                    6.744362986000056
                  ],
                  [
                    38.67842064200005,
                    6.7489631980000695
                  ],
                  [
                    38.67597464000005,
                    6.754034592000039
                  ],
                  [
                    38.67200069200004,
                    6.7622738050000635
                  ],
                  [
                    38.65821078300007,
                    6.7696241540000415
                  ],
                  [
                    38.657402062000074,
                    6.769574706000071
                  ],
                  [
                    38.65081339100004,
                    6.769171851000067
                  ],
                  [
                    38.64679691400005,
                    6.768926269000076
                  ],
                  [
                    38.644579441000076,
                    6.768790685000056
                  ],
                  [
                    38.643490875000055,
                    6.768724126000052
                  ],
                  [
                    38.63990221200004,
                    6.7700963360000515
                  ],
                  [
                    38.63567093200004,
                    6.77171426700005
                  ],
                  [
                    38.63570404700005,
                    6.775180454000065
                  ],
                  [
                    38.635717819000035,
                    6.7766219440000555
                  ],
                  [
                    38.635740928000075,
                    6.779040835000046
                  ],
                  [
                    38.63580333700003,
                    6.785573216000046
                  ],
                  [
                    38.635960160000025,
                    6.789344865000032
                  ],
                  [
                    38.636042631000066,
                    6.791328311000029
                  ],
                  [
                    38.636390952000056,
                    6.799705531000029
                  ],
                  [
                    38.637095715000044,
                    6.802347777000023
                  ],
                  [
                    38.63765731600006,
                    6.804453292000062
                  ],
                  [
                    38.63985344200006,
                    6.812686850000034
                  ],
                  [
                    38.647693633000074,
                    6.818110146000038
                  ],
                  [
                    38.64995903600004,
                    6.819677071000058
                  ],
                  [
                    38.65531350200007,
                    6.823380625000027
                  ],
                  [
                    38.66221338200006,
                    6.82773101500004
                  ],
                  [
                    38.66759829000006,
                    6.832275422000066
                  ],
                  [
                    38.67485848600006,
                    6.836035911000067
                  ],
                  [
                    38.683153022000056,
                    6.8403321470000265
                  ],
                  [
                    38.68704481800006,
                    6.8424435250000215
                  ],
                  [
                    38.68982414200008,
                    6.843951365000066
                  ],
                  [
                    38.69834276000006,
                    6.848572888000035
                  ],
                  [
                    38.69946916300006,
                    6.849431860000038
                  ],
                  [
                    38.701932955000075,
                    6.8513106990000665
                  ],
                  [
                    38.70991579500003,
                    6.857398253000042
                  ],
                  [
                    38.71125343500006,
                    6.858418311000037
                  ],
                  [
                    38.71408469800008,
                    6.860577375000048
                  ],
                  [
                    38.71309544300004,
                    6.863976382000033
                  ],
                  [
                    38.710990535000064,
                    6.8712086940000745
                  ],
                  [
                    38.704800584000054,
                    6.885439346000055
                  ],
                  [
                    38.69976063400003,
                    6.90334015600007
                  ],
                  [
                    38.701850630000024,
                    6.915030680000029
                  ],
                  [
                    38.70463062400006,
                    6.9306313850000265
                  ],
                  [
                    38.701200664000055,
                    6.945092038000041
                  ],
                  [
                    38.69477071600005,
                    6.957492603000048
                  ],
                  [
                    38.700531159000036,
                    6.968645000000038
                  ],
                  [
                    38.70326926400003,
                    6.969960942000057
                  ],
                  [
                    38.71116794900007,
                    6.973757076000027
                  ],
                  [
                    38.71192860700006,
                    6.977937704000055
                  ],
                  [
                    38.71438061600003,
                    6.991414114000065
                  ],
                  [
                    38.71101411800004,
                    7.010130464000042
                  ],
                  [
                    38.71050065800006,
                    7.012985094000044
                  ],
                  [
                    38.69765978700008,
                    7.013830057000064
                  ],
                  [
                    38.69447782000003,
                    7.008847400000036
                  ],
                  [
                    38.68938163300004,
                    7.0008672570000385
                  ],
                  [
                    38.677412797000045,
                    7.005354711000052
                  ],
                  [
                    38.67714853200005,
                    7.00632399400007
                  ],
                  [
                    38.674380891000055,
                    7.016475283000034
                  ],
                  [
                    38.678075653000064,
                    7.028797260000033
                  ],
                  [
                    38.68445074600004,
                    7.033951444000024
                  ],
                  [
                    38.68152301500004,
                    7.045732534000024
                  ],
                  [
                    38.680870877000075,
                    7.048356713000032
                  ],
                  [
                    38.66800097000004,
                    7.059857244000057
                  ],
                  [
                    38.653511062000064,
                    7.061707334000062
                  ],
                  [
                    38.64441095900003,
                    7.064119874000028
                  ],
                  [
                    38.642606131000036,
                    7.064598354000054
                  ],
                  [
                    38.636951174000046,
                    7.066097547000027
                  ],
                  [
                    38.64042115900003,
                    7.07801807900006
                  ],
                  [
                    38.646171139000046,
                    7.0955431060000365
                  ],
                  [
                    38.630341248000036,
                    7.110849565000024
                  ],
                  [
                    38.617063888000075,
                    7.120239366000021
                  ],
                  [
                    38.61573888800007,
                    7.121176381000055
                  ],
                  [
                    38.611491380000075,
                    7.124180187000036
                  ],
                  [
                    38.607082895000076,
                    7.124514207000061
                  ],
                  [
                    38.602029867000056,
                    7.1248970630000485
                  ],
                  [
                    38.60108296000004,
                    7.124968808000062
                  ],
                  [
                    38.59932517800007,
                    7.125101991000065
                  ],
                  [
                    38.59876322200006,
                    7.125144569000042
                  ],
                  [
                    38.59785841200005,
                    7.125213124000027
                  ],
                  [
                    38.58364155400005,
                    7.126290302000029
                  ],
                  [
                    38.57005644800006,
                    7.115306894000071
                  ],
                  [
                    38.56636165300006,
                    7.1123196930000745
                  ],
                  [
                    38.56347194400007,
                    7.109259329000054
                  ],
                  [
                    38.551349308000056,
                    7.096420773000034
                  ],
                  [
                    38.546114525000064,
                    7.090876842000057
                  ],
                  [
                    38.537517309000066,
                    7.090949473000023
                  ],
                  [
                    38.52813187300006,
                    7.0910287620000645
                  ],
                  [
                    38.510387715000036,
                    7.088570822000065
                  ],
                  [
                    38.51003321600007,
                    7.088521716000059
                  ],
                  [
                    38.506765751000046,
                    7.088069104000056
                  ],
                  [
                    38.50510201700007,
                    7.087838642000065
                  ],
                  [
                    38.50181506600006,
                    7.088174172000038
                  ],
                  [
                    38.49002530800004,
                    7.08937766300005
                  ],
                  [
                    38.48205526500004,
                    7.090191056000037
                  ],
                  [
                    38.48202139400007,
                    7.090194698000062
                  ],
                  [
                    38.48002218200003,
                    7.090398776000029
                  ],
                  [
                    38.47598870200005,
                    7.092759901000022
                  ],
                  [
                    38.47291668200006,
                    7.094558205000055
                  ],
                  [
                    38.46391228700003,
                    7.099829213000021
                  ],
                  [
                    38.46002232600006,
                    7.118190046000052
                  ],
                  [
                    38.44254832800004,
                    7.126812556000061
                  ],
                  [
                    38.42569444500003,
                    7.123480556000061
                  ],
                  [
                    38.424560736000046,
                    7.1232564230000435
                  ],
                  [
                    38.42201412600008,
                    7.122752960000071
                  ],
                  [
                    38.420841937000034,
                    7.122521219000021
                  ],
                  [
                    38.400632700000074,
                    7.1214702420000435
                  ],
                  [
                    38.39492040700003,
                    7.123569420000024
                  ],
                  [
                    38.39449638600007,
                    7.123725243000024
                  ],
                  [
                    38.378072847000055,
                    7.129760635000025
                  ],
                  [
                    38.35691299400003,
                    7.145851376000053
                  ],
                  [
                    38.35585394300006,
                    7.14718965000003
                  ],
                  [
                    38.34219310100008,
                    7.164452227000027
                  ],
                  [
                    38.32189493300007,
                    7.1617424470000515
                  ],
                  [
                    38.31342929900006,
                    7.147109674000035
                  ],
                  [
                    38.30982448000003,
                    7.135860223000066
                  ],
                  [
                    38.30525896200004,
                    7.121612751000043
                  ],
                  [
                    38.29312912000006,
                    7.110669448000067
                  ],
                  [
                    38.28918338400007,
                    7.107109683000033
                  ],
                  [
                    38.27189347700005,
                    7.083478631000048
                  ],
                  [
                    38.25443070800003,
                    7.059897726000031
                  ],
                  [
                    38.24634044900006,
                    7.039029965000054
                  ],
                  [
                    38.24231145300007,
                    7.029952811000044
                  ],
                  [
                    38.24155492500006,
                    7.0282483780000575
                  ],
                  [
                    38.23792059600004,
                    7.020054713000036
                  ],
                  [
                    38.237121803000036,
                    7.019845383000074
                  ],
                  [
                    38.21636376500004,
                    7.014405562000036
                  ],
                  [
                    38.20073776400005,
                    7.012979289000043
                  ],
                  [
                    38.19918879100004,
                    7.0128379060000725
                  ],
                  [
                    38.19759964700006,
                    7.012692856000058
                  ],
                  [
                    38.19537651700006,
                    7.012489938000044
                  ],
                  [
                    38.19379390600005,
                    7.012345484000036
                  ],
                  [
                    38.17007404900005,
                    7.0008749870000315
                  ],
                  [
                    38.168873629000075,
                    6.999678596000024
                  ],
                  [
                    38.16807102900003,
                    6.998878689000037
                  ],
                  [
                    38.16009863900007,
                    6.990933056000074
                  ],
                  [
                    38.15324067100005,
                    6.984098104000054
                  ],
                  [
                    38.146584174000054,
                    6.977463948000036
                  ],
                  [
                    38.136601115000076,
                    6.9753652070000385
                  ],
                  [
                    38.13015427000005,
                    6.974009886000033
                  ],
                  [
                    38.12929791600004,
                    6.97382985400003
                  ],
                  [
                    38.11711436400003,
                    6.980914125000027
                  ],
                  [
                    38.10893942800004,
                    6.99962997800003
                  ],
                  [
                    38.101914478000026,
                    7.010775482000042
                  ],
                  [
                    38.08787458100005,
                    7.022946043000047
                  ],
                  [
                    38.073364671000036,
                    7.029606355000055
                  ],
                  [
                    38.06415474100004,
                    7.043386989000055
                  ],
                  [
                    38.063438708000035,
                    7.057117076000054
                  ],
                  [
                    38.06341245600004,
                    7.057620464000024
                  ],
                  [
                    38.06300476700005,
                    7.065437978000034
                  ],
                  [
                    38.06142899900004,
                    7.072213040000065
                  ],
                  [
                    38.06279904300004,
                    7.07642891200004
                  ],
                  [
                    38.06343772900004,
                    7.078394264000053
                  ],
                  [
                    38.06646476000003,
                    7.087708982000038
                  ],
                  [
                    38.06658256000003,
                    7.089066280000054
                  ],
                  [
                    38.06947476500005,
                    7.122390544000041
                  ],
                  [
                    38.07299522400007,
                    7.138513568000064
                  ],
                  [
                    38.07639475000008,
                    7.15408196900006
                  ],
                  [
                    38.07801476100008,
                    7.1802631460000725
                  ],
                  [
                    38.086965242000076,
                    7.194943441000021
                  ],
                  [
                    38.10021291800007,
                    7.207095025000058
                  ],
                  [
                    38.10103366200008,
                    7.207848118000072
                  ],
                  [
                    38.104332846000034,
                    7.21087536400006
                  ],
                  [
                    38.12484249100004,
                    7.221886361000031
                  ],
                  [
                    38.143972172000076,
                    7.23220728900003
                  ],
                  [
                    38.16379183000004,
                    7.2450484390000724
                  ],
                  [
                    38.181081531000075,
                    7.257899595000026
                  ],
                  [
                    38.18755874900006,
                    7.259249973000067
                  ],
                  [
                    38.19859123700007,
                    7.261549926000043
                  ],
                  [
                    38.20577597400006,
                    7.265479310000046
                  ],
                  [
                    38.207496641000034,
                    7.266693849000035
                  ],
                  [
                    38.22003087100006,
                    7.27554118200004
                  ],
                  [
                    38.23363063700003,
                    7.287932290000072
                  ],
                  [
                    38.24515784700003,
                    7.295710196000073
                  ],
                  [
                    38.24654041700006,
                    7.296643076000066
                  ],
                  [
                    38.252471642000046,
                    7.299845706000042
                  ],
                  [
                    38.26521009900006,
                    7.306723977000047
                  ],
                  [
                    38.27567418900003,
                    7.318941660000064
                  ],
                  [
                    38.28152741700006,
                    7.338683435000064
                  ],
                  [
                    38.27717743800008,
                    7.361183443000073
                  ],
                  [
                    38.277238391000026,
                    7.36170585800005
                  ],
                  [
                    38.27944283900007,
                    7.380599418000031
                  ],
                  [
                    38.28015607800006,
                    7.381190495000055
                  ],
                  [
                    38.29248962100007,
                    7.391411572000038
                  ],
                  [
                    38.30886934700004,
                    7.40149247100004
                  ],
                  [
                    38.318911943000046,
                    7.4141673950000495
                  ],
                  [
                    38.32519778600005,
                    7.433893377000061
                  ],
                  [
                    38.32821784400005,
                    7.456383379000044
                  ],
                  [
                    38.32724489200007,
                    7.461681727000041
                  ],
                  [
                    38.329113789000075,
                    7.463940036000054
                  ],
                  [
                    38.33367504000006,
                    7.469451691000074
                  ],
                  [
                    38.34122879100005,
                    7.478579378000063
                  ],
                  [
                    38.36175843600006,
                    7.487730198000065
                  ],
                  [
                    38.37835815900007,
                    7.494820836000031
                  ],
                  [
                    38.39172793200004,
                    7.501921474000028
                  ],
                  [
                    38.401492433000044,
                    7.502912912000056
                  ],
                  [
                    38.40688526800005,
                    7.503460473000075
                  ],
                  [
                    38.41385755400006,
                    7.504171670000062
                  ],
                  [
                    38.426748651000025,
                    7.514721252000072
                  ],
                  [
                    38.42937230800004,
                    7.532728097000074
                  ],
                  [
                    38.42954287600003,
                    7.533898747000023
                  ],
                  [
                    38.42566291500003,
                    7.55386964500002
                  ],
                  [
                    38.42175487000003,
                    7.5628973430000315
                  ],
                  [
                    38.42148684600005,
                    7.5635164850000365
                  ],
                  [
                    38.42102429400006,
                    7.5645849930000395
                  ],
                  [
                    38.419043576000036,
                    7.569160510000074
                  ],
                  [
                    38.41891480500004,
                    7.569457974000045
                  ],
                  [
                    38.41842131800007,
                    7.569713193000041
                  ],
                  [
                    38.413159703000076,
                    7.572434368000074
                  ],
                  [
                    38.408464121000065,
                    7.574862804000077
                  ],
                  [
                    38.401043085000026,
                    7.578700777000051
                  ],
                  [
                    38.40085931300007,
                    7.5926662360000705
                  ],
                  [
                    38.400824613000054,
                    7.59530316200005
                  ],
                  [
                    38.40856057700006,
                    7.605142845000046
                  ],
                  [
                    38.41183377300007,
                    7.61051311500006
                  ],
                  [
                    38.41985604900003,
                    7.623675111000068
                  ],
                  [
                    38.42026300900005,
                    7.624342803000047
                  ],
                  [
                    38.41997528100006,
                    7.626901477000047
                  ],
                  [
                    38.41878722800004,
                    7.637466461000031
                  ],
                  [
                    38.418223039000054,
                    7.642483620000064
                  ],
                  [
                    38.41088310300006,
                    7.6622345090000294
                  ],
                  [
                    38.41116597800004,
                    7.665759736000041
                  ],
                  [
                    38.41230155000005,
                    7.679911233000041
                  ],
                  [
                    38.41243332600004,
                    7.681553431000054
                  ],
                  [
                    38.42582048100007,
                    7.696760837000056
                  ],
                  [
                    38.43865298000003,
                    7.718867018000026
                  ],
                  [
                    38.44262297100005,
                    7.738827908000076
                  ],
                  [
                    38.443376156000056,
                    7.745838807000041
                  ],
                  [
                    38.44339811100008,
                    7.746043172000043
                  ],
                  [
                    38.443839773000036,
                    7.750154360000067
                  ],
                  [
                    38.444716920000076,
                    7.75831908300006
                  ],
                  [
                    38.44484742900005,
                    7.759533909000027
                  ],
                  [
                    38.45409345400003,
                    7.766671276000068
                  ],
                  [
                    38.45548288100008,
                    7.767743874000075
                  ],
                  [
                    38.46833660600004,
                    7.777666121000038
                  ],
                  [
                    38.47696616300004,
                    7.784012106000034
                  ],
                  [
                    38.47810882600004,
                    7.7848523940000405
                  ],
                  [
                    38.48723280200005,
                    7.791561964000039
                  ],
                  [
                    38.49244288400007,
                    7.795393342000068
                  ],
                  [
                    38.49996268900003,
                    7.811221087000035
                  ],
                  [
                    38.50011475300005,
                    7.812078331000066
                  ],
                  [
                    38.503462685000045,
                    7.830951966000043
                  ],
                  [
                    38.51290808600004,
                    7.848910445000058
                  ],
                  [
                    38.51706835300007,
                    7.851508755000054
                  ],
                  [
                    38.528155585000036,
                    7.858433326000068
                  ],
                  [
                    38.53239552000008,
                    7.861283585000024
                  ],
                  [
                    38.53871111300003,
                    7.86482793600004
                  ],
                  [
                    38.54948523100006,
                    7.870874441000069
                  ],
                  [
                    38.56308716900003,
                    7.8851962450000315
                  ],
                  [
                    38.56660236600004,
                    7.905365226000072
                  ],
                  [
                    38.575715477000074,
                    7.924193950000074
                  ],
                  [
                    38.57575731700007,
                    7.924280396000029
                  ],
                  [
                    38.579872925000075,
                    7.929632451000032
                  ],
                  [
                    38.58650728900005,
                    7.938259967000022
                  ],
                  [
                    38.587745839000036,
                    7.951307761000066
                  ],
                  [
                    38.58791816200005,
                    7.953123140000059
                  ],
                  [
                    38.58793706000006,
                    7.953322234000041
                  ],
                  [
                    38.588672290000034,
                    7.9610676840000565
                  ],
                  [
                    38.59193227700007,
                    7.97459828500007
                  ],
                  [
                    38.59284609400004,
                    7.977286683000045
                  ],
                  [
                    38.59736768300007,
                    7.9905889410000555
                  ],
                  [
                    38.61219887200008,
                    8.006840839000063
                  ],
                  [
                    38.60996556300006,
                    8.011580329000026
                  ],
                  [
                    38.61341951300005,
                    8.01503328900003
                  ],
                  [
                    38.62454525800007,
                    8.026155847000041
                  ],
                  [
                    38.62770176400005,
                    8.033595279000053
                  ],
                  [
                    38.61268221800003,
                    8.043301324000026
                  ],
                  [
                    38.61425931300005,
                    8.049444461000064
                  ],
                  [
                    38.616112212000075,
                    8.056661916000053
                  ],
                  [
                    38.62185219000003,
                    8.06841243100007
                  ],
                  [
                    38.60706229200008,
                    8.07919292400004
                  ],
                  [
                    38.598037789000045,
                    8.08692201100007
                  ],
                  [
                    38.59341238700006,
                    8.090883463000068
                  ],
                  [
                    38.58394489500006,
                    8.108104487000048
                  ],
                  [
                    38.588482448000036,
                    8.127235082000027
                  ],
                  [
                    38.587992471000064,
                    8.142425755000033
                  ],
                  [
                    38.58726248900007,
                    8.156236371000034
                  ],
                  [
                    38.58146253800004,
                    8.171877069000061
                  ],
                  [
                    38.56802264400005,
                    8.193928063000044
                  ],
                  [
                    38.56755711100004,
                    8.19446814400004
                  ],
                  [
                    38.56500998100006,
                    8.197423154000035
                  ],
                  [
                    38.55745587400003,
                    8.206186927000033
                  ],
                  [
                    38.55221694000005,
                    8.212264790000063
                  ],
                  [
                    38.55159275600005,
                    8.212988927000026
                  ],
                  [
                    38.54952958700005,
                    8.215924077000068
                  ],
                  [
                    38.542552826000076,
                    8.225849506000031
                  ],
                  [
                    38.54233873000004,
                    8.234525425000072
                  ],
                  [
                    38.542052848000026,
                    8.246110405000024
                  ],
                  [
                    38.54338003100003,
                    8.249162961000025
                  ],
                  [
                    38.54925865300004,
                    8.262683371000037
                  ],
                  [
                    38.56074500500006,
                    8.266089618000024
                  ],
                  [
                    38.57922469700003,
                    8.263609399000075
                  ],
                  [
                    38.58990604100006,
                    8.26106560200003
                  ],
                  [
                    38.593544457000064,
                    8.260199101000069
                  ],
                  [
                    38.60072433600004,
                    8.249628164000057
                  ],
                  [
                    38.60354429000006,
                    8.222935785000061
                  ],
                  [
                    38.612844136000035,
                    8.194653275000064
                  ],
                  [
                    38.62375395200007,
                    8.162910450000027
                  ],
                  [
                    38.630023847000075,
                    8.144058775000076
                  ],
                  [
                    38.635133765000035,
                    8.132337731000064
                  ],
                  [
                    38.64368361700008,
                    8.124767059000021
                  ],
                  [
                    38.65130554600006,
                    8.116697655000053
                  ],
                  [
                    38.65409344500006,
                    8.113746082000034
                  ],
                  [
                    38.666593239000065,
                    8.095604465000065
                  ],
                  [
                    38.67284312800007,
                    8.089863961000049
                  ],
                  [
                    38.679258693000065,
                    8.095811832000038
                  ],
                  [
                    38.682273405000046,
                    8.11110179900004
                  ],
                  [
                    38.68451186300007,
                    8.122454772000026
                  ],
                  [
                    38.68270365600006,
                    8.137819506000028
                  ],
                  [
                    38.68145190200005,
                    8.148455931000058
                  ],
                  [
                    38.67864194800006,
                    8.171226948000026
                  ],
                  [
                    38.68218734900006,
                    8.190427868000029
                  ],
                  [
                    38.69315277900006,
                    8.20338405700005
                  ],
                  [
                    38.71601842800004,
                    8.219447782000032
                  ],
                  [
                    38.71592177600007,
                    8.231159568000066
                  ],
                  [
                    38.702051880000056,
                    8.244470173000025
                  ],
                  [
                    38.69287090600005,
                    8.250792061000027
                  ],
                  [
                    38.68240200900004,
                    8.258000794000054
                  ],
                  [
                    38.674428130000024,
                    8.263034720000064
                  ],
                  [
                    38.66779782700007,
                    8.267220443000042
                  ],
                  [
                    38.662062149000064,
                    8.270841388000065
                  ],
                  [
                    38.650952231000076,
                    8.285082027000044
                  ],
                  [
                    38.65137209300008,
                    8.286301954000066
                  ],
                  [
                    38.657612210000025,
                    8.304432878000057
                  ],
                  [
                    38.666025158000025,
                    8.32696015700003
                  ],
                  [
                    38.66637889700007,
                    8.333854417000055
                  ],
                  [
                    38.66702444800006,
                    8.346435995000036
                  ],
                  [
                    38.66723175800007,
                    8.350485245000073
                  ],
                  [
                    38.66164154200004,
                    8.376016047000064
                  ],
                  [
                    38.65445164600004,
                    8.394637113000044
                  ],
                  [
                    38.639641649000055,
                    8.412097670000037
                  ],
                  [
                    38.63723142900005,
                    8.414102657000058
                  ],
                  [
                    38.63218731500007,
                    8.418298591000053
                  ],
                  [
                    38.61675172200006,
                    8.431138369000053
                  ],
                  [
                    38.60427199700007,
                    8.431568430000027
                  ],
                  [
                    38.59088214800005,
                    8.42601864300002
                  ],
                  [
                    38.58417213400003,
                    8.43267862700003
                  ],
                  [
                    38.57578418800006,
                    8.44489163000003
                  ],
                  [
                    38.56567218500004,
                    8.44827932800007
                  ],
                  [
                    38.548102294000046,
                    8.453069558000038
                  ],
                  [
                    38.52684252000006,
                    8.457619570000077
                  ],
                  [
                    38.51322248300005,
                    8.44951947100003
                  ],
                  [
                    38.50145251600003,
                    8.443969409000033
                  ],
                  [
                    38.48350102100005,
                    8.446551391000071
                  ],
                  [
                    38.47788344000003,
                    8.447359394000046
                  ],
                  [
                    38.47749388300008,
                    8.446857822000027
                  ],
                  [
                    38.46828823800007,
                    8.435005139000054
                  ],
                  [
                    38.46778035800003,
                    8.431834766000065
                  ],
                  [
                    38.467397825000035,
                    8.429446857000073
                  ],
                  [
                    38.465266593000024,
                    8.416142935000039
                  ],
                  [
                    38.462801873000046,
                    8.405131317000041
                  ],
                  [
                    38.46275380900005,
                    8.404916584000034
                  ],
                  [
                    38.461606663000055,
                    8.399791483000058
                  ],
                  [
                    38.451706827000066,
                    8.385030177000033
                  ],
                  [
                    38.447804451000025,
                    8.365366109000036
                  ],
                  [
                    38.44072701300007,
                    8.335265758000048
                  ],
                  [
                    38.440157088000035,
                    8.333675182000036
                  ],
                  [
                    38.43260741900008,
                    8.312605157000064
                  ],
                  [
                    38.432467157000076,
                    8.312213707000069
                  ],
                  [
                    38.43229992500005,
                    8.31121681600007
                  ],
                  [
                    38.430208726000046,
                    8.298750815000062
                  ],
                  [
                    38.421633616000065,
                    8.289022429000056
                  ],
                  [
                    38.40086373300005,
                    8.279512024000041
                  ],
                  [
                    38.38240384100004,
                    8.27347177400003
                  ],
                  [
                    38.375495037000064,
                    8.265936839000062
                  ],
                  [
                    38.36695392300004,
                    8.262821322000036
                  ],
                  [
                    38.366566496000075,
                    8.26265180200005
                  ],
                  [
                    38.347344031000034,
                    8.254240952000032
                  ],
                  [
                    38.333175065000034,
                    8.25855070700004
                  ],
                  [
                    38.32621958900006,
                    8.267046382000046
                  ],
                  [
                    38.32188420400007,
                    8.272341781000023
                  ],
                  [
                    38.30703432100006,
                    8.299693011000045
                  ],
                  [
                    38.30778659600003,
                    8.326712666000049
                  ],
                  [
                    38.30787434500007,
                    8.329864350000037
                  ],
                  [
                    38.31220433500005,
                    8.352445345000035
                  ],
                  [
                    38.311464357000034,
                    8.369946128000038
                  ],
                  [
                    38.30082443100008,
                    8.376356417000068
                  ],
                  [
                    38.299373055000046,
                    8.376900869000053
                  ],
                  [
                    38.28925450600008,
                    8.380696621000027
                  ],
                  [
                    38.282044566000025,
                    8.399557461000029
                  ],
                  [
                    38.26631466500004,
                    8.406637793000073
                  ],
                  [
                    38.238334836000035,
                    8.409307936000062
                  ],
                  [
                    38.21754495600004,
                    8.408777934000057
                  ],
                  [
                    38.19837506300007,
                    8.401337622000028
                  ],
                  [
                    38.180030170000066,
                    8.392867265000064
                  ],
                  [
                    38.16418088300003,
                    8.408050598000045
                  ],
                  [
                    38.15675532500006,
                    8.409248009000066
                  ],
                  [
                    38.13895542900008,
                    8.409418033000065
                  ],
                  [
                    38.13007137500006,
                    8.407885858000043
                  ],
                  [
                    38.12254552300004,
                    8.406587924000064
                  ],
                  [
                    38.11846058000003,
                    8.40195265500006
                  ],
                  [
                    38.10999997500005,
                    8.390368231000025
                  ],
                  [
                    38.10295562600004,
                    8.389007159000073
                  ],
                  [
                    38.08653572600008,
                    8.39009722700007
                  ],
                  [
                    38.08132485100003,
                    8.38482136400006
                  ],
                  [
                    38.07709576800005,
                    8.380616816000042
                  ],
                  [
                    38.06670582800007,
                    8.375966615000038
                  ],
                  [
                    38.059012849000055,
                    8.379473305000033
                  ],
                  [
                    38.052525123000066,
                    8.382430604000035
                  ],
                  [
                    38.03892600900008,
                    8.389217229000053
                  ],
                  [
                    38.02804107500003,
                    8.390282286000058
                  ],
                  [
                    38.022100429000034,
                    8.38495029400002
                  ],
                  [
                    38.01676967700007,
                    8.38016570800005
                  ],
                  [
                    38.00823617800006,
                    8.372506516000044
                  ],
                  [
                    37.988166285000034,
                    8.359525958000063
                  ],
                  [
                    37.97425276200005,
                    8.362710927000023
                  ],
                  [
                    37.97335637300006,
                    8.362916121000069
                  ],
                  [
                    37.948376531000065,
                    8.367416344000048
                  ],
                  [
                    37.945073716000024,
                    8.369157742000027
                  ],
                  [
                    37.927986659000055,
                    8.378166835000059
                  ],
                  [
                    37.90998676000004,
                    8.370486511000024
                  ],
                  [
                    37.88762687800005,
                    8.349875617000066
                  ],
                  [
                    37.86294700900004,
                    8.335705010000027
                  ],
                  [
                    37.83914714700006,
                    8.332144866000021
                  ],
                  [
                    37.81625728200004,
                    8.331804870000042
                  ],
                  [
                    37.79658740700006,
                    8.334715019000043
                  ],
                  [
                    37.77899751500007,
                    8.339695253000059
                  ],
                  [
                    37.76649801600007,
                    8.346543430000054
                  ],
                  [
                    37.76545245800003,
                    8.347116267000047
                  ],
                  [
                    37.74796771000007,
                    8.351765815000022
                  ],
                  [
                    37.74729157000007,
                    8.351425215000063
                  ],
                  [
                    37.74373126200004,
                    8.349631741000053
                  ],
                  [
                    37.74258773500003,
                    8.349055699000075
                  ],
                  [
                    37.73088780300003,
                    8.34315545100003
                  ],
                  [
                    37.71704788000005,
                    8.33409505800006
                  ],
                  [
                    37.70454795400008,
                    8.337035197000034
                  ],
                  [
                    37.69221803800008,
                    8.353565942000046
                  ],
                  [
                    37.68917472000004,
                    8.359157494000044
                  ],
                  [
                    37.683647559000065,
                    8.369312661000038
                  ],
                  [
                    37.67870814100007,
                    8.377707025000063
                  ],
                  [
                    37.67628323300005,
                    8.378825092000056
                  ],
                  [
                    37.66606321800003,
                    8.383537295000053
                  ],
                  [
                    37.63065841400004,
                    8.364556481000022
                  ],
                  [
                    37.61196851900007,
                    8.35408602800004
                  ],
                  [
                    37.606849314000044,
                    8.358213211000077
                  ],
                  [
                    37.603023043000064,
                    8.361298010000041
                  ],
                  [
                    37.59803861000006,
                    8.36531653700007
                  ],
                  [
                    37.58728869000004,
                    8.389697634000072
                  ],
                  [
                    37.582497870000054,
                    8.40011319000007
                  ],
                  [
                    37.57607877400005,
                    8.41406872500005
                  ],
                  [
                    37.57518409100004,
                    8.414634234000061
                  ],
                  [
                    37.557978897000055,
                    8.425509241000043
                  ],
                  [
                    37.53493350100007,
                    8.423591804000068
                  ],
                  [
                    37.524823120000065,
                    8.420645181000054
                  ],
                  [
                    37.516837605000035,
                    8.418317840000043
                  ],
                  [
                    37.51220915600004,
                    8.416968900000029
                  ],
                  [
                    37.49856962700005,
                    8.40361894800003
                  ],
                  [
                    37.485980968000035,
                    8.380134118000058
                  ],
                  [
                    37.48582305900004,
                    8.379839530000027
                  ],
                  [
                    37.481625214000076,
                    8.371370262000028
                  ],
                  [
                    37.473917103000076,
                    8.355818933000023
                  ],
                  [
                    37.47138331000008,
                    8.350706936000051
                  ],
                  [
                    37.46615340200003,
                    8.331315219000032
                  ],
                  [
                    37.46551600600003,
                    8.326793000000066
                  ],
                  [
                    37.46546154200007,
                    8.326406586000076
                  ],
                  [
                    37.464820270000075,
                    8.321856862000061
                  ],
                  [
                    37.46418011800006,
                    8.317315086000065
                  ],
                  [
                    37.46338772100006,
                    8.311693159000072
                  ],
                  [
                    37.46257347300008,
                    8.305932963000032
                  ],
                  [
                    37.46408344800005,
                    8.282420874000024
                  ],
                  [
                    37.47202332000006,
                    8.26608942200005
                  ],
                  [
                    37.480860937000045,
                    8.258579291000046
                  ],
                  [
                    37.48289119400005,
                    8.258052712000051
                  ],
                  [
                    37.48370795400007,
                    8.258007960000043
                  ],
                  [
                    37.48553214800006,
                    8.258301935000077
                  ],
                  [
                    37.487884174000044,
                    8.258741430000043
                  ],
                  [
                    37.489184187000035,
                    8.257932967000045
                  ],
                  [
                    37.489525882000066,
                    8.256498899000064
                  ],
                  [
                    37.490105741000036,
                    8.255592025000055
                  ],
                  [
                    37.49327597000007,
                    8.255603963000056
                  ],
                  [
                    37.49356176600003,
                    8.256152082000028
                  ],
                  [
                    37.49365728200007,
                    8.256329318000041
                  ],
                  [
                    37.49632832000003,
                    8.256128242000045
                  ],
                  [
                    37.49904309200008,
                    8.25589917600007
                  ],
                  [
                    37.49986037700006,
                    8.255710840000063
                  ],
                  [
                    37.50154351900005,
                    8.255190793000054
                  ],
                  [
                    37.504427484000075,
                    8.25467522300005
                  ],
                  [
                    37.50575921700005,
                    8.254476210000064
                  ],
                  [
                    37.506301852000036,
                    8.254395118000048
                  ],
                  [
                    37.50750052300003,
                    8.254973785000061
                  ],
                  [
                    37.51018571700007,
                    8.25622788000004
                  ],
                  [
                    37.512103110000055,
                    8.257287708000035
                  ],
                  [
                    37.51498119000007,
                    8.258351093000044
                  ],
                  [
                    37.516538713000045,
                    8.25931386800005
                  ],
                  [
                    37.51855292400006,
                    8.260182628000052
                  ],
                  [
                    37.51998736500008,
                    8.260531189000062
                  ],
                  [
                    37.520952489000024,
                    8.26076570400005
                  ],
                  [
                    37.52330242600004,
                    8.261779235000063
                  ],
                  [
                    37.52459348700006,
                    8.263363054000024
                  ],
                  [
                    37.52564473900003,
                    8.264850286000069
                  ],
                  [
                    37.52631509400004,
                    8.265426959000024
                  ],
                  [
                    37.52722562500003,
                    8.266004516000066
                  ],
                  [
                    37.527706684000066,
                    8.265814885000054
                  ],
                  [
                    37.52914773200007,
                    8.265820187000031
                  ],
                  [
                    37.53015788300007,
                    8.265441096000075
                  ],
                  [
                    37.53088159400005,
                    8.264582448000056
                  ],
                  [
                    37.53174834400005,
                    8.264011425000035
                  ],
                  [
                    37.532327061000046,
                    8.263391493000029
                  ],
                  [
                    37.53241487100007,
                    8.26316521800004
                  ],
                  [
                    37.53295752100007,
                    8.261766891000036
                  ],
                  [
                    37.53327434000005,
                    8.26052394100003
                  ],
                  [
                    37.534240501000056,
                    8.25904411700003
                  ],
                  [
                    37.53505726000003,
                    8.258999255000049
                  ],
                  [
                    37.53553971800005,
                    8.258426815000064
                  ],
                  [
                    37.53573520500004,
                    8.25751837000007
                  ],
                  [
                    37.536173328000075,
                    8.255940907000024
                  ],
                  [
                    37.53651273600008,
                    8.255080838000026
                  ],
                  [
                    37.53704850400004,
                    8.253073073000053
                  ],
                  [
                    37.537800256000025,
                    8.251666654000076
                  ],
                  [
                    37.53796747600006,
                    8.251353808000033
                  ],
                  [
                    37.53912449500007,
                    8.250209614000028
                  ],
                  [
                    37.54023154400005,
                    8.249591590000023
                  ],
                  [
                    37.540903306000075,
                    8.24978543900005
                  ],
                  [
                    37.54162240100004,
                    8.250170861000072
                  ],
                  [
                    37.54277607700004,
                    8.249935804000074
                  ],
                  [
                    37.544408160000046,
                    8.250228839000044
                  ],
                  [
                    37.546281462000024,
                    8.25023563800005
                  ],
                  [
                    37.54770089400006,
                    8.249570874000028
                  ],
                  [
                    37.54837825100003,
                    8.248233506000076
                  ],
                  [
                    37.54886479700008,
                    8.245761569000024
                  ],
                  [
                    37.54886765800006,
                    8.245747038000047
                  ],
                  [
                    37.549591117000034,
                    8.244936192000068
                  ],
                  [
                    37.54961167600004,
                    8.244921675000057
                  ],
                  [
                    37.55026531900006,
                    8.244460121000031
                  ],
                  [
                    37.551177421000034,
                    8.244606971000053
                  ],
                  [
                    37.551561683000045,
                    8.24460835900004
                  ],
                  [
                    37.552137033000065,
                    8.244897541000057
                  ],
                  [
                    37.553096821000054,
                    8.245140260000028
                  ],
                  [
                    37.554297819000055,
                    8.245096740000065
                  ],
                  [
                    37.55569285900003,
                    8.244527555000047
                  ],
                  [
                    37.556704153000055,
                    8.243813432000024
                  ],
                  [
                    37.557813070000066,
                    8.242668998000056
                  ],
                  [
                    37.55945189700003,
                    8.241095804000054
                  ],
                  [
                    37.56110988300003,
                    8.23972204100005
                  ],
                  [
                    37.56123446400005,
                    8.239618817000064
                  ],
                  [
                    37.56243579300008,
                    8.239479570000071
                  ],
                  [
                    37.56370859900005,
                    8.239722036000046
                  ],
                  [
                    37.56473980100003,
                    8.23991847700006
                  ],
                  [
                    37.56586804900007,
                    8.240066064000075
                  ],
                  [
                    37.566924422000056,
                    8.24016554000002
                  ],
                  [
                    37.567982517000075,
                    8.239786509000055
                  ],
                  [
                    37.568054231000076,
                    8.239722027000028
                  ],
                  [
                    37.56851259500007,
                    8.239309889000026
                  ],
                  [
                    37.56938079200006,
                    8.238308109000059
                  ],
                  [
                    37.57068247600006,
                    8.236972912000056
                  ],
                  [
                    37.57198500900006,
                    8.23539845700003
                  ],
                  [
                    37.572308124000074,
                    8.235249636000049
                  ],
                  [
                    37.573318863000054,
                    8.234784107000053
                  ],
                  [
                    37.57342837300007,
                    8.234733669000036
                  ],
                  [
                    37.57434372300003,
                    8.233971300000064
                  ],
                  [
                    37.576077834000046,
                    8.232589763000021
                  ],
                  [
                    37.577568703000054,
                    8.232068681000044
                  ],
                  [
                    37.57881753200007,
                    8.232073102000072
                  ],
                  [
                    37.58040207400006,
                    8.232222260000071
                  ],
                  [
                    37.58236883300003,
                    8.232946979000076
                  ],
                  [
                    37.583399652000026,
                    8.23347698300006
                  ],
                  [
                    37.58555838400008,
                    8.234250217000067
                  ],
                  [
                    37.58790891600006,
                    8.235119818000044
                  ],
                  [
                    37.588920648000055,
                    8.234262047000072
                  ],
                  [
                    37.58949957800007,
                    8.23354630600005
                  ],
                  [
                    37.590379953000024,
                    8.233242803000053
                  ],
                  [
                    37.59046140800007,
                    8.23321472200007
                  ],
                  [
                    37.59089640600007,
                    8.232450621000055
                  ],
                  [
                    37.591569364000065,
                    8.232309428000065
                  ],
                  [
                    37.593347401000074,
                    8.232076401000029
                  ],
                  [
                    37.59368750900006,
                    8.230977002000031
                  ],
                  [
                    37.59397654600008,
                    8.230738755000061
                  ],
                  [
                    37.594650681000076,
                    8.230262597000035
                  ],
                  [
                    37.59580429300007,
                    8.230027372000052
                  ],
                  [
                    37.596714880000036,
                    8.230604775000074
                  ],
                  [
                    37.59752789100003,
                    8.231612502000075
                  ],
                  [
                    37.59901319100004,
                    8.232670425000038
                  ],
                  [
                    37.60080802300007,
                    8.234495052000057
                  ],
                  [
                    37.60176817300004,
                    8.23464195200006
                  ],
                  [
                    37.60215310600006,
                    8.234451885000055
                  ],
                  [
                    37.602972513000054,
                    8.233641255000066
                  ],
                  [
                    37.60326205100006,
                    8.233259447000023
                  ],
                  [
                    37.60388915600004,
                    8.232495997000058
                  ],
                  [
                    37.60437082100003,
                    8.232114856000067
                  ],
                  [
                    37.605286619000026,
                    8.23120885000003
                  ],
                  [
                    37.60548176000003,
                    8.230348192000065
                  ],
                  [
                    37.605773802000044,
                    8.22924861100006
                  ],
                  [
                    37.606202746000065,
                    8.22895840800004
                  ],
                  [
                    37.606688587000065,
                    8.228629709000074
                  ],
                  [
                    37.60793942500004,
                    8.228059820000055
                  ],
                  [
                    37.60962121400007,
                    8.227874235000058
                  ],
                  [
                    37.611973454000065,
                    8.228265183000076
                  ],
                  [
                    37.61341441800005,
                    8.228270159000033
                  ],
                  [
                    37.614231464000056,
                    8.228129420000073
                  ],
                  [
                    37.615053104000026,
                    8.227616394000052
                  ],
                  [
                    37.61514606900005,
                    8.22755834800006
                  ],
                  [
                    37.61620559800008,
                    8.22674851100004
                  ],
                  [
                    37.617244922000054,
                    8.224838001000023
                  ],
                  [
                    37.61768267200006,
                    8.223973259000047
                  ],
                  [
                    37.61797037100007,
                    8.223404930000072
                  ],
                  [
                    37.617851752000036,
                    8.22284400500007
                  ],
                  [
                    37.61768682200005,
                    8.222064093000029
                  ],
                  [
                    37.61723454300005,
                    8.22065060400007
                  ],
                  [
                    37.617227918000026,
                    8.220421419000047
                  ],
                  [
                    37.61714355000004,
                    8.219818192000048
                  ],
                  [
                    37.616656815000056,
                    8.218897756000047
                  ],
                  [
                    37.61638527500003,
                    8.218250818000058
                  ],
                  [
                    37.616244366000046,
                    8.217331571000045
                  ],
                  [
                    37.61592451000007,
                    8.216255884000077
                  ],
                  [
                    37.615790279000066,
                    8.214927595000063
                  ],
                  [
                    37.615501520000066,
                    8.21341583700007
                  ],
                  [
                    37.61545356800008,
                    8.212677619000033
                  ],
                  [
                    37.61536900400006,
                    8.212131813000042
                  ],
                  [
                    37.61529691800007,
                    8.21146446900002
                  ],
                  [
                    37.62168081500005,
                    8.20903439400007
                  ],
                  [
                    37.623886783000046,
                    8.200043598000036
                  ],
                  [
                    37.61697090500007,
                    8.177201565000075
                  ],
                  [
                    37.60800457900007,
                    8.155763289000049
                  ],
                  [
                    37.60576109900006,
                    8.150399180000022
                  ],
                  [
                    37.60482394400003,
                    8.147082520000026
                  ],
                  [
                    37.59954584800005,
                    8.128402951000055
                  ],
                  [
                    37.59917121500007,
                    8.127077099000076
                  ],
                  [
                    37.595431285000075,
                    8.111725733000071
                  ],
                  [
                    37.59213734300005,
                    8.093134079000038
                  ],
                  [
                    37.591963821000036,
                    8.083258528000044
                  ],
                  [
                    37.591801358000055,
                    8.074012381000045
                  ],
                  [
                    37.594421315000034,
                    8.056970866000029
                  ],
                  [
                    37.594471931000044,
                    8.056600996000043
                  ],
                  [
                    37.596518067000034,
                    8.04164909800005
                  ],
                  [
                    37.59659035000004,
                    8.041120901000056
                  ],
                  [
                    37.597291272000064,
                    8.035998997000036
                  ],
                  [
                    37.59992123500007,
                    8.019877560000054
                  ],
                  [
                    37.60158120700004,
                    8.010666743000058
                  ],
                  [
                    37.601466138000035,
                    8.005221451000068
                  ],
                  [
                    37.601391215000035,
                    8.001675937000073
                  ],
                  [
                    37.601496617000066,
                    8.000267604000044
                  ],
                  [
                    37.60189120200005,
                    7.994995346000053
                  ],
                  [
                    37.601539915000046,
                    7.985992303000046
                  ],
                  [
                    37.601076223000064,
                    7.974108487000024
                  ],
                  [
                    37.60282978400005,
                    7.964857662000043
                  ],
                  [
                    37.58870834500004,
                    7.959578476000047
                  ],
                  [
                    37.58043193800006,
                    7.955767197000057
                  ],
                  [
                    37.57276844000006,
                    7.9522381620000715
                  ],
                  [
                    37.557518523000056,
                    7.948338000000035
                  ],
                  [
                    37.54943857500007,
                    7.949258044000032
                  ],
                  [
                    37.53927864000008,
                    7.95385826200004
                  ],
                  [
                    37.53280868100006,
                    7.95960851600006
                  ],
                  [
                    37.52841871800007,
                    7.966038807000075
                  ],
                  [
                    37.52692194200006,
                    7.96862585100007
                  ],
                  [
                    37.524958738000066,
                    7.972019076000038
                  ],
                  [
                    37.521728763000056,
                    7.977069308000068
                  ],
                  [
                    37.52033877400004,
                    7.983509595000044
                  ],
                  [
                    37.518428791000076,
                    7.991859969000075
                  ],
                  [
                    37.51399882700008,
                    7.999670325000068
                  ],
                  [
                    37.50679887300004,
                    8.007470677000072
                  ],
                  [
                    37.50168891200008,
                    8.011820873000033
                  ],
                  [
                    37.497048936000056,
                    8.01456100300004
                  ],
                  [
                    37.49079898100007,
                    8.017061117000026
                  ],
                  [
                    37.477639053000075,
                    8.014210995000042
                  ],
                  [
                    37.47717833000007,
                    8.01404298600005
                  ],
                  [
                    37.45964915500008,
                    8.007650717000047
                  ],
                  [
                    37.446019239000066,
                    8.005260624000073
                  ],
                  [
                    37.43261931500007,
                    8.00334054800004
                  ],
                  [
                    37.424539365000044,
                    8.002820525000061
                  ],
                  [
                    37.41668941200004,
                    8.001160459000062
                  ],
                  [
                    37.41038039400007,
                    7.9986787780000554
                  ],
                  [
                    37.40944778200003,
                    7.998311931000046
                  ],
                  [
                    37.404124479000075,
                    7.993590132000065
                  ],
                  [
                    37.39816086500008,
                    7.993256699000028
                  ],
                  [
                    37.39179029300004,
                    7.9929005120000625
                  ],
                  [
                    37.38981479100005,
                    7.984724375000042
                  ],
                  [
                    37.38773482800008,
                    7.974383455000066
                  ],
                  [
                    37.38981479700004,
                    7.961972350000053
                  ],
                  [
                    37.398973614000056,
                    7.954020795000076
                  ],
                  [
                    37.40381144300005,
                    7.95115768900007
                  ],
                  [
                    37.41661434900004,
                    7.943580719000067
                  ],
                  [
                    37.42885414600005,
                    7.930709570000033
                  ],
                  [
                    37.436714014000074,
                    7.91852848700006
                  ],
                  [
                    37.43440405800004,
                    7.898066667000023
                  ],
                  [
                    37.42424423600005,
                    7.877604839000071
                  ],
                  [
                    37.41177445400007,
                    7.85392272200005
                  ],
                  [
                    37.40484457800005,
                    7.827260347000049
                  ],
                  [
                    37.403704607000066,
                    7.800137926000048
                  ],
                  [
                    37.40209463900004,
                    7.77047527700006
                  ],
                  [
                    37.40002468700004,
                    7.74105264800005
                  ],
                  [
                    37.40164466300007,
                    7.709559839000065
                  ],
                  [
                    37.401194678000024,
                    7.682667443000071
                  ],
                  [
                    37.40697459100005,
                    7.657605201000024
                  ],
                  [
                    37.418219547000035,
                    7.636803670000063
                  ],
                  [
                    37.41984156800004,
                    7.633803167000053
                  ],
                  [
                    37.42702299200005,
                    7.613293411000029
                  ],
                  [
                    37.428004248000036,
                    7.610490998000046
                  ],
                  [
                    37.43540412800007,
                    7.5840586430000485
                  ],
                  [
                    37.44510397000005,
                    7.564316881000025
                  ],
                  [
                    37.43865408700003,
                    7.546135248000041
                  ],
                  [
                    37.425274313000045,
                    7.523823253000046
                  ],
                  [
                    37.40721963300007,
                    7.492180415000064
                  ],
                  [
                    37.40062474900003,
                    7.46059759000002
                  ],
                  [
                    37.39897659600007,
                    7.4491311190000715
                  ],
                  [
                    37.396724823000056,
                    7.433465161000072
                  ],
                  [
                    37.39528231700007,
                    7.426511709000067
                  ],
                  [
                    37.39496328000007,
                    7.424973833000024
                  ],
                  [
                    37.39028494200005,
                    7.402422383000044
                  ],
                  [
                    37.379733601000055,
                    7.380000817000052
                  ],
                  [
                    37.35658932900003,
                    7.36093179900007
                  ],
                  [
                    37.34947988600004,
                    7.357735476000073
                  ],
                  [
                    37.33814943500005,
                    7.352641437000045
                  ],
                  [
                    37.33115712400007,
                    7.349708520000036
                  ],
                  [
                    37.33119020300006,
                    7.346625204000077
                  ],
                  [
                    37.33122432500005,
                    7.343444724000051
                  ],
                  [
                    37.28763973500003,
                    7.334420649000037
                  ],
                  [
                    37.262269883000045,
                    7.325430255000072
                  ],
                  [
                    37.23783002500005,
                    7.312059669000064
                  ],
                  [
                    37.21238907700007,
                    7.293336211000053
                  ],
                  [
                    37.211826131000066,
                    7.29292190700005
                  ],
                  [
                    37.211550172000045,
                    7.292718813000022
                  ],
                  [
                    37.200567576000026,
                    7.282160624000028
                  ],
                  [
                    37.182750336000026,
                    7.264857581000058
                  ],
                  [
                    37.15789408400008,
                    7.24381093300002
                  ],
                  [
                    37.15418049200008,
                    7.240666506000025
                  ],
                  [
                    37.131008431000055,
                    7.229600595000022
                  ],
                  [
                    37.13020668400003,
                    7.22921771700004
                  ],
                  [
                    37.12859063800005,
                    7.228445968000074
                  ],
                  [
                    37.128567899000075,
                    7.228441960000055
                  ],
                  [
                    37.11060358000003,
                    7.225275484000065
                  ],
                  [
                    37.10483078300007,
                    7.224495804000071
                  ],
                  [
                    37.06813101700004,
                    7.235246314000051
                  ],
                  [
                    37.05447109600004,
                    7.23752642200003
                  ],
                  [
                    37.03951119000004,
                    7.240016542000035
                  ],
                  [
                    37.037938541000074,
                    7.2397742510000285
                  ],
                  [
                    37.03621431600004,
                    7.239508606000072
                  ],
                  [
                    37.00329140800005,
                    7.234436310000035
                  ],
                  [
                    36.97067374300008,
                    7.2262464080000655
                  ],
                  [
                    36.96962105700004,
                    7.2259820910000485
                  ],
                  [
                    36.96464517000004,
                    7.224732706000054
                  ],
                  [
                    36.964664912000046,
                    7.225026876000072
                  ],
                  [
                    36.965798920000054,
                    7.2419245070000215
                  ],
                  [
                    36.95546430700006,
                    7.260490995000055
                  ],
                  [
                    36.94396222300003,
                    7.270997039000065
                  ],
                  [
                    36.93113221600004,
                    7.282716012000037
                  ],
                  [
                    36.91413148500004,
                    7.298242082000058
                  ],
                  [
                    36.87915457500003,
                    7.329694398000072
                  ],
                  [
                    36.845023387000026,
                    7.326386048000074
                  ],
                  [
                    36.840936200000044,
                    7.325989875000062
                  ],
                  [
                    36.823007208000035,
                    7.298858992000021
                  ],
                  [
                    36.80350313300005,
                    7.269344631000024
                  ],
                  [
                    36.795385887000066,
                    7.258167529000048
                  ],
                  [
                    36.79359370100008,
                    7.255699765000031
                  ],
                  [
                    36.792675823000025,
                    7.254435886000067
                  ],
                  [
                    36.79117401100007,
                    7.252367955000068
                  ],
                  [
                    36.79111261300005,
                    7.252283413000043
                  ],
                  [
                    36.791070372000036,
                    7.252301885000065
                  ],
                  [
                    36.784226939000064,
                    7.255294586000048
                  ],
                  [
                    36.762522895000075,
                    7.265907864000042
                  ],
                  [
                    36.73939304500004,
                    7.284718729000076
                  ],
                  [
                    36.71987876000003,
                    7.298501533000035
                  ],
                  [
                    36.714183207000076,
                    7.302139522000061
                  ],
                  [
                    36.69407333000004,
                    7.313130030000025
                  ],
                  [
                    36.67694505400004,
                    7.325003395000067
                  ],
                  [
                    36.672563472000036,
                    7.328040718000068
                  ],
                  [
                    36.65174360700007,
                    7.345011488000068
                  ],
                  [
                    36.63805370100005,
                    7.371202681000057
                  ],
                  [
                    36.632953738000026,
                    7.377862983000057
                  ],
                  [
                    36.62279380200005,
                    7.379223049000075
                  ],
                  [
                    36.612943855000026,
                    7.372872764000022
                  ],
                  [
                    36.60596389300008,
                    7.368362564000051
                  ],
                  [
                    36.59833394100008,
                    7.3690326000000255
                  ],
                  [
                    36.574984087000075,
                    7.379333079000048
                  ],
                  [
                    36.54123430000004,
                    7.393043714000044
                  ],
                  [
                    36.50655451400007,
                    7.405834308000067
                  ],
                  [
                    36.496501770000066,
                    7.4103535040000565
                  ],
                  [
                    36.48391965400003,
                    7.4160097750000205
                  ],
                  [
                    36.47015425200004,
                    7.415397814000073
                  ],
                  [
                    36.45316484600005,
                    7.417424854000046
                  ],
                  [
                    36.427074997000034,
                    7.413204675000031
                  ],
                  [
                    36.40629512300006,
                    7.4085444790000565
                  ],
                  [
                    36.37641095300006,
                    7.415180510000027
                  ],
                  [
                    36.37537150000003,
                    7.415411329000051
                  ],
                  [
                    36.37463531100008,
                    7.415574806000052
                  ],
                  [
                    36.361645399000054,
                    7.431415528000059
                  ],
                  [
                    36.34866548400004,
                    7.445416163000061
                  ],
                  [
                    36.32370563100005,
                    7.4469562490000385
                  ],
                  [
                    36.30175576600004,
                    7.449876385000039
                  ],
                  [
                    36.29554092800004,
                    7.454007248000039
                  ],
                  [
                    36.29398531700008,
                    7.455041227000038
                  ],
                  [
                    36.28824416400005,
                    7.458857242000022
                  ],
                  [
                    36.28693586400004,
                    7.459726839000041
                  ],
                  [
                    36.284718963000046,
                    7.460792506000075
                  ],
                  [
                    36.27952993700006,
                    7.463286876000041
                  ],
                  [
                    36.26541599500007,
                    7.469327280000073
                  ],
                  [
                    36.240896142000054,
                    7.47729765400004
                  ],
                  [
                    36.22865617900004,
                    7.482654804000049
                  ],
                  [
                    36.224696245000075,
                    7.4843879760000505
                  ],
                  [
                    36.216312628000026,
                    7.490781570000024
                  ],
                  [
                    36.21623577400004,
                    7.490845455000056
                  ],
                  [
                    36.21548147300007,
                    7.4914724710000655
                  ],
                  [
                    36.21296023800005,
                    7.493568259000028
                  ],
                  [
                    36.20677636400006,
                    7.498708630000067
                  ],
                  [
                    36.20059639900006,
                    7.503638852000051
                  ],
                  [
                    36.18088652900008,
                    7.523599760000025
                  ],
                  [
                    36.15655667800007,
                    7.54262062600003
                  ],
                  [
                    36.13524937700004,
                    7.552207204000069
                  ],
                  [
                    36.12761685700008,
                    7.555641226000034
                  ],
                  [
                    36.10187237500003,
                    7.554533414000048
                  ],
                  [
                    36.09762995700004,
                    7.554350858000021
                  ],
                  [
                    36.090092527000024,
                    7.554026515000032
                  ],
                  [
                    36.08875145300004,
                    7.553968807000047
                  ],
                  [
                    36.08694709900004,
                    7.553891164000049
                  ],
                  [
                    36.07453607400004,
                    7.555691488000036
                  ],
                  [
                    36.07337912100007,
                    7.555859314000031
                  ],
                  [
                    36.06980281700004,
                    7.556378087000041
                  ],
                  [
                    36.062197248000075,
                    7.557481339000049
                  ],
                  [
                    36.05742306500008,
                    7.559711080000056
                  ],
                  [
                    36.04506735800004,
                    7.56548170700006
                  ],
                  [
                    36.035327417000076,
                    7.572582032000071
                  ],
                  [
                    36.032487444000026,
                    7.591452878000041
                  ],
                  [
                    36.03979740500006,
                    7.614033888000051
                  ],
                  [
                    36.047127371000045,
                    7.6343248000000585
                  ],
                  [
                    36.05190735200006,
                    7.653905677000068
                  ],
                  [
                    36.049814310000045,
                    7.6581839870000294
                  ],
                  [
                    36.04189742400007,
                    7.674366604000056
                  ],
                  [
                    36.02055755300006,
                    7.692017406000048
                  ],
                  [
                    36.01823757000005,
                    7.696847620000028
                  ],
                  [
                    36.01216761500007,
                    7.7094881970000415
                  ],
                  [
                    35.99723771600003,
                    7.745119799000065
                  ],
                  [
                    35.98635908700004,
                    7.754656940000075
                  ],
                  [
                    35.97845783300005,
                    7.758170397000072
                  ],
                  [
                    35.96108793900004,
                    7.76640076700005
                  ],
                  [
                    35.952012929000034,
                    7.769661191000068
                  ],
                  [
                    35.944472596000026,
                    7.772754274000022
                  ],
                  [
                    35.94162805700006,
                    7.7739211180000325
                  ],
                  [
                    35.92255817600005,
                    7.786701699000048
                  ],
                  [
                    35.91490737000004,
                    7.7929443630000605
                  ],
                  [
                    35.907933953000054,
                    7.798634312000047
                  ],
                  [
                    35.90275083000006,
                    7.802863474000048
                  ],
                  [
                    35.89778833100007,
                    7.806912618000069
                  ],
                  [
                    35.875058471000045,
                    7.821793289000027
                  ],
                  [
                    35.85998856500004,
                    7.829333635000069
                  ],
                  [
                    35.84861863200007,
                    7.8389640730000565
                  ],
                  [
                    35.85112862400007,
                    7.8479544730000725
                  ],
                  [
                    35.859083629000054,
                    7.860137938000037
                  ],
                  [
                    35.87422050200007,
                    7.875784037000074
                  ],
                  [
                    35.88687443500004,
                    7.892538244000036
                  ],
                  [
                    35.89531838600004,
                    7.909367211000074
                  ],
                  [
                    35.90242835000004,
                    7.926207959000067
                  ],
                  [
                    35.90512834400005,
                    7.946018852000066
                  ],
                  [
                    35.898788394000064,
                    7.971089973000062
                  ],
                  [
                    35.89176844000008,
                    7.992020913000033
                  ],
                  [
                    35.88803846600007,
                    8.000521298000024
                  ],
                  [
                    35.88400101700006,
                    8.01652284000005
                  ],
                  [
                    35.87801853800005,
                    8.040233079000075
                  ],
                  [
                    35.87271857600007,
                    8.058773906000056
                  ],
                  [
                    35.86879130600005,
                    8.06529531700005
                  ],
                  [
                    35.86086865400006,
                    8.07723474100004
                  ],
                  [
                    35.83733879400006,
                    8.07949485100005
                  ],
                  [
                    35.833003430000076,
                    8.080100058000028
                  ],
                  [
                    35.81634891900006,
                    8.082424991000039
                  ],
                  [
                    35.80958145000005,
                    8.081375842000057
                  ],
                  [
                    35.79807902300007,
                    8.079134846000045
                  ],
                  [
                    35.782849113000054,
                    8.080174903000056
                  ],
                  [
                    35.765769212000066,
                    8.081234959000028
                  ],
                  [
                    35.753341643000056,
                    8.06784213800006
                  ],
                  [
                    35.743994143000066,
                    8.05094189700003
                  ],
                  [
                    35.72800373500007,
                    8.039569454000059
                  ],
                  [
                    35.725180128000034,
                    8.030630744000064
                  ],
                  [
                    35.72285299200007,
                    8.022467005000067
                  ],
                  [
                    35.72987288000007,
                    8.00587553500003
                  ],
                  [
                    35.73851274100008,
                    7.988824024000053
                  ],
                  [
                    35.767412267000054,
                    7.969112283000072
                  ],
                  [
                    35.771372202000066,
                    7.962891733000049
                  ],
                  [
                    35.782512014000076,
                    7.953950940000027
                  ],
                  [
                    35.79527180700006,
                    7.948020420000034
                  ],
                  [
                    35.79992172900006,
                    7.940669771000046
                  ],
                  [
                    35.79972173300007,
                    7.932609052000032
                  ],
                  [
                    35.792254040000046,
                    7.920699566000053
                  ],
                  [
                    35.783558009000046,
                    7.910229622000031
                  ],
                  [
                    35.77606602900005,
                    7.899170272000049
                  ],
                  [
                    35.762149159000046,
                    7.882606059000068
                  ],
                  [
                    35.750563303000035,
                    7.874417152000035
                  ],
                  [
                    35.739539285000035,
                    7.8666253530000745
                  ],
                  [
                    35.71722614300006,
                    7.855854616000045
                  ],
                  [
                    35.716439421000075,
                    7.855474859000026
                  ],
                  [
                    35.71107751100004,
                    7.856975612000042
                  ],
                  [
                    35.70346949800006,
                    7.85910503100007
                  ],
                  [
                    35.69372955400007,
                    7.864355270000033
                  ],
                  [
                    35.68098962600004,
                    7.856334916000037
                  ],
                  [
                    35.67641965100006,
                    7.853464788000053
                  ],
                  [
                    35.66696970800007,
                    7.844894406000037
                  ],
                  [
                    35.64158985200004,
                    7.828893694000044
                  ],
                  [
                    35.63764268800003,
                    7.826463901000068
                  ],
                  [
                    35.62811920300004,
                    7.820601441000065
                  ],
                  [
                    35.61827998600006,
                    7.814743066000062
                  ],
                  [
                    35.60622174800005,
                    7.809577896000064
                  ],
                  [
                    35.592965985000035,
                    7.808823274000076
                  ],
                  [
                    35.59154473800004,
                    7.808742366000047
                  ],
                  [
                    35.589620153000055,
                    7.808632804000069
                  ],
                  [
                    35.57017026800003,
                    7.812923003000037
                  ],
                  [
                    35.554630358000054,
                    7.820213334000073
                  ],
                  [
                    35.54829487400008,
                    7.8268897800000445
                  ],
                  [
                    35.54440042500005,
                    7.83099382000006
                  ],
                  [
                    35.53621048000008,
                    7.849384648000068
                  ],
                  [
                    35.53312050300008,
                    7.867335460000049
                  ],
                  [
                    35.530520523000064,
                    7.87998602600004
                  ],
                  [
                    35.53041093600007,
                    7.8801607920000265
                  ],
                  [
                    35.52072558400005,
                    7.8956067310000435
                  ],
                  [
                    35.51218063600004,
                    7.892346585000041
                  ],
                  [
                    35.50480067600006,
                    7.884706249000033
                  ],
                  [
                    35.49719071800007,
                    7.880296048000048
                  ],
                  [
                    35.490230763000056,
                    7.882566156000053
                  ],
                  [
                    35.48492079400006,
                    7.879776029000027
                  ],
                  [
                    35.47431084800007,
                    7.873505752000028
                  ],
                  [
                    35.469513189000054,
                    7.8731799720000595
                  ],
                  [
                    35.459730937000074,
                    7.872515717000056
                  ],
                  [
                    35.45504529100003,
                    7.874213456000064
                  ],
                  [
                    35.44466102800004,
                    7.877975961000061
                  ],
                  [
                    35.43853603800005,
                    7.880606597000053
                  ],
                  [
                    35.43353109800006,
                    7.8827561810000475
                  ],
                  [
                    35.42873494500003,
                    7.880825225000024
                  ],
                  [
                    35.41842695500003,
                    7.864135241000042
                  ],
                  [
                    35.409488424000074,
                    7.843360872000062
                  ],
                  [
                    35.400578841000026,
                    7.829573682000046
                  ],
                  [
                    35.39999715400006,
                    7.8294439950000765
                  ],
                  [
                    35.38914134100003,
                    7.827023693000058
                  ],
                  [
                    35.37199144400006,
                    7.83247394600005
                  ],
                  [
                    35.35805152200004,
                    7.842994418000046
                  ],
                  [
                    35.34985920100007,
                    7.8348741420000465
                  ],
                  [
                    35.34202958700007,
                    7.821368869000025
                  ],
                  [
                    35.34141961500006,
                    7.803397272000041
                  ],
                  [
                    35.34087764900005,
                    7.776610678000054
                  ],
                  [
                    35.33448729000003,
                    7.772100210000076
                  ],
                  [
                    35.32489669800003,
                    7.765330942000048
                  ],
                  [
                    35.310801782000055,
                    7.760980748000065
                  ],
                  [
                    35.31062305100005,
                    7.760889417000044
                  ],
                  [
                    35.29303188400007,
                    7.751900345000024
                  ],
                  [
                    35.29249810600004,
                    7.751108722000026
                  ],
                  [
                    35.29160533400005,
                    7.749784691000059
                  ],
                  [
                    35.28988555900003,
                    7.7472341690000235
                  ],
                  [
                    35.289671508000026,
                    7.747215840000024
                  ],
                  [
                    35.27949292200003,
                    7.746344239000052
                  ],
                  [
                    35.27556691600006,
                    7.746008052000036
                  ],
                  [
                    35.24794388000004,
                    7.726512071000059
                  ],
                  [
                    35.24297898300006,
                    7.721901954000032
                  ],
                  [
                    35.227532256000075,
                    7.707559017000051
                  ],
                  [
                    35.22273282400005,
                    7.703102542000067
                  ],
                  [
                    35.22016532600003,
                    7.680242694000071
                  ],
                  [
                    35.22032125800007,
                    7.6625972210000555
                  ],
                  [
                    35.21704708800007,
                    7.658052577000035
                  ],
                  [
                    35.21232413900003,
                    7.651496985000051
                  ],
                  [
                    35.207365640000035,
                    7.6518409250000445
                  ],
                  [
                    35.20325806400007,
                    7.652125841000043
                  ],
                  [
                    35.172934602000055,
                    7.654229187000055
                  ],
                  [
                    35.12104280400007,
                    7.645896519000075
                  ],
                  [
                    35.11603360700008,
                    7.645092153000064
                  ],
                  [
                    35.111799861000065,
                    7.654433579000056
                  ],
                  [
                    35.11080574700003,
                    7.6566270130000476
                  ],
                  [
                    35.07709584100007,
                    7.731005248000031
                  ],
                  [
                    35.03850596800004,
                    7.739512786000034
                  ],
                  [
                    35.00038296500003,
                    7.747008853000068
                  ],
                  [
                    34.99547325100008,
                    7.747974243000044
                  ],
                  [
                    34.988940101000026,
                    7.7459364190000315
                  ],
                  [
                    34.93518805000008,
                    7.729170046000036
                  ],
                  [
                    34.93197755600005,
                    7.728168627000059
                  ],
                  [
                    34.93310872100005,
                    7.736237492000043
                  ],
                  [
                    34.93711194700006,
                    7.764793453000038
                  ],
                  [
                    34.936359260000074,
                    7.774624782000046
                  ],
                  [
                    34.932276358000024,
                    7.827954211000076
                  ],
                  [
                    34.944275153000035,
                    7.879393290000053
                  ],
                  [
                    34.95068663400008,
                    7.8902864460000615
                  ],
                  [
                    35.000615269000036,
                    7.862321638000026
                  ],
                  [
                    35.013101335000044,
                    7.882457938000073
                  ],
                  [
                    35.008480071000065,
                    7.923502092000035
                  ],
                  [
                    35.048340566000036,
                    7.9544364670000505
                  ],
                  [
                    35.108557973000075,
                    7.9571130760000415
                  ],
                  [
                    35.141024095000034,
                    7.989027562000047
                  ],
                  [
                    35.14071639700006,
                    8.02168946100005
                  ],
                  [
                    35.11793625000007,
                    8.082588241000053
                  ],
                  [
                    35.08908772700005,
                    8.113922156000058
                  ],
                  [
                    35.10387878600005,
                    8.115117707000024
                  ],
                  [
                    35.143271224000046,
                    8.142853244000037
                  ],
                  [
                    35.157659299000045,
                    8.13671000000005
                  ],
                  [
                    35.14852674400004,
                    8.15780983600007
                  ],
                  [
                    35.14772168700006,
                    8.159669836000035
                  ],
                  [
                    35.13813145800003,
                    8.181827079000072
                  ],
                  [
                    35.11891349000007,
                    8.200608826000064
                  ],
                  [
                    35.087406447000035,
                    8.214114755000026
                  ],
                  [
                    35.08432221100003,
                    8.215436855000064
                  ],
                  [
                    35.07324599700007,
                    8.220184827000026
                  ],
                  [
                    35.04633455600003,
                    8.219919968000056
                  ],
                  [
                    35.044394863000036,
                    8.219900878000033
                  ],
                  [
                    35.01825891200008,
                    8.219643652000059
                  ],
                  [
                    34.96504464100008,
                    8.24721609900007
                  ],
                  [
                    34.96479208300008,
                    8.247346959000026
                  ],
                  [
                    34.92594720100004,
                    8.249042598000074
                  ],
                  [
                    34.882584465000036,
                    8.250930866000033
                  ],
                  [
                    34.85509482500004,
                    8.250647129000072
                  ],
                  [
                    34.826427111000044,
                    8.261935566000034
                  ],
                  [
                    34.78580333000008,
                    8.303639340000075
                  ],
                  [
                    34.79507204600003,
                    8.326909196000031
                  ],
                  [
                    34.785250433000044,
                    8.355242661000034
                  ],
                  [
                    34.76763988700003,
                    8.363379096000074
                  ],
                  [
                    34.72875182800004,
                    8.390022244000022
                  ],
                  [
                    34.727065707000065,
                    8.390160195000021
                  ],
                  [
                    34.669137902000045,
                    8.394899587000054
                  ],
                  [
                    34.66742669000007,
                    8.395039591000057
                  ],
                  [
                    34.66683114500006,
                    8.395151362000036
                  ],
                  [
                    34.66638782800004,
                    8.395234563000031
                  ],
                  [
                    34.66613068000004,
                    8.395282824000049
                  ],
                  [
                    34.630335896000076,
                    8.402000729000065
                  ],
                  [
                    34.61213060400007,
                    8.402480953000065
                  ],
                  [
                    34.57427349900007,
                    8.403479557000026
                  ],
                  [
                    34.56361457100007,
                    8.434503965000033
                  ],
                  [
                    34.55652675400006,
                    8.455134120000025
                  ],
                  [
                    34.52268710100003,
                    8.475544933000037
                  ],
                  [
                    34.515555609000046,
                    8.471671361000062
                  ],
                  [
                    34.50802069700006,
                    8.467578666000065
                  ],
                  [
                    34.47119589300007,
                    8.447576749000064
                  ],
                  [
                    34.43635263900006,
                    8.421774275000075
                  ],
                  [
                    34.39491631200008,
                    8.400784288000068
                  ],
                  [
                    34.38375869200007,
                    8.395130791000042
                  ],
                  [
                    34.347280143000035,
                    8.37664733300005
                  ],
                  [
                    34.32918745600006,
                    8.386959562000072
                  ],
                  [
                    34.31329640800004,
                    8.389928504000068
                  ],
                  [
                    34.31520781800003,
                    8.406792855000049
                  ],
                  [
                    34.33491070800005,
                    8.438606184000037
                  ],
                  [
                    34.33752202000005,
                    8.44735259500004
                  ],
                  [
                    34.33907416300008,
                    8.452551392000032
                  ],
                  [
                    34.34370198700003,
                    8.468051969000044
                  ],
                  [
                    34.34405718200003,
                    8.469241671000077
                  ],
                  [
                    34.34686964700006,
                    8.475694051000062
                  ],
                  [
                    34.35743284800003,
                    8.499928235000027
                  ],
                  [
                    34.35822337600007,
                    8.52204352800004
                  ],
                  [
                    34.35358602100007,
                    8.555672850000064
                  ],
                  [
                    34.34547136800006,
                    8.600099974000045
                  ],
                  [
                    34.31242902300005,
                    8.682099813000036
                  ],
                  [
                    34.292640031000076,
                    8.698113790000036
                  ],
                  [
                    34.28498640500004,
                    8.70430738500005
                  ],
                  [
                    34.27938897700005,
                    8.708837029000051
                  ],
                  [
                    34.27464028400004,
                    8.707592735000048
                  ],
                  [
                    34.26095352900006,
                    8.704006413000059
                  ],
                  [
                    34.255733657000064,
                    8.702638657000023
                  ],
                  [
                    34.25419264300007,
                    8.701402423000047
                  ],
                  [
                    34.25048718800008,
                    8.698429831000055
                  ],
                  [
                    34.24492128400004,
                    8.693964748000042
                  ],
                  [
                    34.24205561400004,
                    8.69166584800007
                  ],
                  [
                    34.23820755600008,
                    8.68857885600005
                  ],
                  [
                    34.235379676000036,
                    8.68631027300006
                  ],
                  [
                    34.23517656800004,
                    8.686147335000044
                  ],
                  [
                    34.23298617300003,
                    8.68306973700004
                  ],
                  [
                    34.225027940000075,
                    8.671888083000056
                  ],
                  [
                    34.22351863200004,
                    8.669767442000023
                  ],
                  [
                    34.22192199400007,
                    8.668900478000069
                  ],
                  [
                    34.21772430100003,
                    8.666621159000044
                  ],
                  [
                    34.217432332000044,
                    8.66646262100005
                  ],
                  [
                    34.19847919600005,
                    8.656171193000034
                  ],
                  [
                    34.190393673000074,
                    8.652020166000057
                  ],
                  [
                    34.18966556700008,
                    8.651646363000054
                  ],
                  [
                    34.18963902100006,
                    8.651632735000021
                  ],
                  [
                    34.154054691000056,
                    8.65118293100005
                  ],
                  [
                    34.14824365700008,
                    8.651541016000067
                  ],
                  [
                    34.141576076000035,
                    8.651951882000048
                  ],
                  [
                    34.12424570300004,
                    8.651479982000069
                  ],
                  [
                    34.124368289000074,
                    8.654768148000073
                  ],
                  [
                    34.125135347000025,
                    8.67534328000005
                  ],
                  [
                    34.13000000000005,
                    8.805830000000071
                  ],
                  [
                    34.13499000000007,
                    8.955280000000073
                  ],
                  [
                    34.13440686100006,
                    8.962560775000043
                  ],
                  [
                    34.14471289200003,
                    8.962238609000053
                  ],
                  [
                    34.15326645400006,
                    8.96236387600004
                  ],
                  [
                    34.221481862000076,
                    8.963362895000046
                  ],
                  [
                    34.26724227600005,
                    8.964264202000038
                  ],
                  [
                    34.30538928400006,
                    8.965011238000045
                  ],
                  [
                    34.37595397600006,
                    8.966382762000023
                  ],
                  [
                    34.430651004000026,
                    8.967436632000044
                  ],
                  [
                    34.503707991000056,
                    9.004134039000064
                  ],
                  [
                    34.483666689000074,
                    9.047145573000023
                  ],
                  [
                    34.45833001600005,
                    9.073183166000035
                  ],
                  [
                    34.45468505000008,
                    9.073022564000041
                  ],
                  [
                    34.44835259900003,
                    9.072743548000062
                  ],
                  [
                    34.43709303000003,
                    9.072247436000055
                  ],
                  [
                    34.434809717000064,
                    9.072146830000065
                  ],
                  [
                    34.429776428000025,
                    9.071925057000044
                  ],
                  [
                    34.42683500900006,
                    9.07179545400004
                  ],
                  [
                    34.41861077300007,
                    9.082707465000055
                  ],
                  [
                    34.393269976000056,
                    9.11632992500006
                  ],
                  [
                    34.384925260000045,
                    9.124683588000039
                  ],
                  [
                    34.37900471700004,
                    9.13061047900004
                  ],
                  [
                    34.377424948000055,
                    9.13219194100003
                  ],
                  [
                    34.374927537000076,
                    9.134692031000043
                  ],
                  [
                    34.35959131300007,
                    9.150044700000024
                  ],
                  [
                    34.35126760000003,
                    9.158377337000047
                  ],
                  [
                    34.34087704800004,
                    9.168779030000053
                  ],
                  [
                    34.34376060000005,
                    9.169624956000064
                  ],
                  [
                    34.40174218400006,
                    9.186634573000049
                  ],
                  [
                    34.41007091800003,
                    9.19300832600004
                  ],
                  [
                    34.43956002200008,
                    9.21557553100007
                  ],
                  [
                    34.45238950900006,
                    9.257480946000044
                  ],
                  [
                    34.45172809500008,
                    9.308702328000038
                  ],
                  [
                    34.45454661800005,
                    9.319770791000053
                  ],
                  [
                    34.46358045200003,
                    9.355247054000074
                  ],
                  [
                    34.466270465000036,
                    9.365810855000063
                  ],
                  [
                    34.464053410000076,
                    9.378579106000075
                  ],
                  [
                    34.45180644800007,
                    9.449110630000064
                  ],
                  [
                    34.45833038000006,
                    9.448992244000067
                  ],
                  [
                    34.50668375200007,
                    9.448114805000046
                  ],
                  [
                    34.51297477000003,
                    9.448000646000025
                  ],
                  [
                    34.510817761000055,
                    9.45803115900003
                  ],
                  [
                    34.50951490700004,
                    9.464089683000054
                  ],
                  [
                    34.50085690000003,
                    9.504351104000023
                  ],
                  [
                    34.500122376000036,
                    9.507766782000033
                  ],
                  [
                    34.49873226600005,
                    9.514231066000036
                  ],
                  [
                    34.504689606000056,
                    9.520767829000022
                  ],
                  [
                    34.516096418000075,
                    9.533284089000063
                  ],
                  [
                    34.52146995500004,
                    9.539180267000063
                  ],
                  [
                    34.52241000200007,
                    9.540211745000022
                  ],
                  [
                    34.52298810100007,
                    9.540846072000022
                  ],
                  [
                    34.523110399000075,
                    9.54098026500003
                  ],
                  [
                    34.523230916000045,
                    9.541112503000022
                  ],
                  [
                    34.53214268800008,
                    9.590564430000029
                  ],
                  [
                    34.532145040000046,
                    9.59057006300003
                  ],
                  [
                    34.546341435000045,
                    9.624572598000043
                  ],
                  [
                    34.54846670300003,
                    9.62966294000006
                  ],
                  [
                    34.56750876500007,
                    9.63002225100007
                  ],
                  [
                    34.58539422700005,
                    9.630359738000038
                  ],
                  [
                    34.632014748000074,
                    9.588021403000027
                  ],
                  [
                    34.642078137000055,
                    9.583568661000072
                  ],
                  [
                    34.66147499600004,
                    9.574986144000036
                  ],
                  [
                    34.68591839000004,
                    9.563686404000066
                  ],
                  [
                    34.735137544000054,
                    9.545301779000056
                  ],
                  [
                    34.782986711000035,
                    9.55333113000006
                  ],
                  [
                    34.78537780900007,
                    9.566507136000041
                  ],
                  [
                    34.78539312100003,
                    9.566591510000023
                  ],
                  [
                    34.79205744500007,
                    9.603314874000034
                  ],
                  [
                    34.794610299000055,
                    9.606955219000042
                  ],
                  [
                    34.80616904300007,
                    9.623437878000061
                  ],
                  [
                    34.810854103000054,
                    9.63011872900006
                  ],
                  [
                    34.81071353500005,
                    9.641487769000037
                  ],
                  [
                    34.810555702000045,
                    9.654253246000053
                  ],
                  [
                    34.81045517200005,
                    9.662384074000045
                  ],
                  [
                    34.81039429100008,
                    9.667288903000042
                  ],
                  [
                    34.80996044700004,
                    9.70224115800005
                  ],
                  [
                    34.80844844400008,
                    9.705961363000029
                  ],
                  [
                    34.79614251800007,
                    9.73623946500004
                  ],
                  [
                    34.79689754700007,
                    9.737916729000062
                  ],
                  [
                    34.799158953000074,
                    9.742940345000022
                  ],
                  [
                    34.80731291400008,
                    9.761054017000049
                  ],
                  [
                    34.810786578000034,
                    9.767053709000038
                  ],
                  [
                    34.823147031000076,
                    9.788402610000048
                  ],
                  [
                    34.82478009600004,
                    9.79122323200005
                  ],
                  [
                    34.83166546500007,
                    9.80311560000007
                  ],
                  [
                    34.85446390300007,
                    9.816683681000029
                  ],
                  [
                    34.85959442200004,
                    9.81802265500005
                  ],
                  [
                    34.867409577000046,
                    9.82006227200003
                  ],
                  [
                    34.86972697700003,
                    9.820667072000049
                  ],
                  [
                    34.87165764000002,
                    9.827173955000035
                  ],
                  [
                    34.87707612400004,
                    9.845435784000074
                  ],
                  [
                    34.87877675100003,
                    9.847597903000064
                  ],
                  [
                    34.882992638000076,
                    9.852957837000076
                  ],
                  [
                    34.89215289900005,
                    9.864603877000036
                  ],
                  [
                    34.89768351600003,
                    9.881757181000069
                  ],
                  [
                    34.86679509900006,
                    9.902260916000046
                  ],
                  [
                    34.87518263900006,
                    9.904640151000024
                  ],
                  [
                    34.88778145300006,
                    9.908213968000041
                  ],
                  [
                    34.89271936700004,
                    9.922359619000076
                  ],
                  [
                    34.894698498000025,
                    9.928029239000068
                  ],
                  [
                    34.897420546000035,
                    9.935827095000036
                  ],
                  [
                    34.90442008500003,
                    9.955878686000062
                  ],
                  [
                    34.90763433500007,
                    9.953029107000077
                  ],
                  [
                    34.92765547700003,
                    9.935279456000046
                  ],
                  [
                    34.942995980000035,
                    9.93356731700004
                  ],
                  [
                    34.966116423000074,
                    9.965907230000028
                  ],
                  [
                    34.987778914000046,
                    9.996202899000025
                  ],
                  [
                    34.98818221300007,
                    9.996766925000031
                  ],
                  [
                    34.99009545000007,
                    9.996654559000035
                  ],
                  [
                    34.99158137000006,
                    9.99656728900004
                  ],
                  [
                    35.01501748700008,
                    9.995190863000062
                  ],
                  [
                    35.017302234000056,
                    9.96483915300007
                  ],
                  [
                    35.01965436100005,
                    9.928791940000053
                  ],
                  [
                    35.04851353200007,
                    9.917741245000059
                  ],
                  [
                    35.08102060900006,
                    9.921920612000065
                  ],
                  [
                    35.08081708900005,
                    9.939007724000021
                  ],
                  [
                    35.087690757000075,
                    9.949495959000046
                  ],
                  [
                    35.088341497000044,
                    9.950488895000035
                  ],
                  [
                    35.09182627600006,
                    9.950386819000073
                  ],
                  [
                    35.159583687000065,
                    9.948402073000068
                  ],
                  [
                    35.171749342000055,
                    9.943835807000028
                  ],
                  [
                    35.20510976500003,
                    9.931314281000027
                  ],
                  [
                    35.220798401000025,
                    9.925425696000048
                  ],
                  [
                    35.22288777500006,
                    9.910256200000049
                  ],
                  [
                    35.23074359100008,
                    9.893252214000029
                  ],
                  [
                    35.25570367300003,
                    9.90048309100007
                  ],
                  [
                    35.25638965700006,
                    9.900681818000066
                  ],
                  [
                    35.258345838000025,
                    9.901248520000024
                  ],
                  [
                    35.27382666800003,
                    9.90573327900006
                  ],
                  [
                    35.27847186900004,
                    9.907078983000076
                  ],
                  [
                    35.29592707200004,
                    9.921244125000044
                  ],
                  [
                    35.29745400500008,
                    9.922483253000053
                  ],
                  [
                    35.29783647200003,
                    9.92216546000003
                  ],
                  [
                    35.307105087000025,
                    9.914464128000077
                  ],
                  [
                    35.31098936300003,
                    9.911236666000036
                  ],
                  [
                    35.32432023700005,
                    9.88551525500003
                  ],
                  [
                    35.32469285600007,
                    9.884796300000062
                  ],
                  [
                    35.32509857500003,
                    9.884493793000047
                  ],
                  [
                    35.32669631600004,
                    9.883302509000032
                  ],
                  [
                    35.34526118400004,
                    9.869460438000033
                  ],
                  [
                    35.34980061600004,
                    9.866075812000076
                  ],
                  [
                    35.35084118800006,
                    9.86213080400006
                  ],
                  [
                    35.35657409600003,
                    9.84039625400004
                  ],
                  [
                    35.36378899700003,
                    9.813043185000026
                  ],
                  [
                    35.38689158700004,
                    9.801893602000064
                  ],
                  [
                    35.40542972800006,
                    9.79542947300007
                  ],
                  [
                    35.40803733200005,
                    9.794520219000049
                  ],
                  [
                    35.41962852800003,
                    9.785145035000028
                  ],
                  [
                    35.39421050300007,
                    9.772847260000049
                  ],
                  [
                    35.378831148000074,
                    9.765406404000032
                  ],
                  [
                    35.38240171600006,
                    9.759957065000037
                  ],
                  [
                    35.38303116900005,
                    9.758996405000062
                  ],
                  [
                    35.375364654000066,
                    9.749950717000047
                  ],
                  [
                    35.36639544600007,
                    9.730340324000053
                  ],
                  [
                    35.36594132600004,
                    9.729347430000075
                  ],
                  [
                    35.36508100900005,
                    9.727466421000031
                  ],
                  [
                    35.368397025000036,
                    9.71928941300007
                  ],
                  [
                    35.38938652100006,
                    9.720048720000023
                  ],
                  [
                    35.40027657700006,
                    9.716138705000049
                  ],
                  [
                    35.41076633100005,
                    9.713677552000036
                  ],
                  [
                    35.424505098000054,
                    9.700748899000075
                  ],
                  [
                    35.44120909700007,
                    9.685011896000049
                  ],
                  [
                    35.45537498500005,
                    9.672230703000025
                  ],
                  [
                    35.46219712200008,
                    9.671261120000054
                  ],
                  [
                    35.46757503300006,
                    9.67049679400003
                  ],
                  [
                    35.46814984700006,
                    9.67041510000007
                  ],
                  [
                    35.46842357400004,
                    9.670376197000053
                  ],
                  [
                    35.48488151400005,
                    9.678003619000037
                  ],
                  [
                    35.50510615400003,
                    9.688702257000045
                  ],
                  [
                    35.533277301000055,
                    9.690418498000042
                  ],
                  [
                    35.533972316000074,
                    9.696418494000056
                  ],
                  [
                    35.539392348000035,
                    9.697638485000027
                  ],
                  [
                    35.553727423000055,
                    9.69611846600003
                  ],
                  [
                    35.561087462000046,
                    9.692018451000024
                  ],
                  [
                    35.569227484000066,
                    9.678078439000046
                  ],
                  [
                    35.57851751900006,
                    9.665518421000058
                  ],
                  [
                    35.594427594000024,
                    9.656038397000032
                  ],
                  [
                    35.62475776200006,
                    9.651168351000024
                  ],
                  [
                    35.63472781400003,
                    9.651488330000063
                  ],
                  [
                    35.653437895000025,
                    9.634928304000027
                  ],
                  [
                    35.65054784600005,
                    9.613028310000061
                  ],
                  [
                    35.643579662000036,
                    9.59455031400006
                  ],
                  [
                    35.64524901600004,
                    9.577657546000069
                  ],
                  [
                    35.647491968000054,
                    9.553310385000032
                  ],
                  [
                    35.66143909300007,
                    9.532472552000058
                  ],
                  [
                    35.665036894000025,
                    9.527097224000045
                  ],
                  [
                    35.671391096000036,
                    9.517234552000048
                  ],
                  [
                    35.68648686900008,
                    9.510415440000031
                  ],
                  [
                    35.710760712000024,
                    9.48677192200006
                  ],
                  [
                    35.731851748000054,
                    9.481498485000031
                  ],
                  [
                    35.75289109300007,
                    9.481694207000032
                  ],
                  [
                    35.764992988000074,
                    9.473350737000032
                  ],
                  [
                    35.77013246100006,
                    9.459471396000026
                  ],
                  [
                    35.77732583100004,
                    9.440139414000043
                  ],
                  [
                    35.77841538000007,
                    9.430699023000045
                  ],
                  [
                    35.77677249900006,
                    9.430291547000024
                  ],
                  [
                    35.77022537400006,
                    9.428667696000048
                  ],
                  [
                    35.765921236000054,
                    9.427600162000033
                  ],
                  [
                    35.754002660000026,
                    9.416548201000069
                  ],
                  [
                    35.75012134100007,
                    9.403083304000063
                  ],
                  [
                    35.75514898100005,
                    9.365008181000064
                  ],
                  [
                    35.755178038000054,
                    9.364788126000064
                  ],
                  [
                    35.74919797600006,
                    9.34861313500005
                  ],
                  [
                    35.75055795800006,
                    9.331128127000056
                  ],
                  [
                    35.75674797600004,
                    9.323638114000062
                  ],
                  [
                    35.773954600000025,
                    9.324324043000047
                  ],
                  [
                    35.776855760000046,
                    9.32236308000006
                  ],
                  [
                    35.79719169100008,
                    9.308617540000057
                  ],
                  [
                    35.808452928000065,
                    9.308875943000032
                  ],
                  [
                    35.85987032500003,
                    9.324971589000029
                  ],
                  [
                    35.91108877400006,
                    9.315957987000047
                  ],
                  [
                    35.91236037400006,
                    9.31027429900007
                  ],
                  [
                    35.913196062000054,
                    9.306539010000051
                  ],
                  [
                    35.917871966000064,
                    9.285639052000022
                  ],
                  [
                    35.924895897000056,
                    9.275581205000037
                  ],
                  [
                    35.92677121500003,
                    9.272895864000077
                  ],
                  [
                    35.93072668700006,
                    9.267231865000042
                  ],
                  [
                    35.94932102400003,
                    9.249153646000025
                  ],
                  [
                    35.97541317900004,
                    9.242907338000066
                  ],
                  [
                    36.03157719600006,
                    9.233426059000067
                  ],
                  [
                    36.04396514700005,
                    9.195062900000039
                  ],
                  [
                    36.05271861800003,
                    9.126431170000046
                  ],
                  [
                    36.05334574600005,
                    9.12151416100005
                  ],
                  [
                    36.053610656000046,
                    9.119437129000062
                  ],
                  [
                    36.034875518000035,
                    9.107939947000034
                  ],
                  [
                    36.03402284500004,
                    9.107416687000068
                  ],
                  [
                    36.033941955000046,
                    9.106717177000064
                  ],
                  [
                    36.03067202500006,
                    9.07843979100005
                  ],
                  [
                    36.02807451900003,
                    9.055977324000025
                  ],
                  [
                    36.04244908600003,
                    9.032177624000042
                  ],
                  [
                    36.04215539300003,
                    9.015047793000065
                  ],
                  [
                    36.05109232500007,
                    9.017041518000042
                  ],
                  [
                    36.06394157600005,
                    9.01990803600006
                  ],
                  [
                    36.08654582300005,
                    9.012616791000028
                  ],
                  [
                    36.09327035600006,
                    9.025382702000059
                  ],
                  [
                    36.09697461400003,
                    9.032414896000034
                  ],
                  [
                    36.08761644100008,
                    9.045608197000035
                  ],
                  [
                    36.08633921400008,
                    9.047408851000057
                  ],
                  [
                    36.082476014000065,
                    9.052855252000029
                  ],
                  [
                    36.07553725400004,
                    9.062637626000026
                  ],
                  [
                    36.08417349300004,
                    9.05842066300005
                  ],
                  [
                    36.094643415000064,
                    9.064978903000053
                  ],
                  [
                    36.108553458000074,
                    9.080031575000021
                  ],
                  [
                    36.12812980700005,
                    9.051916719000076
                  ],
                  [
                    36.12868639800007,
                    9.05111736300006
                  ],
                  [
                    36.13096629000006,
                    9.025905387000023
                  ],
                  [
                    36.13142903100004,
                    9.020788201000073
                  ],
                  [
                    36.15688218100007,
                    9.020672450000063
                  ],
                  [
                    36.15963301900007,
                    9.02065994000003
                  ],
                  [
                    36.16708786400005,
                    9.02799227600002
                  ],
                  [
                    36.17679055000008,
                    9.044525228000055
                  ],
                  [
                    36.22594920200004,
                    9.03096793700007
                  ],
                  [
                    36.23466256700004,
                    9.035209938000037
                  ],
                  [
                    36.23806340400006,
                    9.03686559700003
                  ],
                  [
                    36.24647782400007,
                    9.040962060000027
                  ],
                  [
                    36.23580792100006,
                    9.050946048000071
                  ],
                  [
                    36.22883777900006,
                    9.054957884000032
                  ],
                  [
                    36.22100482800005,
                    9.059466331000067
                  ],
                  [
                    36.207650458000046,
                    9.06715276600005
                  ],
                  [
                    36.20148437900008,
                    9.068435711000063
                  ],
                  [
                    36.18952256600005,
                    9.070924546000072
                  ],
                  [
                    36.18458592800005,
                    9.071951687000023
                  ],
                  [
                    36.16147342100004,
                    9.105351872000028
                  ],
                  [
                    36.17191229900004,
                    9.108297185000026
                  ],
                  [
                    36.18667417100005,
                    9.130899054000054
                  ],
                  [
                    36.197930462000045,
                    9.148133535000056
                  ],
                  [
                    36.19875597300006,
                    9.149397472000032
                  ],
                  [
                    36.203947895000056,
                    9.15734681300006
                  ],
                  [
                    36.20407570700007,
                    9.157713631000036
                  ],
                  [
                    36.20695425300005,
                    9.165974990000052
                  ],
                  [
                    36.210491655000055,
                    9.176127252000072
                  ],
                  [
                    36.21578595500006,
                    9.191321771000048
                  ],
                  [
                    36.22411791400003,
                    9.215234303000045
                  ],
                  [
                    36.22588555800007,
                    9.220307400000024
                  ],
                  [
                    36.228925168000046,
                    9.229031010000028
                  ],
                  [
                    36.22717762000008,
                    9.257849368000052
                  ],
                  [
                    36.227089739000064,
                    9.259298600000022
                  ],
                  [
                    36.22633601000007,
                    9.27172814000005
                  ],
                  [
                    36.224094351000076,
                    9.272957674000054
                  ],
                  [
                    36.20438229400003,
                    9.283769603000053
                  ],
                  [
                    36.194894704000035,
                    9.288973481000028
                  ],
                  [
                    36.194597216000034,
                    9.32628903400007
                  ],
                  [
                    36.200998121000055,
                    9.340271492000056
                  ],
                  [
                    36.20589252800005,
                    9.354739692000066
                  ],
                  [
                    36.23426871700008,
                    9.347006928000042
                  ],
                  [
                    36.21458697200006,
                    9.332416972000033
                  ],
                  [
                    36.21476227000005,
                    9.314871306000043
                  ],
                  [
                    36.21709594500004,
                    9.303397406000045
                  ],
                  [
                    36.21741896100008,
                    9.301809246000062
                  ],
                  [
                    36.21837304700006,
                    9.297118325000042
                  ],
                  [
                    36.25317940600007,
                    9.301823312000067
                  ],
                  [
                    36.27022760800003,
                    9.328369870000074
                  ],
                  [
                    36.27498266600003,
                    9.343406965000042
                  ],
                  [
                    36.275117402000035,
                    9.343833046000043
                  ],
                  [
                    36.27916735400004,
                    9.337611930000037
                  ],
                  [
                    36.28963675400007,
                    9.321529922000025
                  ],
                  [
                    36.295482496000034,
                    9.301691637000033
                  ],
                  [
                    36.31899619500007,
                    9.305850016000022
                  ],
                  [
                    36.32617868500006,
                    9.330773086000022
                  ],
                  [
                    36.328877969000075,
                    9.333983466000063
                  ],
                  [
                    36.33043113400004,
                    9.335830715000043
                  ],
                  [
                    36.33376793600007,
                    9.339799325000058
                  ],
                  [
                    36.34926146400005,
                    9.344891507000057
                  ],
                  [
                    36.37471653800003,
                    9.358019170000034
                  ],
                  [
                    36.40823721900006,
                    9.357784569000046
                  ],
                  [
                    36.43635018300006,
                    9.357972127000039
                  ],
                  [
                    36.46141108900008,
                    9.357156935000035
                  ],
                  [
                    36.46499399000004,
                    9.358847526000034
                  ],
                  [
                    36.46576603800003,
                    9.359211817000073
                  ],
                  [
                    36.467327313000055,
                    9.359948504000045
                  ],
                  [
                    36.484109647000025,
                    9.367867244000024
                  ],
                  [
                    36.48048389100006,
                    9.37875007200006
                  ],
                  [
                    36.479719884000076,
                    9.381043264000027
                  ],
                  [
                    36.476497133000066,
                    9.390716460000021
                  ],
                  [
                    36.475717866000025,
                    9.393055458000049
                  ],
                  [
                    36.47519087500007,
                    9.39463723800003
                  ],
                  [
                    36.48364393400004,
                    9.405160159000047
                  ],
                  [
                    36.499128711000026,
                    9.414736463000054
                  ],
                  [
                    36.50726560900006,
                    9.419345341000053
                  ],
                  [
                    36.51127295900005,
                    9.432338223000045
                  ],
                  [
                    36.514911091000045,
                    9.444134004000034
                  ],
                  [
                    36.498663554000075,
                    9.472884584000042
                  ],
                  [
                    36.496482782000044,
                    9.491675990000033
                  ],
                  [
                    36.49537282600005,
                    9.501240319000033
                  ],
                  [
                    36.495371901000055,
                    9.501248295000039
                  ],
                  [
                    36.494429858000046,
                    9.509365743000046
                  ],
                  [
                    36.48515501500003,
                    9.514577892000034
                  ],
                  [
                    36.462852895000026,
                    9.527110932000028
                  ],
                  [
                    36.461168171000054,
                    9.528057690000026
                  ],
                  [
                    36.42472782900006,
                    9.517509466000035
                  ],
                  [
                    36.420749260000036,
                    9.516357808000066
                  ],
                  [
                    36.41975199400008,
                    9.516069134000077
                  ],
                  [
                    36.41900985500007,
                    9.515854310000066
                  ],
                  [
                    36.400629507000076,
                    9.51098832100007
                  ],
                  [
                    36.39012874500003,
                    9.495223968000062
                  ],
                  [
                    36.38983749600004,
                    9.494786728000065
                  ],
                  [
                    36.380348877000074,
                    9.480541861000063
                  ],
                  [
                    36.380307981000044,
                    9.480480466000074
                  ],
                  [
                    36.355136505000075,
                    9.494722695000064
                  ],
                  [
                    36.335955124000066,
                    9.511994007000055
                  ],
                  [
                    36.33326228400006,
                    9.515541932000076
                  ],
                  [
                    36.328235308000046,
                    9.522165176000044
                  ],
                  [
                    36.317522567000026,
                    9.536279643000057
                  ],
                  [
                    36.31556485700003,
                    9.538859005000063
                  ],
                  [
                    36.31417601100003,
                    9.54068886500005
                  ],
                  [
                    36.30920811000004,
                    9.54628982500003
                  ],
                  [
                    36.301025209000045,
                    9.555515471000035
                  ],
                  [
                    36.296287619000054,
                    9.557311815000048
                  ],
                  [
                    36.26626546700004,
                    9.568695262000062
                  ],
                  [
                    36.231777016000024,
                    9.57032304300003
                  ],
                  [
                    36.23073966800007,
                    9.574055503000068
                  ],
                  [
                    36.229769988000044,
                    9.577544492000072
                  ],
                  [
                    36.22913987100003,
                    9.579811703000075
                  ],
                  [
                    36.22913607100003,
                    9.579825374000052
                  ],
                  [
                    36.229119585000035,
                    9.579845782000064
                  ],
                  [
                    36.228149563000045,
                    9.581046509000032
                  ],
                  [
                    36.226163873000075,
                    9.583504465000033
                  ],
                  [
                    36.22559060000003,
                    9.584214082000074
                  ],
                  [
                    36.22387499300004,
                    9.586337721000064
                  ],
                  [
                    36.20077737200006,
                    9.614928768000027
                  ],
                  [
                    36.19261170200008,
                    9.658495493000032
                  ],
                  [
                    36.192564247000064,
                    9.660364978000075
                  ],
                  [
                    36.19186586200004,
                    9.68787751800005
                  ],
                  [
                    36.183058301000074,
                    9.696113320000052
                  ],
                  [
                    36.17749612100005,
                    9.701314421000063
                  ],
                  [
                    36.161887956000044,
                    9.730466683000031
                  ],
                  [
                    36.16142835900007,
                    9.733140724000066
                  ],
                  [
                    36.161093609000034,
                    9.735088371000074
                  ],
                  [
                    36.15905722600007,
                    9.746936508000033
                  ],
                  [
                    36.143416943000034,
                    9.757751812000038
                  ],
                  [
                    36.13249326600004,
                    9.762596322000036
                  ],
                  [
                    36.13228602500004,
                    9.762678035000022
                  ],
                  [
                    36.10817439200008,
                    9.772185020000052
                  ],
                  [
                    36.10528661300003,
                    9.773323643000026
                  ],
                  [
                    36.13647113500008,
                    9.807447298000056
                  ],
                  [
                    36.13241812200005,
                    9.829836026000066
                  ],
                  [
                    36.131839995000064,
                    9.832908215000032
                  ],
                  [
                    36.128601943000035,
                    9.850115333000076
                  ],
                  [
                    36.12824442200008,
                    9.852015212000026
                  ],
                  [
                    36.128207082000074,
                    9.852213635000055
                  ],
                  [
                    36.12823620000006,
                    9.85220967500004
                  ],
                  [
                    36.15234344800007,
                    9.848931479000044
                  ],
                  [
                    36.152260547000026,
                    9.858592506000036
                  ],
                  [
                    36.15222522200003,
                    9.862709170000073
                  ],
                  [
                    36.15219386800004,
                    9.866363135000029
                  ],
                  [
                    36.14766605500006,
                    9.878708452000069
                  ],
                  [
                    36.14585433900004,
                    9.883648191000077
                  ],
                  [
                    36.134029472000066,
                    9.915889309000022
                  ],
                  [
                    36.11979873200005,
                    9.961333164000052
                  ],
                  [
                    36.120648739000046,
                    9.971573161000038
                  ],
                  [
                    36.13989836400003,
                    10.009705090000068
                  ],
                  [
                    36.167326391000074,
                    10.033847973000036
                  ],
                  [
                    36.184567068000035,
                    10.049661314000048
                  ],
                  [
                    36.21892419200003,
                    10.053212510000037
                  ],
                  [
                    36.24811584500003,
                    10.071634213000038
                  ],
                  [
                    36.25700222300003,
                    10.077242057000035
                  ],
                  [
                    36.25891955600008,
                    10.078452010000035
                  ],
                  [
                    36.26684827200006,
                    10.087330353000027
                  ],
                  [
                    36.26788275500007,
                    10.088488737000034
                  ],
                  [
                    36.26946130700003,
                    10.103613425000049
                  ],
                  [
                    36.269471028000055,
                    10.103651311000021
                  ],
                  [
                    36.27189215800007,
                    10.113087661000066
                  ],
                  [
                    36.28990219900004,
                    10.121197823000045
                  ],
                  [
                    36.30668734100004,
                    10.128003269000033
                  ],
                  [
                    36.327597522000076,
                    10.13648119000004
                  ],
                  [
                    36.33231714100003,
                    10.13839473400003
                  ],
                  [
                    36.33271631200006,
                    10.138644943000031
                  ],
                  [
                    36.33420193300003,
                    10.139576161000036
                  ],
                  [
                    36.369421904000035,
                    10.16165277600004
                  ],
                  [
                    36.375259337000045,
                    10.167398349000052
                  ],
                  [
                    36.395273872000075,
                    10.187097928000071
                  ],
                  [
                    36.40963390500008,
                    10.207462724000038
                  ],
                  [
                    36.416193201000056,
                    10.216764841000042
                  ],
                  [
                    36.435812647000034,
                    10.236331556000039
                  ],
                  [
                    36.44535089300007,
                    10.24584416600004
                  ],
                  [
                    36.448059975000035,
                    10.245155899000054
                  ],
                  [
                    36.454197942000064,
                    10.243596493000041
                  ],
                  [
                    36.47350481500007,
                    10.238691408000022
                  ],
                  [
                    36.49091287300007,
                    10.234268733000022
                  ],
                  [
                    36.49505291100007,
                    10.235388091000061
                  ],
                  [
                    36.50034886700007,
                    10.236819978000028
                  ],
                  [
                    36.50072465300008,
                    10.236921581000047
                  ],
                  [
                    36.50977844700003,
                    10.239369489000069
                  ],
                  [
                    36.51548847200007,
                    10.239931540000043
                  ],
                  [
                    36.518859527000075,
                    10.245024430000058
                  ],
                  [
                    36.522441324000056,
                    10.250435702000061
                  ],
                  [
                    36.53791425700007,
                    10.263162883000064
                  ],
                  [
                    36.53929670900004,
                    10.264339600000028
                  ],
                  [
                    36.54507527800007,
                    10.269258209000043
                  ],
                  [
                    36.54511591200003,
                    10.269349307000027
                  ],
                  [
                    36.54884248900004,
                    10.277703908000035
                  ],
                  [
                    36.54934341300003,
                    10.278826927000068
                  ],
                  [
                    36.550937186000056,
                    10.280764289000047
                  ],
                  [
                    36.55138458300007,
                    10.281308138000043
                  ],
                  [
                    36.552435228000036,
                    10.28258528200007
                  ],
                  [
                    36.553067172000056,
                    10.283353463000026
                  ],
                  [
                    36.554480933000036,
                    10.285072005000075
                  ],
                  [
                    36.56200447600003,
                    10.283698816000026
                  ],
                  [
                    36.56927540300006,
                    10.281577490000075
                  ],
                  [
                    36.572383556000034,
                    10.280469972000049
                  ],
                  [
                    36.575847829000054,
                    10.279235559000028
                  ],
                  [
                    36.575475839000035,
                    10.271030970000027
                  ],
                  [
                    36.57499725900004,
                    10.26687783400007
                  ],
                  [
                    36.574685618000046,
                    10.264173395000057
                  ],
                  [
                    36.57535085400008,
                    10.264058378000072
                  ],
                  [
                    36.588025007000056,
                    10.261867062000022
                  ],
                  [
                    36.610570507000034,
                    10.25922184600006
                  ],
                  [
                    36.64340525600005,
                    10.271133078000048
                  ],
                  [
                    36.65969071600006,
                    10.27704084100003
                  ],
                  [
                    36.67146664100005,
                    10.284015605000036
                  ],
                  [
                    36.684947790000024,
                    10.29199931100004
                  ],
                  [
                    36.69219150500004,
                    10.296289130000048
                  ],
                  [
                    36.68957054600003,
                    10.30769443500003
                  ],
                  [
                    36.68910755100006,
                    10.309709197000075
                  ],
                  [
                    36.68871541800007,
                    10.31141559300005
                  ],
                  [
                    36.68605423100007,
                    10.316374661000054
                  ],
                  [
                    36.68539933400007,
                    10.317595047000054
                  ],
                  [
                    36.68591818700003,
                    10.32313012000003
                  ],
                  [
                    36.685412271000075,
                    10.32401066400007
                  ],
                  [
                    36.68226852200007,
                    10.329482337000059
                  ],
                  [
                    36.68090252400003,
                    10.33461483700006
                  ],
                  [
                    36.683499649000055,
                    10.33930513100006
                  ],
                  [
                    36.68397982600004,
                    10.339893429000028
                  ],
                  [
                    36.68814683100004,
                    10.34499871600002
                  ],
                  [
                    36.68888898200004,
                    10.34993580400004
                  ],
                  [
                    36.68917622300006,
                    10.351846651000074
                  ],
                  [
                    36.69145168000006,
                    10.35687394200005
                  ],
                  [
                    36.69165352300007,
                    10.357319884000049
                  ],
                  [
                    36.699958249000076,
                    10.357509845000038
                  ],
                  [
                    36.70989876500005,
                    10.357736932000023
                  ],
                  [
                    36.71801559900007,
                    10.357922144000042
                  ],
                  [
                    36.72351757100006,
                    10.360799991000022
                  ],
                  [
                    36.73139656700005,
                    10.361351825000042
                  ],
                  [
                    36.73879616000005,
                    10.361475835000022
                  ],
                  [
                    36.74571697300007,
                    10.359969913000043
                  ],
                  [
                    36.752417379000065,
                    10.365984231000027
                  ],
                  [
                    36.76175988600005,
                    10.36730949400004
                  ],
                  [
                    36.76661190300007,
                    10.362340819000053
                  ],
                  [
                    36.76938090900006,
                    10.357795649000025
                  ],
                  [
                    36.773001443000055,
                    10.352552858000024
                  ],
                  [
                    36.77660038100004,
                    10.34596864200006
                  ],
                  [
                    36.783303680000074,
                    10.344132665000075
                  ],
                  [
                    36.79195933200003,
                    10.343385827000077
                  ],
                  [
                    36.79873551900005,
                    10.337841097000023
                  ],
                  [
                    36.80659842800003,
                    10.335371293000037
                  ],
                  [
                    36.81181544000003,
                    10.337275070000032
                  ],
                  [
                    36.815348467000035,
                    10.340314186000057
                  ],
                  [
                    36.81576135900008,
                    10.340669356000035
                  ],
                  [
                    36.81700781300003,
                    10.341741558000024
                  ],
                  [
                    36.81870652300006,
                    10.341900383000052
                  ],
                  [
                    36.82473648300004,
                    10.34246416700006
                  ],
                  [
                    36.833580908000044,
                    10.342470595000066
                  ],
                  [
                    36.83961043900007,
                    10.340801011000053
                  ],
                  [
                    36.84531063800006,
                    10.340772000000072
                  ],
                  [
                    36.85059600100004,
                    10.341026989000056
                  ],
                  [
                    36.85939205200003,
                    10.341129971000043
                  ],
                  [
                    36.869241516000045,
                    10.340692899000032
                  ],
                  [
                    36.875821329000075,
                    10.333769139000026
                  ],
                  [
                    36.87878086500007,
                    10.327615813000023
                  ],
                  [
                    36.883108434000064,
                    10.320654680000075
                  ],
                  [
                    36.88873616300003,
                    10.31551692000005
                  ],
                  [
                    36.89796121000006,
                    10.312848153000061
                  ],
                  [
                    36.91203249100005,
                    10.313664023000058
                  ],
                  [
                    36.91917283300006,
                    10.314188357000035
                  ],
                  [
                    36.92463536200006,
                    10.313794346000066
                  ],
                  [
                    36.930769963000046,
                    10.310939978000022
                  ],
                  [
                    36.941857955000046,
                    10.311727186000041
                  ],
                  [
                    36.95367519000007,
                    10.312503162000041
                  ],
                  [
                    36.96474720900005,
                    10.311882388000072
                  ],
                  [
                    36.97165123100007,
                    10.315093348000062
                  ],
                  [
                    36.97992079900007,
                    10.314026481000042
                  ],
                  [
                    36.98960909300007,
                    10.308780838000075
                  ],
                  [
                    36.99710446200004,
                    10.302968842000041
                  ],
                  [
                    37.001605590000054,
                    10.295334860000025
                  ],
                  [
                    37.007204940000065,
                    10.288850184000069
                  ],
                  [
                    37.01326530000006,
                    10.284938673000056
                  ],
                  [
                    37.02169597900007,
                    10.284823378000056
                  ],
                  [
                    37.030799967000064,
                    10.286103402000037
                  ],
                  [
                    37.04009403500004,
                    10.285358866000024
                  ],
                  [
                    37.04587199000008,
                    10.288399330000061
                  ],
                  [
                    37.05077100700004,
                    10.283604095000044
                  ],
                  [
                    37.05589092100007,
                    10.282743233000076
                  ],
                  [
                    37.06183946500005,
                    10.281734372000074
                  ],
                  [
                    37.069705347000024,
                    10.276084058000038
                  ],
                  [
                    37.07434611100007,
                    10.270729550000055
                  ],
                  [
                    37.078103285000054,
                    10.263374553000062
                  ],
                  [
                    37.08710187100007,
                    10.25949406500007
                  ],
                  [
                    37.094171912000036,
                    10.258225733000074
                  ],
                  [
                    37.10084861200005,
                    10.25587407200004
                  ],
                  [
                    37.107799483000065,
                    10.253233244000057
                  ],
                  [
                    37.11460535100008,
                    10.250697416000037
                  ],
                  [
                    37.12050204800005,
                    10.249260752000055
                  ],
                  [
                    37.12777542200007,
                    10.247674087000064
                  ],
                  [
                    37.13483545500003,
                    10.24598075800003
                  ],
                  [
                    37.14101715700008,
                    10.24507576700006
                  ],
                  [
                    37.14917469900007,
                    10.244643267000072
                  ],
                  [
                    37.157550240000035,
                    10.24425677000005
                  ],
                  [
                    37.16622353300005,
                    10.244133273000045
                  ],
                  [
                    37.17453232500003,
                    10.243307446000074
                  ],
                  [
                    37.18181111400003,
                    10.241264534000038
                  ],
                  [
                    37.19036774500006,
                    10.236270790000049
                  ],
                  [
                    37.19599744100003,
                    10.230910795000057
                  ],
                  [
                    37.19989674900006,
                    10.22329651900003
                  ],
                  [
                    37.19748745600003,
                    10.213875812000026
                  ],
                  [
                    37.19342743800007,
                    10.206010817000049
                  ],
                  [
                    37.18940741800003,
                    10.199765822000074
                  ],
                  [
                    37.18582907000007,
                    10.193640827000024
                  ],
                  [
                    37.18363540800004,
                    10.18990255500006
                  ],
                  [
                    37.18252238700006,
                    10.188005830000066
                  ],
                  [
                    37.17914237100007,
                    10.183880834000036
                  ],
                  [
                    37.175182353000025,
                    10.178417502000059
                  ],
                  [
                    37.172884268000075,
                    10.175994376000062
                  ],
                  [
                    37.170955666000054,
                    10.173960838000028
                  ],
                  [
                    37.16830732200003,
                    10.168500840000036
                  ],
                  [
                    37.16770232300007,
                    10.16327334600004
                  ],
                  [
                    37.171830345000046,
                    10.155312855000034
                  ],
                  [
                    37.17598237100003,
                    10.151317524000035
                  ],
                  [
                    37.179776391000075,
                    10.144378865000022
                  ],
                  [
                    37.182102404000034,
                    10.137344206000023
                  ],
                  [
                    37.18413908500003,
                    10.130360879000023
                  ],
                  [
                    37.18628743200003,
                    10.123997136000071
                  ],
                  [
                    37.18839494400004,
                    10.116688392000071
                  ],
                  [
                    37.19073745800006,
                    10.111555897000073
                  ],
                  [
                    37.19550498500007,
                    10.10452590500006
                  ],
                  [
                    37.20103117600007,
                    10.099964700000044
                  ],
                  [
                    37.20609932700006,
                    10.095403876000034
                  ],
                  [
                    37.20650676500003,
                    10.095037223000077
                  ],
                  [
                    37.21331582300007,
                    10.087907831000052
                  ],
                  [
                    37.220499518000054,
                    10.083913319000033
                  ],
                  [
                    37.22509254100004,
                    10.081647807000024
                  ],
                  [
                    37.230181565000066,
                    10.079683299000067
                  ],
                  [
                    37.23585425600004,
                    10.077101955000046
                  ],
                  [
                    37.24074594700005,
                    10.075610279000045
                  ],
                  [
                    37.247162649000074,
                    10.076117765000049
                  ],
                  [
                    37.25369568800005,
                    10.076693252000041
                  ],
                  [
                    37.26188273100007,
                    10.076671901000054
                  ],
                  [
                    37.27164044500006,
                    10.073638879000043
                  ],
                  [
                    37.27737780000007,
                    10.068393206000053
                  ],
                  [
                    37.282507821000024,
                    10.06489119400004
                  ],
                  [
                    37.28771184400006,
                    10.062879183000064
                  ],
                  [
                    37.29259586000006,
                    10.057935178000037
                  ],
                  [
                    37.29653929800003,
                    10.052849455000057
                  ],
                  [
                    37.29874786600004,
                    10.04479266900006
                  ],
                  [
                    37.299724525000045,
                    10.03877516700004
                  ],
                  [
                    37.30217119300005,
                    10.034036831000037
                  ],
                  [
                    37.30560986300003,
                    10.026653160000023
                  ],
                  [
                    37.312870747000034,
                    10.021700864000024
                  ],
                  [
                    37.317822912000054,
                    10.018050139000025
                  ],
                  [
                    37.320402913000066,
                    10.012383469000042
                  ],
                  [
                    37.323254586000076,
                    10.008101796000062
                  ],
                  [
                    37.329539616000034,
                    10.005848452000066
                  ],
                  [
                    37.33930251800007,
                    10.004518493000035
                  ],
                  [
                    37.344751175000056,
                    10.005818236000039
                  ],
                  [
                    37.34504076700006,
                    10.006208327000024
                  ],
                  [
                    37.34656680100005,
                    10.00826395300004
                  ],
                  [
                    37.34749759500005,
                    10.009517767000034
                  ],
                  [
                    37.34930215300005,
                    10.01194857400003
                  ],
                  [
                    37.35192776800005,
                    10.019551398000033
                  ],
                  [
                    37.35359100100004,
                    10.027154808000034
                  ],
                  [
                    37.35520748400006,
                    10.033957718000067
                  ],
                  [
                    37.35698317400005,
                    10.040231712000036
                  ],
                  [
                    37.36160976700006,
                    10.042847782000024
                  ],
                  [
                    37.36219470900005,
                    10.04317853300006
                  ],
                  [
                    37.367540906000045,
                    10.043561354000076
                  ],
                  [
                    37.373575102000075,
                    10.04219934200006
                  ],
                  [
                    37.38039990800007,
                    10.043098993000058
                  ],
                  [
                    37.38242001700007,
                    10.044107104000034
                  ],
                  [
                    37.38729334100003,
                    10.046539077000034
                  ],
                  [
                    37.387303329000076,
                    10.046544061000077
                  ],
                  [
                    37.39244555800008,
                    10.046359591000055
                  ],
                  [
                    37.39827541200003,
                    10.046150453000052
                  ],
                  [
                    37.40514727500005,
                    10.042587941000022
                  ],
                  [
                    37.412206808000064,
                    10.039845593000052
                  ],
                  [
                    37.41836800200008,
                    10.037203914000031
                  ],
                  [
                    37.42435402700005,
                    10.033786402000032
                  ],
                  [
                    37.42928754500008,
                    10.029478227000027
                  ],
                  [
                    37.43424776200004,
                    10.025037284000064
                  ],
                  [
                    37.439846577000026,
                    10.017787476000024
                  ],
                  [
                    37.444469594000054,
                    10.014559267000038
                  ],
                  [
                    37.45321613700003,
                    10.012330349000024
                  ],
                  [
                    37.46133018100005,
                    10.012113331000023
                  ],
                  [
                    37.46726971500004,
                    10.013177618000043
                  ],
                  [
                    37.47205989500003,
                    10.014172622000046
                  ],
                  [
                    37.47574929500007,
                    10.014938975000064
                  ],
                  [
                    37.476960431000066,
                    10.011939964000021
                  ],
                  [
                    37.478073764000044,
                    10.009183131000043
                  ],
                  [
                    37.48313477900007,
                    10.003508787000044
                  ],
                  [
                    37.48854547600007,
                    10.003044774000045
                  ],
                  [
                    37.49332549600007,
                    10.000911433000056
                  ],
                  [
                    37.50160386600004,
                    9.99794808300004
                  ],
                  [
                    37.51083392000004,
                    9.999436395000032
                  ],
                  [
                    37.51973146900008,
                    9.99991387700004
                  ],
                  [
                    37.529236929000035,
                    9.996176773000059
                  ],
                  [
                    37.536772788000064,
                    9.988953425000034
                  ],
                  [
                    37.54104238100007,
                    9.983404670000027
                  ],
                  [
                    37.546161562000066,
                    9.977439662000052
                  ],
                  [
                    37.55136241500003,
                    9.973427987000036
                  ],
                  [
                    37.55168240300003,
                    9.966844653000067
                  ],
                  [
                    37.55292905600004,
                    9.958554656000047
                  ],
                  [
                    37.55723240300006,
                    9.953861312000072
                  ],
                  [
                    37.56334409700003,
                    9.949899636000055
                  ],
                  [
                    37.56997245200006,
                    9.94516462300004
                  ],
                  [
                    37.57432246900004,
                    9.941947947000074
                  ],
                  [
                    37.57988416400008,
                    9.940859604000025
                  ],
                  [
                    37.58693420000003,
                    9.939397922000069
                  ],
                  [
                    37.59063320400003,
                    9.932982585000047
                  ],
                  [
                    37.58966918600004,
                    9.926849588000039
                  ],
                  [
                    37.59239668400005,
                    9.918764587000055
                  ],
                  [
                    37.59931721700008,
                    9.917790570000022
                  ],
                  [
                    37.60579590700007,
                    9.913117895000028
                  ],
                  [
                    37.612827604000074,
                    9.909410379000064
                  ],
                  [
                    37.61745361200008,
                    9.901690871000028
                  ],
                  [
                    37.61822676400004,
                    9.893889540000032
                  ],
                  [
                    37.62356678300006,
                    9.889039531000037
                  ],
                  [
                    37.630734318000066,
                    9.887009514000056
                  ],
                  [
                    37.63662434300005,
                    9.885549500000025
                  ],
                  [
                    37.64138136300005,
                    9.882482492000065
                  ],
                  [
                    37.644899372000054,
                    9.877861155000062
                  ],
                  [
                    37.64756437600005,
                    9.873499484000035
                  ],
                  [
                    37.651584392000075,
                    9.869109477000052
                  ],
                  [
                    37.656412740000064,
                    9.86482447000003
                  ],
                  [
                    37.661852758000066,
                    9.860484457000041
                  ],
                  [
                    37.666927448000024,
                    9.85946444800004
                  ],
                  [
                    37.66912120300003,
                    9.860175029000061
                  ],
                  [
                    37.67449458700003,
                    9.861915525000029
                  ],
                  [
                    37.680392862000076,
                    9.862317749000056
                  ],
                  [
                    37.68511620900006,
                    9.857514409000032
                  ],
                  [
                    37.689714551000066,
                    9.850691902000051
                  ],
                  [
                    37.69456539200007,
                    9.842702727000074
                  ],
                  [
                    37.700652079000065,
                    9.83671438400006
                  ],
                  [
                    37.70530294100007,
                    9.839311040000041
                  ],
                  [
                    37.71065714400004,
                    9.842614358000048
                  ],
                  [
                    37.71700567800008,
                    9.842556345000048
                  ],
                  [
                    37.72434638800007,
                    9.844544327000051
                  ],
                  [
                    37.73069642300004,
                    9.844859315000065
                  ],
                  [
                    37.736004775000026,
                    9.840794303000052
                  ],
                  [
                    37.74289181200004,
                    9.840662288000033
                  ],
                  [
                    37.74822818800004,
                    9.846664275000023
                  ],
                  [
                    37.748247595000066,
                    9.847260923000022
                  ],
                  [
                    37.748529878000056,
                    9.855939269000032
                  ],
                  [
                    37.749518771000055,
                    9.856146652000064
                  ],
                  [
                    37.753955623000024,
                    9.85707711300006
                  ],
                  [
                    37.760968684000034,
                    9.851929246000054
                  ],
                  [
                    37.76908872400003,
                    9.85144172500003
                  ],
                  [
                    37.77459201700003,
                    9.856502211000077
                  ],
                  [
                    37.78189172300006,
                    9.85725252800006
                  ],
                  [
                    37.788086759000066,
                    9.859627512000031
                  ],
                  [
                    37.794054129000074,
                    9.860374165000053
                  ],
                  [
                    37.80058350000007,
                    9.861824150000075
                  ],
                  [
                    37.80699187600004,
                    9.865290801000071
                  ],
                  [
                    37.81602151100003,
                    9.867150363000064
                  ],
                  [
                    37.822675649000075,
                    9.873351692000028
                  ],
                  [
                    37.82321159000003,
                    9.87385116200005
                  ],
                  [
                    37.82325402200007,
                    9.873890706000054
                  ],
                  [
                    37.82374577300004,
                    9.87473661200005
                  ],
                  [
                    37.824600357000065,
                    9.876206659000047
                  ],
                  [
                    37.82465930800004,
                    9.876308066000036
                  ],
                  [
                    37.82724775200006,
                    9.880760682000073
                  ],
                  [
                    37.83082238000003,
                    9.884637572000031
                  ],
                  [
                    37.83641411700006,
                    9.887891807000074
                  ],
                  [
                    37.84268072100008,
                    9.89670316400003
                  ],
                  [
                    37.84841625300004,
                    9.897578026000076
                  ],
                  [
                    37.85235790200005,
                    9.896720076000065
                  ],
                  [
                    37.85593637300008,
                    9.895941177000054
                  ],
                  [
                    37.858839842000066,
                    9.899723925000046
                  ],
                  [
                    37.85922156600003,
                    9.900221250000072
                  ],
                  [
                    37.858761077000054,
                    9.905828248000034
                  ],
                  [
                    37.860390935000055,
                    9.912788657000021
                  ],
                  [
                    37.86239378500005,
                    9.912824556000032
                  ],
                  [
                    37.86446258400008,
                    9.912861637000049
                  ],
                  [
                    37.869932308000045,
                    9.907533973000056
                  ],
                  [
                    37.874460673000044,
                    9.911163960000067
                  ],
                  [
                    37.87497642500006,
                    9.912970467000036
                  ],
                  [
                    37.87592869500003,
                    9.916305954000052
                  ],
                  [
                    37.877217623000035,
                    9.917892527000049
                  ],
                  [
                    37.880155012000046,
                    9.92150822800005
                  ],
                  [
                    37.893029141000056,
                    9.927258911000024
                  ],
                  [
                    37.90139127700007,
                    9.930374305000043
                  ],
                  [
                    37.909325902000035,
                    9.930448536000029
                  ],
                  [
                    37.914400912000076,
                    9.92357886600007
                  ],
                  [
                    37.91878092500008,
                    9.918727187000059
                  ],
                  [
                    37.92340494100006,
                    9.914747847000058
                  ],
                  [
                    37.930074310000066,
                    9.914587167000036
                  ],
                  [
                    37.93352220000003,
                    9.917618177000065
                  ],
                  [
                    37.935078513000065,
                    9.918986318000066
                  ],
                  [
                    37.93532174500007,
                    9.925963099000057
                  ],
                  [
                    37.934714995000036,
                    9.92657252400005
                  ],
                  [
                    37.93078768200007,
                    9.930517155000075
                  ],
                  [
                    37.931475574000046,
                    9.932939292000071
                  ],
                  [
                    37.93228205100007,
                    9.935778981000055
                  ],
                  [
                    37.93283788600007,
                    9.941279312000063
                  ],
                  [
                    37.93874469100007,
                    9.94407979600004
                  ],
                  [
                    37.94424628000007,
                    9.941133453000077
                  ],
                  [
                    37.95193574700005,
                    9.938396570000066
                  ],
                  [
                    37.95706717500008,
                    9.938637758000027
                  ],
                  [
                    37.964141667000035,
                    9.94296640600004
                  ],
                  [
                    37.97038151100003,
                    9.945380473000057
                  ],
                  [
                    37.97841839600005,
                    9.949081703000047
                  ],
                  [
                    37.98014210100007,
                    9.94923061000003
                  ],
                  [
                    37.98603502100008,
                    9.949739684000065
                  ],
                  [
                    37.99342139200007,
                    9.949085918000037
                  ],
                  [
                    37.999233600000025,
                    9.953581819000021
                  ],
                  [
                    38.00256121500007,
                    9.959635641000034
                  ],
                  [
                    38.008454707000055,
                    9.96413482500003
                  ],
                  [
                    38.01601242900006,
                    9.966778481000063
                  ],
                  [
                    38.02558220800006,
                    9.968312183000023
                  ],
                  [
                    38.03387564900004,
                    9.96752242100007
                  ],
                  [
                    38.04358595600007,
                    9.969779790000075
                  ],
                  [
                    38.045638729000075,
                    9.97477686600007
                  ],
                  [
                    38.048113758000056,
                    9.981532273000028
                  ],
                  [
                    38.053215986000055,
                    9.981889911000053
                  ],
                  [
                    38.05993198800007,
                    9.981803496000055
                  ],
                  [
                    38.06232178300007,
                    9.988156020000076
                  ],
                  [
                    38.06239334000003,
                    9.988505516000032
                  ],
                  [
                    38.062986124000076,
                    9.991400752000061
                  ],
                  [
                    38.06350050300006,
                    9.99391305100005
                  ],
                  [
                    38.06431588200007,
                    9.997895476000053
                  ],
                  [
                    38.069796920000044,
                    10.001523961000032
                  ],
                  [
                    38.074926349000066,
                    10.002211248000037
                  ],
                  [
                    38.08120798300007,
                    10.002175434000037
                  ],
                  [
                    38.08270850300005,
                    10.007513927000048
                  ],
                  [
                    38.082056453000064,
                    10.009583643000042
                  ],
                  [
                    38.080279708000035,
                    10.015223329000037
                  ],
                  [
                    38.08217842400006,
                    10.01653391900004
                  ],
                  [
                    38.087563260000024,
                    10.020250808000071
                  ],
                  [
                    38.094081094000046,
                    10.020217393000053
                  ],
                  [
                    38.10072067900006,
                    10.022257194000076
                  ],
                  [
                    38.106268156000056,
                    10.019405965000033
                  ],
                  [
                    38.113128851000056,
                    10.015991517000032
                  ],
                  [
                    38.118277216000024,
                    10.01775053700004
                  ],
                  [
                    38.11712378800007,
                    10.023448245000054
                  ],
                  [
                    38.11708955700004,
                    10.023617337000076
                  ],
                  [
                    38.118326909000075,
                    10.028991664000046
                  ],
                  [
                    38.120147082000074,
                    10.032957821000025
                  ],
                  [
                    38.12097877100007,
                    10.034770071000025
                  ],
                  [
                    38.123325427000054,
                    10.039321814000061
                  ],
                  [
                    38.123369894000064,
                    10.039408066000021
                  ],
                  [
                    38.12530269000007,
                    10.043157056000041
                  ],
                  [
                    38.13093968800007,
                    10.047449623000034
                  ],
                  [
                    38.13695088600008,
                    10.04741402600007
                  ],
                  [
                    38.142158153000025,
                    10.043251766000026
                  ],
                  [
                    38.14512902900003,
                    10.036686888000077
                  ],
                  [
                    38.15056522800006,
                    10.035121651000054
                  ],
                  [
                    38.15544060800005,
                    10.039856522000036
                  ],
                  [
                    38.160354002000076,
                    10.044102222000049
                  ],
                  [
                    38.167339543000026,
                    10.046083704000068
                  ],
                  [
                    38.169906568000044,
                    10.050658695000038
                  ],
                  [
                    38.170205847000034,
                    10.053670880000027
                  ],
                  [
                    38.170611389000044,
                    10.057752590000064
                  ],
                  [
                    38.17212907000004,
                    10.059102776000032
                  ],
                  [
                    38.17662825900004,
                    10.063105422000035
                  ],
                  [
                    38.18430093300003,
                    10.066836901000045
                  ],
                  [
                    38.18809571200006,
                    10.07047614000004
                  ],
                  [
                    38.19423908700003,
                    10.073860790000026
                  ],
                  [
                    38.20011779400005,
                    10.078076106000026
                  ],
                  [
                    38.20374482300008,
                    10.081783096000038
                  ],
                  [
                    38.20946261000006,
                    10.084450580000066
                  ],
                  [
                    38.216389900000024,
                    10.086364262000075
                  ],
                  [
                    38.22197444400007,
                    10.092252545000065
                  ],
                  [
                    38.22737838000006,
                    10.095060230000058
                  ],
                  [
                    38.23356002200006,
                    10.098893346000068
                  ],
                  [
                    38.240426651000064,
                    10.102633868000055
                  ],
                  [
                    38.24778860500004,
                    10.101949476000073
                  ],
                  [
                    38.25151972800006,
                    10.096478969000032
                  ],
                  [
                    38.25237559800007,
                    10.088427973000023
                  ],
                  [
                    38.25810978900006,
                    10.087652959000025
                  ],
                  [
                    38.26418516100006,
                    10.089274945000057
                  ],
                  [
                    38.271760707000055,
                    10.091800426000077
                  ],
                  [
                    38.28077325300006,
                    10.090926903000025
                  ],
                  [
                    38.28612577400003,
                    10.088537891000044
                  ],
                  [
                    38.29527499100004,
                    10.089247869000076
                  ],
                  [
                    38.300353366000024,
                    10.095405351000068
                  ],
                  [
                    38.30077190000003,
                    10.09716422400004
                  ],
                  [
                    38.30226672800006,
                    10.103446175000045
                  ],
                  [
                    38.30727312100004,
                    10.107008110000038
                  ],
                  [
                    38.308600941000066,
                    10.107952823000062
                  ],
                  [
                    38.314480969000044,
                    10.107150311000055
                  ],
                  [
                    38.32180950900005,
                    10.10718679300004
                  ],
                  [
                    38.32651750800005,
                    10.114547729000037
                  ],
                  [
                    38.32626534700006,
                    10.115346761000069
                  ],
                  [
                    38.32371322500006,
                    10.12343377700006
                  ],
                  [
                    38.32596192600005,
                    10.133119432000058
                  ],
                  [
                    38.33093864600005,
                    10.14309232900007
                  ],
                  [
                    38.333319679000056,
                    10.151362736000067
                  ],
                  [
                    38.337609334000035,
                    10.154459974000076
                  ],
                  [
                    38.34004956100006,
                    10.156221879000043
                  ],
                  [
                    38.34686529100003,
                    10.158391150000057
                  ],
                  [
                    38.34827877500004,
                    10.158841026000061
                  ],
                  [
                    38.35407546500005,
                    10.155074349000074
                  ],
                  [
                    38.357013805000065,
                    10.150842677000071
                  ],
                  [
                    38.35806101500003,
                    10.14431101300005
                  ],
                  [
                    38.36630215800005,
                    10.140485495000064
                  ],
                  [
                    38.37563120800007,
                    10.140354638000076
                  ],
                  [
                    38.38989462300003,
                    10.143206935000023
                  ],
                  [
                    38.39749999800006,
                    10.144277915000032
                  ],
                  [
                    38.40093669400005,
                    10.148641903000055
                  ],
                  [
                    38.40120266400004,
                    10.15008367200005
                  ],
                  [
                    38.40205524900006,
                    10.154705363000062
                  ],
                  [
                    38.405518835000066,
                    10.159318175000067
                  ],
                  [
                    38.40631033600005,
                    10.160372298000027
                  ],
                  [
                    38.41187612600004,
                    10.164526532000025
                  ],
                  [
                    38.418228415000044,
                    10.167175014000065
                  ],
                  [
                    38.42572464500006,
                    10.171756064000022
                  ],
                  [
                    38.42584010600007,
                    10.175898017000065
                  ],
                  [
                    38.42589398300004,
                    10.177830737000022
                  ],
                  [
                    38.42105021500004,
                    10.18075249800006
                  ],
                  [
                    38.426187682000034,
                    10.18657993100004
                  ],
                  [
                    38.426263807000055,
                    10.186666280000054
                  ],
                  [
                    38.428955366000025,
                    10.191271222000069
                  ],
                  [
                    38.43004354400006,
                    10.193132966000064
                  ],
                  [
                    38.42664579400008,
                    10.200036720000071
                  ],
                  [
                    38.42358289500004,
                    10.207005472000048
                  ],
                  [
                    38.41939135500007,
                    10.21322964500007
                  ],
                  [
                    38.41938480600004,
                    10.219846974000063
                  ],
                  [
                    38.42273634000003,
                    10.221848634000025
                  ],
                  [
                    38.42417433800006,
                    10.222707460000038
                  ],
                  [
                    38.42721203100007,
                    10.226828116000036
                  ],
                  [
                    38.42901331500008,
                    10.229291188000047
                  ],
                  [
                    38.42941474500003,
                    10.229840102000026
                  ],
                  [
                    38.430718195000054,
                    10.231622437000055
                  ],
                  [
                    38.43681393700007,
                    10.23546316900007
                  ],
                  [
                    38.44160646900008,
                    10.237834905000057
                  ],
                  [
                    38.44807300900004,
                    10.240251887000056
                  ],
                  [
                    38.454191224000056,
                    10.246689368000034
                  ],
                  [
                    38.45442573500003,
                    10.247772756000074
                  ],
                  [
                    38.45575033400007,
                    10.25389210800006
                  ],
                  [
                    38.455336517000035,
                    10.261135353000043
                  ],
                  [
                    38.45827460600003,
                    10.263753699000063
                  ],
                  [
                    38.462671906000026,
                    10.267672455000024
                  ],
                  [
                    38.46233038300005,
                    10.269252253000047
                  ],
                  [
                    38.46087950200007,
                    10.275963662000038
                  ],
                  [
                    38.45786866800006,
                    10.282009290000076
                  ],
                  [
                    38.46006729900006,
                    10.289970320000066
                  ],
                  [
                    38.46125365100005,
                    10.290156361000072
                  ],
                  [
                    38.46590198300004,
                    10.290885304000028
                  ],
                  [
                    38.47252905600004,
                    10.291804716000058
                  ],
                  [
                    38.47107484700007,
                    10.295442908000041
                  ],
                  [
                    38.46984264900004,
                    10.298525664000067
                  ],
                  [
                    38.46609077100004,
                    10.305224893000059
                  ],
                  [
                    38.46792396200004,
                    10.311090284000045
                  ],
                  [
                    38.46943852800007,
                    10.312009376000049
                  ],
                  [
                    38.473721502000046,
                    10.314608434000036
                  ],
                  [
                    38.47434689000005,
                    10.31767638100007
                  ],
                  [
                    38.475308864000056,
                    10.322395507000067
                  ],
                  [
                    38.47506538400006,
                    10.33066675200007
                  ],
                  [
                    38.47784556100004,
                    10.338428448000059
                  ],
                  [
                    38.477979521000066,
                    10.338802438000073
                  ],
                  [
                    38.481201353000074,
                    10.34436662500002
                  ],
                  [
                    38.481172566000055,
                    10.344483764000074
                  ],
                  [
                    38.47954021100003,
                    10.35112597400007
                  ],
                  [
                    38.476089556000034,
                    10.35622562900005
                  ],
                  [
                    38.476676644000065,
                    10.363259955000046
                  ],
                  [
                    38.479419660000076,
                    10.364141045000054
                  ],
                  [
                    38.48349118600004,
                    10.365448870000023
                  ],
                  [
                    38.490379473000075,
                    10.36400743200005
                  ],
                  [
                    38.49619308100006,
                    10.36357317200003
                  ],
                  [
                    38.502842616000066,
                    10.36326415600007
                  ],
                  [
                    38.51529835800005,
                    10.366931287000057
                  ],
                  [
                    38.52378294700003,
                    10.367809890000046
                  ],
                  [
                    38.534393041000044,
                    10.366504697000039
                  ],
                  [
                    38.541154504000076,
                    10.37029405100003
                  ],
                  [
                    38.550879063000025,
                    10.37328294100007
                  ],
                  [
                    38.55698191700003,
                    10.375009700000021
                  ],
                  [
                    38.56020932800004,
                    10.375922873000036
                  ],
                  [
                    38.565961678000065,
                    10.374313584000049
                  ],
                  [
                    38.56831740100006,
                    10.374644672000045
                  ],
                  [
                    38.57173476200006,
                    10.375124969000069
                  ],
                  [
                    38.57796838200005,
                    10.377172751000046
                  ],
                  [
                    38.58486874700003,
                    10.375114268000061
                  ],
                  [
                    38.59211245000006,
                    10.374386084000037
                  ],
                  [
                    38.59911398600008,
                    10.374108566000075
                  ],
                  [
                    38.60466388400005,
                    10.374600284000053
                  ],
                  [
                    38.61343356900005,
                    10.377061193000031
                  ],
                  [
                    38.62384737800005,
                    10.378349998000033
                  ],
                  [
                    38.63027658800007,
                    10.382174811000027
                  ],
                  [
                    38.635947721000036,
                    10.38034637000004
                  ],
                  [
                    38.64443864900005,
                    10.376975279000021
                  ],
                  [
                    38.650153328000044,
                    10.37649376500002
                  ],
                  [
                    38.656484954000064,
                    10.373610750000068
                  ],
                  [
                    38.66377212700007,
                    10.372798438000075
                  ],
                  [
                    38.66415636700003,
                    10.372755606000055
                  ],
                  [
                    38.66811093200005,
                    10.373492585000065
                  ],
                  [
                    38.671344033000025,
                    10.374095111000031
                  ],
                  [
                    38.67601573300004,
                    10.377420029000064
                  ],
                  [
                    38.682304532000046,
                    10.379040964000069
                  ],
                  [
                    38.690158644000064,
                    10.378713658000038
                  ],
                  [
                    38.69739998400007,
                    10.37939183900005
                  ],
                  [
                    38.702551216000074,
                    10.381224024000062
                  ],
                  [
                    38.70747300000005,
                    10.384339108000063
                  ],
                  [
                    38.712635284000044,
                    10.386869343000058
                  ],
                  [
                    38.72071464600003,
                    10.386199286000021
                  ],
                  [
                    38.72957073900005,
                    10.385927391000052
                  ],
                  [
                    38.73824377200003,
                    10.385626615000035
                  ],
                  [
                    38.74048153100006,
                    10.385092586000042
                  ],
                  [
                    38.74612205100004,
                    10.383746507000069
                  ],
                  [
                    38.75293030900008,
                    10.379552492000073
                  ]
                ],
                [
                  [
                    38.750059228000055,
                    9.090301069000077
                  ],
                  [
                    38.739734217000034,
                    9.087352113000065
                  ],
                  [
                    38.73904463200006,
                    9.087155159000076
                  ],
                  [
                    38.73802009800005,
                    9.086862539000037
                  ],
                  [
                    38.737369982000075,
                    9.086794140000052
                  ],
                  [
                    38.733385688000055,
                    9.08637495000005
                  ],
                  [
                    38.73126276100004,
                    9.086151595000047
                  ],
                  [
                    38.72816920900004,
                    9.085826121000025
                  ],
                  [
                    38.72768090400007,
                    9.085774746000027
                  ],
                  [
                    38.72710135500006,
                    9.08571377100003
                  ],
                  [
                    38.716642738000075,
                    9.087750198000037
                  ],
                  [
                    38.71366389600007,
                    9.08596811600006
                  ],
                  [
                    38.712997303000066,
                    9.085569329000066
                  ],
                  [
                    38.71269025700008,
                    9.085385640000027
                  ],
                  [
                    38.708481696000035,
                    9.082867881000027
                  ],
                  [
                    38.70711099000005,
                    9.082047861000035
                  ],
                  [
                    38.70674967700006,
                    9.081831707000049
                  ],
                  [
                    38.70657492600003,
                    9.08179369800007
                  ],
                  [
                    38.70068164200006,
                    9.080511897000065
                  ],
                  [
                    38.69514195000005,
                    9.077999429000045
                  ],
                  [
                    38.694551998000065,
                    9.077731863000054
                  ],
                  [
                    38.685408005000056,
                    9.073027127000046
                  ],
                  [
                    38.68369356000005,
                    9.066316461000042
                  ],
                  [
                    38.68369943000005,
                    9.059541717000059
                  ],
                  [
                    38.683541099000024,
                    9.050037711000073
                  ],
                  [
                    38.67676369700007,
                    9.043166854000049
                  ],
                  [
                    38.672597780000046,
                    9.038672642000051
                  ],
                  [
                    38.67208149600003,
                    9.033145349000051
                  ],
                  [
                    38.67174935000003,
                    9.032672759000036
                  ],
                  [
                    38.67046327800006,
                    9.030842887000063
                  ],
                  [
                    38.66722298500008,
                    9.026232475000029
                  ],
                  [
                    38.667054190000044,
                    9.023896038000032
                  ],
                  [
                    38.66653667000003,
                    9.01673260900003
                  ],
                  [
                    38.66703636400007,
                    9.010027781000076
                  ],
                  [
                    38.66007760600007,
                    9.009335993000036
                  ],
                  [
                    38.65241466300006,
                    9.010229339000034
                  ],
                  [
                    38.65194203900006,
                    9.010284438000042
                  ],
                  [
                    38.65174430500008,
                    9.008554305000075
                  ],
                  [
                    38.65105159900003,
                    9.002493266000045
                  ],
                  [
                    38.65519737000005,
                    8.997772675000022
                  ],
                  [
                    38.655775463000055,
                    8.997114427000042
                  ],
                  [
                    38.65779186900005,
                    8.994818442000053
                  ],
                  [
                    38.65938647000007,
                    8.985402486000055
                  ],
                  [
                    38.65464467800007,
                    8.976936648000049
                  ],
                  [
                    38.65261943000007,
                    8.976625996000053
                  ],
                  [
                    38.64850992300006,
                    8.975995640000065
                  ],
                  [
                    38.63940538700007,
                    8.974035833000073
                  ],
                  [
                    38.64281850800006,
                    8.965853421000077
                  ],
                  [
                    38.65336042600006,
                    8.962900022000042
                  ],
                  [
                    38.66540861100003,
                    8.961081310000054
                  ],
                  [
                    38.67622715400006,
                    8.95760486200004
                  ],
                  [
                    38.68096127700005,
                    8.949664687000052
                  ],
                  [
                    38.68083521500006,
                    8.946275453000055
                  ],
                  [
                    38.68064233900003,
                    8.941089926000075
                  ],
                  [
                    38.68790208100006,
                    8.939741880000042
                  ],
                  [
                    38.69061341100007,
                    8.94072548400004
                  ],
                  [
                    38.69384456300003,
                    8.941897666000045
                  ],
                  [
                    38.69682863200006,
                    8.93270775700006
                  ],
                  [
                    38.701966162000076,
                    8.92562831600003
                  ],
                  [
                    38.70842789200003,
                    8.920915007000076
                  ],
                  [
                    38.71724671900006,
                    8.919927769000026
                  ],
                  [
                    38.71914229400005,
                    8.919715566000036
                  ],
                  [
                    38.72333738900005,
                    8.914581546000022
                  ],
                  [
                    38.727223965000064,
                    8.910844005000058
                  ],
                  [
                    38.73107223900007,
                    8.905090948000066
                  ],
                  [
                    38.73651627800007,
                    8.901290562000042
                  ],
                  [
                    38.74358938100005,
                    8.902585569000053
                  ],
                  [
                    38.74371204200003,
                    8.90113806200003
                  ],
                  [
                    38.74376638800004,
                    8.900496727000075
                  ],
                  [
                    38.744018708000056,
                    8.89751913300006
                  ],
                  [
                    38.74441809900003,
                    8.892805968000062
                  ],
                  [
                    38.74447696400006,
                    8.89211130800004
                  ],
                  [
                    38.74315937000006,
                    8.880412437000075
                  ],
                  [
                    38.74729465200005,
                    8.877159000000063
                  ],
                  [
                    38.745200640000064,
                    8.869490449000068
                  ],
                  [
                    38.74525641500003,
                    8.868422893000059
                  ],
                  [
                    38.74551760400004,
                    8.863423673000057
                  ],
                  [
                    38.75411710100008,
                    8.858593296000038
                  ],
                  [
                    38.75646500000005,
                    8.853240602000028
                  ],
                  [
                    38.76155872600003,
                    8.853614547000063
                  ],
                  [
                    38.772991760000025,
                    8.857467391000057
                  ],
                  [
                    38.77531117400008,
                    8.854853012000035
                  ],
                  [
                    38.776251967000064,
                    8.853792576000046
                  ],
                  [
                    38.777465290000066,
                    8.852424952000035
                  ],
                  [
                    38.77838322700006,
                    8.841808769000068
                  ],
                  [
                    38.78059487300004,
                    8.835919558000057
                  ],
                  [
                    38.786653546000025,
                    8.835280872000055
                  ],
                  [
                    38.79202483300003,
                    8.835776624000061
                  ],
                  [
                    38.79758392800005,
                    8.833485285000052
                  ],
                  [
                    38.802604737000024,
                    8.835870579000073
                  ],
                  [
                    38.80549636100005,
                    8.837244337000072
                  ],
                  [
                    38.80924730600003,
                    8.838718430000029
                  ],
                  [
                    38.810673973000064,
                    8.839279099000066
                  ],
                  [
                    38.812076998000066,
                    8.839830477000021
                  ],
                  [
                    38.81254721800008,
                    8.840015270000038
                  ],
                  [
                    38.81287573600008,
                    8.839967270000045
                  ],
                  [
                    38.813173601000074,
                    8.839923749000036
                  ],
                  [
                    38.81370407000003,
                    8.839846242000021
                  ],
                  [
                    38.81748997100004,
                    8.83929308200004
                  ],
                  [
                    38.82439300400006,
                    8.841332266000052
                  ],
                  [
                    38.823832097000036,
                    8.846448558000077
                  ],
                  [
                    38.823883771000055,
                    8.850762201000066
                  ],
                  [
                    38.82390768300007,
                    8.852758321000067
                  ],
                  [
                    38.82627740000004,
                    8.857618010000067
                  ],
                  [
                    38.82704639900004,
                    8.863258012000074
                  ],
                  [
                    38.829409730000066,
                    8.86878217100002
                  ],
                  [
                    38.826936000000046,
                    8.87366587400004
                  ],
                  [
                    38.82600142900003,
                    8.880187270000022
                  ],
                  [
                    38.83298373100007,
                    8.882912026000042
                  ],
                  [
                    38.84068793800003,
                    8.879851636000069
                  ],
                  [
                    38.84707741600005,
                    8.880020093000041
                  ],
                  [
                    38.85298210800005,
                    8.881783726000037
                  ],
                  [
                    38.85507191000005,
                    8.882500682000057
                  ],
                  [
                    38.85838796200005,
                    8.883638332000032
                  ],
                  [
                    38.86380897200007,
                    8.882850647000055
                  ],
                  [
                    38.868717092000054,
                    8.873035683000069
                  ],
                  [
                    38.86983131300008,
                    8.880774936000023
                  ],
                  [
                    38.87023273300008,
                    8.881617672000061
                  ],
                  [
                    38.87030817200008,
                    8.881776049000052
                  ],
                  [
                    38.87341203500006,
                    8.88829225400002
                  ],
                  [
                    38.877491630000065,
                    8.895787247000044
                  ],
                  [
                    38.873309350000056,
                    8.905094982000037
                  ],
                  [
                    38.877183599000034,
                    8.912526856000056
                  ],
                  [
                    38.87944709200008,
                    8.918314232000057
                  ],
                  [
                    38.87349218600008,
                    8.923754691000056
                  ],
                  [
                    38.86982687700004,
                    8.926366887000029
                  ],
                  [
                    38.86951029200003,
                    8.926592511000024
                  ],
                  [
                    38.86874278100004,
                    8.927139502000045
                  ],
                  [
                    38.868070172000046,
                    8.927618857000027
                  ],
                  [
                    38.86083374300006,
                    8.932177986000056
                  ],
                  [
                    38.855555243000026,
                    8.938292853000064
                  ],
                  [
                    38.85964307900008,
                    8.941349605000028
                  ],
                  [
                    38.86141841600005,
                    8.942677144000072
                  ],
                  [
                    38.869493446000035,
                    8.939619629000049
                  ],
                  [
                    38.88208099700006,
                    8.936197098000036
                  ],
                  [
                    38.891423538000026,
                    8.934332078000068
                  ],
                  [
                    38.89675923300007,
                    8.937026941000056
                  ],
                  [
                    38.901098938000075,
                    8.94614109400004
                  ],
                  [
                    38.89623478900006,
                    8.954837463000047
                  ],
                  [
                    38.90278468500003,
                    8.962411731000032
                  ],
                  [
                    38.90409368400003,
                    8.96954203200005
                  ],
                  [
                    38.90624370900008,
                    8.977418691000025
                  ],
                  [
                    38.90534674200006,
                    8.981890208000038
                  ],
                  [
                    38.90527894200005,
                    8.982228201000055
                  ],
                  [
                    38.90496280800005,
                    8.983804176000035
                  ],
                  [
                    38.904900386000065,
                    8.984115359000043
                  ],
                  [
                    38.90433873600006,
                    8.99215702500004
                  ],
                  [
                    38.90605375800004,
                    8.997532017000026
                  ],
                  [
                    38.90554600000007,
                    9.003303980000055
                  ],
                  [
                    38.90500095200008,
                    9.009499839000057
                  ],
                  [
                    38.90426952900003,
                    9.01141995200004
                  ],
                  [
                    38.903955186000076,
                    9.012245158000042
                  ],
                  [
                    38.90329557300004,
                    9.013976759000059
                  ],
                  [
                    38.90115955500005,
                    9.019584183000063
                  ],
                  [
                    38.900002090000044,
                    9.022391526000035
                  ],
                  [
                    38.89665978800008,
                    9.030498023000064
                  ],
                  [
                    38.89661086500007,
                    9.030597301000057
                  ],
                  [
                    38.89334379300004,
                    9.037227027000029
                  ],
                  [
                    38.886323780000055,
                    9.046817039000075
                  ],
                  [
                    38.88318867000004,
                    9.051722221000034
                  ],
                  [
                    38.88294377700004,
                    9.052105380000057
                  ],
                  [
                    38.88297629600004,
                    9.060477043000049
                  ],
                  [
                    38.88195714200003,
                    9.068558705000044
                  ],
                  [
                    38.87911039000005,
                    9.075530267000033
                  ],
                  [
                    38.87905256500005,
                    9.07565575700005
                  ],
                  [
                    38.87738320500006,
                    9.079278544000033
                  ],
                  [
                    38.87679182200003,
                    9.080561941000042
                  ],
                  [
                    38.87632080600008,
                    9.081584122000038
                  ],
                  [
                    38.87546058000004,
                    9.081937130000028
                  ],
                  [
                    38.87222858400003,
                    9.083263431000034
                  ],
                  [
                    38.86821989300006,
                    9.084908461000055
                  ],
                  [
                    38.85675163500008,
                    9.083522517000063
                  ],
                  [
                    38.85069696700003,
                    9.079035569000041
                  ],
                  [
                    38.84952754900007,
                    9.078168946000062
                  ],
                  [
                    38.84669539300006,
                    9.078349804000027
                  ],
                  [
                    38.842569629000025,
                    9.078613269000073
                  ],
                  [
                    38.83273350200005,
                    9.077110509000022
                  ],
                  [
                    38.82473622900005,
                    9.075888689000067
                  ],
                  [
                    38.81337637100006,
                    9.080021427000077
                  ],
                  [
                    38.80512560400007,
                    9.082329191000042
                  ],
                  [
                    38.79996351600005,
                    9.078564068000048
                  ],
                  [
                    38.795967037000025,
                    9.07815639200004
                  ],
                  [
                    38.791311792000045,
                    9.077681516000041
                  ],
                  [
                    38.78084354900005,
                    9.090418864000071
                  ],
                  [
                    38.77818683100003,
                    9.093651455000042
                  ],
                  [
                    38.77266409900005,
                    9.097266898000044
                  ],
                  [
                    38.771246838000025,
                    9.098194705000026
                  ],
                  [
                    38.77064229900003,
                    9.098190255000077
                  ],
                  [
                    38.76576943900005,
                    9.098154388000069
                  ],
                  [
                    38.76521422400003,
                    9.098150301000032
                  ],
                  [
                    38.75929009300006,
                    9.09589489700005
                  ],
                  [
                    38.754917540000065,
                    9.093112761000043
                  ],
                  [
                    38.752908492000074,
                    9.09183445900004
                  ],
                  [
                    38.75238742800008,
                    9.091502920000039
                  ],
                  [
                    38.75085635100004,
                    9.090528738000046
                  ],
                  [
                    38.75046651900004,
                    9.090417397000067
                  ],
                  [
                    38.750059228000055,
                    9.090301069000077
                  ]
                ],
                [
                  [
                    36.24766410700005,
                    8.973674416000051
                  ],
                  [
                    36.22103909900005,
                    8.98853736500007
                  ],
                  [
                    36.18244088700004,
                    8.986499396000056
                  ],
                  [
                    36.17899102600006,
                    8.986317245000066
                  ],
                  [
                    36.17651430500007,
                    8.98268254900006
                  ],
                  [
                    36.17429321100008,
                    8.97942299600004
                  ],
                  [
                    36.18679982200007,
                    8.970807748000027
                  ],
                  [
                    36.22213471300006,
                    8.950194146000058
                  ],
                  [
                    36.23861703600005,
                    8.965110055000025
                  ],
                  [
                    36.24229369100004,
                    8.968437296000047
                  ],
                  [
                    36.24401679700003,
                    8.969996645000037
                  ],
                  [
                    36.247921821000034,
                    8.973530551000067
                  ],
                  [
                    36.24766410700005,
                    8.973674416000051
                  ]
                ],
                [
                  [
                    42.25299947600007,
                    9.383802192000076
                  ],
                  [
                    42.23807942700006,
                    9.384942246000037
                  ],
                  [
                    42.23051321600008,
                    9.382387524000023
                  ],
                  [
                    42.221879347000026,
                    9.37947230800006
                  ],
                  [
                    42.20792825900003,
                    9.371933928000033
                  ],
                  [
                    42.204779243000075,
                    9.370232378000026
                  ],
                  [
                    42.19818748000006,
                    9.366982157000052
                  ],
                  [
                    42.187439149000056,
                    9.361682445000042
                  ],
                  [
                    42.186329519000026,
                    9.36175010900007
                  ],
                  [
                    42.168579082000065,
                    9.362832511000022
                  ],
                  [
                    42.157943647000025,
                    9.37574630000006
                  ],
                  [
                    42.15746908400007,
                    9.376322525000035
                  ],
                  [
                    42.14661907300007,
                    9.387512541000035
                  ],
                  [
                    42.13485502700007,
                    9.388293705000024
                  ],
                  [
                    42.12914901400006,
                    9.388672600000064
                  ],
                  [
                    42.11422889800008,
                    9.37251266900006
                  ],
                  [
                    42.10870884800005,
                    9.364122698000074
                  ],
                  [
                    42.09962876600008,
                    9.35035275100006
                  ],
                  [
                    42.09570909800004,
                    9.34455924200006
                  ],
                  [
                    42.09548374900004,
                    9.34422616200004
                  ],
                  [
                    42.094227396000065,
                    9.34236919500006
                  ],
                  [
                    42.09037973900007,
                    9.33668212300006
                  ],
                  [
                    42.08525864500007,
                    9.329112833000067
                  ],
                  [
                    42.08522757800006,
                    9.32905996200003
                  ],
                  [
                    42.07760828200003,
                    9.316093425000076
                  ],
                  [
                    42.07695871800007,
                    9.314987995000024
                  ],
                  [
                    42.072726904000035,
                    9.307786282000052
                  ],
                  [
                    42.070468498000025,
                    9.303942921000043
                  ],
                  [
                    42.06467841700004,
                    9.28489296600003
                  ],
                  [
                    42.06291225500007,
                    9.276837407000073
                  ],
                  [
                    42.060508338000034,
                    9.265873009000074
                  ],
                  [
                    42.059481110000036,
                    9.255512896000027
                  ],
                  [
                    42.05927386800005,
                    9.253422760000035
                  ],
                  [
                    42.058878278000066,
                    9.249433035000038
                  ],
                  [
                    42.05915437800007,
                    9.245650950000027
                  ],
                  [
                    42.05973824100005,
                    9.237653048000027
                  ],
                  [
                    42.06133221300007,
                    9.226459059000035
                  ],
                  [
                    42.073688238000045,
                    9.22096302600005
                  ],
                  [
                    42.090848325000024,
                    9.225122967000061
                  ],
                  [
                    42.10924827600007,
                    9.22991915700004
                  ],
                  [
                    42.11240842500007,
                    9.230742892000023
                  ],
                  [
                    42.12061844500005,
                    9.22844286700007
                  ],
                  [
                    42.12734847000007,
                    9.226552852000054
                  ],
                  [
                    42.13726847500004,
                    9.215822830000036
                  ],
                  [
                    42.14855848700006,
                    9.206262811000045
                  ],
                  [
                    42.15422311900005,
                    9.20763602900007
                  ],
                  [
                    42.16571856500008,
                    9.210422752000056
                  ],
                  [
                    42.182148647000076,
                    9.216892684000072
                  ],
                  [
                    42.19745872100003,
                    9.219872631000044
                  ],
                  [
                    42.20848873300008,
                    9.211932605000072
                  ],
                  [
                    42.22078872800006,
                    9.196372594000024
                  ],
                  [
                    42.233718742000065,
                    9.185912564000034
                  ],
                  [
                    42.246028798000054,
                    9.187002520000021
                  ],
                  [
                    42.25290883400004,
                    9.189702494000073
                  ],
                  [
                    42.25944886800005,
                    9.19227247300006
                  ],
                  [
                    42.26471890300007,
                    9.197887447000028
                  ],
                  [
                    42.27203898800008,
                    9.215667394000036
                  ],
                  [
                    42.26871902400006,
                    9.229602386000067
                  ],
                  [
                    42.26225904300003,
                    9.243622383000059
                  ],
                  [
                    42.25632905000003,
                    9.25255239300003
                  ],
                  [
                    42.25530723400004,
                    9.255976266000062
                  ],
                  [
                    42.253649073000076,
                    9.261532387000045
                  ],
                  [
                    42.24934908700004,
                    9.270032382000068
                  ],
                  [
                    42.25030914200005,
                    9.285532357000022
                  ],
                  [
                    42.25990922200003,
                    9.298832306000065
                  ],
                  [
                    42.26604928300003,
                    9.309772269000064
                  ],
                  [
                    42.265057898000066,
                    9.320374851000054
                  ],
                  [
                    42.26496931200006,
                    9.321322257000077
                  ],
                  [
                    42.25851933300004,
                    9.334412256000064
                  ],
                  [
                    42.264609406000034,
                    9.349052209000035
                  ],
                  [
                    42.26621881700004,
                    9.352611265000064
                  ],
                  [
                    42.27031265900007,
                    9.361664396000037
                  ],
                  [
                    42.26613946800006,
                    9.365982177000035
                  ],
                  [
                    42.26126947700004,
                    9.373512185000038
                  ],
                  [
                    42.25786596800003,
                    9.377747025000076
                  ],
                  [
                    42.25299947600007,
                    9.383802192000076
                  ]
                ]
              ],
              "type": "Polygon"
            },
            "median days-to-reply": 59.0,
            "per_resolved": 0.5,
            "referred": 2,
            "replied": 2
          },
          {
            "% replied": 0.6666666666666666,
            "ADM1_EN": "Tigray",
            "ADM1_PCODE": "ET01",
            "geometry": {
              "coordinates": [
                [
                  [
                    37.94370588500004,
                    14.841414523000026
                  ],
                  [
                    37.945332251000025,
                    14.835183630000074
                  ],
                  [
                    37.94793047400003,
                    14.836063505000027
                  ],
                  [
                    37.94925445000007,
                    14.837267291000046
                  ],
                  [
                    37.95101399400005,
                    14.838867071000038
                  ],
                  [
                    37.95331397800004,
                    14.837650178000047
                  ],
                  [
                    37.95367203500007,
                    14.83475074300003
                  ],
                  [
                    37.953680192000036,
                    14.833053792000044
                  ],
                  [
                    37.953682929000024,
                    14.832484320000049
                  ],
                  [
                    37.95918640200006,
                    14.832969202000072
                  ],
                  [
                    37.971047991000034,
                    14.830449088000023
                  ],
                  [
                    37.973029722000035,
                    14.824549004000062
                  ],
                  [
                    37.97485576200006,
                    14.81800497200004
                  ],
                  [
                    37.97454340100006,
                    14.809850453000024
                  ],
                  [
                    37.97452405100006,
                    14.809345299000029
                  ],
                  [
                    37.974465774000066,
                    14.80162709800004
                  ],
                  [
                    37.97850172200003,
                    14.803608806000057
                  ],
                  [
                    37.98136641200006,
                    14.805015410000067
                  ],
                  [
                    37.987922264000076,
                    14.807947037000076
                  ],
                  [
                    37.99001741400008,
                    14.799577439000075
                  ],
                  [
                    37.99228301000005,
                    14.792003606000037
                  ],
                  [
                    37.99275746600006,
                    14.786928493000062
                  ],
                  [
                    37.99199610000005,
                    14.779187186000058
                  ],
                  [
                    37.99418999900007,
                    14.773459063000075
                  ],
                  [
                    37.999636406000036,
                    14.77540139000007
                  ],
                  [
                    38.00364753200006,
                    14.771606534000057
                  ],
                  [
                    38.004679388000056,
                    14.766749540000035
                  ],
                  [
                    38.004776942000035,
                    14.76629034900003
                  ],
                  [
                    38.00586963100005,
                    14.766248071000064
                  ],
                  [
                    38.010146115000055,
                    14.766082605000065
                  ],
                  [
                    38.015824585000075,
                    14.765212359000031
                  ],
                  [
                    38.02053812500003,
                    14.760782508000034
                  ],
                  [
                    38.021206894000045,
                    14.756619274000059
                  ],
                  [
                    38.02147011400007,
                    14.754980674000024
                  ],
                  [
                    38.02046186700005,
                    14.74924899000007
                  ],
                  [
                    38.01741230500005,
                    14.742636144000073
                  ],
                  [
                    38.01808480700004,
                    14.737901615000055
                  ],
                  [
                    38.018264385000066,
                    14.736637359000042
                  ],
                  [
                    38.02138821500006,
                    14.734505539000054
                  ],
                  [
                    38.02498546100003,
                    14.732050642000047
                  ],
                  [
                    38.03006459000005,
                    14.72786781800005
                  ],
                  [
                    38.03499637800007,
                    14.722041258000047
                  ],
                  [
                    38.03809655800006,
                    14.71890336000007
                  ],
                  [
                    38.04036925400004,
                    14.716603013000054
                  ],
                  [
                    38.046722756000065,
                    14.713377738000077
                  ],
                  [
                    38.05348955900007,
                    14.710827755000025
                  ],
                  [
                    38.058788553000056,
                    14.710774263000076
                  ],
                  [
                    38.06463032700003,
                    14.711330790000034
                  ],
                  [
                    38.07073593000007,
                    14.709557503000042
                  ],
                  [
                    38.07786269800005,
                    14.70742023300005
                  ],
                  [
                    38.086127117000046,
                    14.707864530000052
                  ],
                  [
                    38.08832811900004,
                    14.707362494000051
                  ],
                  [
                    38.090032465000036,
                    14.70697374200006
                  ],
                  [
                    38.09154474700006,
                    14.706628799000043
                  ],
                  [
                    38.09537000500006,
                    14.70144233800005
                  ],
                  [
                    38.098917131000064,
                    14.700567981000063
                  ],
                  [
                    38.10094690900007,
                    14.700067646000036
                  ],
                  [
                    38.10556253400006,
                    14.697506350000026
                  ],
                  [
                    38.10648306100006,
                    14.695608790000051
                  ],
                  [
                    38.10915959100004,
                    14.690091432000031
                  ],
                  [
                    38.114888947000054,
                    14.68792327400007
                  ],
                  [
                    38.120149033000075,
                    14.68382071800005
                  ],
                  [
                    38.12709846700005,
                    14.682044781000059
                  ],
                  [
                    38.127568447000044,
                    14.68192467700004
                  ],
                  [
                    38.13208241500007,
                    14.678524118000041
                  ],
                  [
                    38.133068481000066,
                    14.676028849000033
                  ],
                  [
                    38.13444339400007,
                    14.672549592000053
                  ],
                  [
                    38.13926619800003,
                    14.667294295000033
                  ],
                  [
                    38.146118982000075,
                    14.668634908000058
                  ],
                  [
                    38.14770822600008,
                    14.67096115000004
                  ],
                  [
                    38.14857381000007,
                    14.672228141000062
                  ],
                  [
                    38.14957411300003,
                    14.673692325000047
                  ],
                  [
                    38.14955940800007,
                    14.673809435000067
                  ],
                  [
                    38.149657080000054,
                    14.673813768000059
                  ],
                  [
                    38.150304928000025,
                    14.674762049000037
                  ],
                  [
                    38.152330937000045,
                    14.675341368000034
                  ],
                  [
                    38.15621349200006,
                    14.676451550000024
                  ],
                  [
                    38.16200115300006,
                    14.675854921000052
                  ],
                  [
                    38.16890712500003,
                    14.677523528000052
                  ],
                  [
                    38.17383455200007,
                    14.679814968000073
                  ],
                  [
                    38.17999939900005,
                    14.67657465600007
                  ],
                  [
                    38.18226718600005,
                    14.678296999000054
                  ],
                  [
                    38.18356194000006,
                    14.679280341000037
                  ],
                  [
                    38.18381482700005,
                    14.680251633000069
                  ],
                  [
                    38.18494009600005,
                    14.684573575000059
                  ],
                  [
                    38.18534858500004,
                    14.685332740000035
                  ],
                  [
                    38.18690557100007,
                    14.688226348000057
                  ],
                  [
                    38.187405288000036,
                    14.689155056000061
                  ],
                  [
                    38.19488390400005,
                    14.687552254000025
                  ],
                  [
                    38.20268765700007,
                    14.685909069000047
                  ],
                  [
                    38.21002743400004,
                    14.686837317000027
                  ],
                  [
                    38.21503227200003,
                    14.682755214000053
                  ],
                  [
                    38.22179182800005,
                    14.683571139000037
                  ],
                  [
                    38.22824022700007,
                    14.685774297000023
                  ],
                  [
                    38.23705261500004,
                    14.683138794000058
                  ],
                  [
                    38.24306050400003,
                    14.67793057700004
                  ],
                  [
                    38.25161596800007,
                    14.675043686000038
                  ],
                  [
                    38.25620764400003,
                    14.669771173000072
                  ],
                  [
                    38.26108313100008,
                    14.667144000000064
                  ],
                  [
                    38.26172019400008,
                    14.66049087500005
                  ],
                  [
                    38.26373132500004,
                    14.652508729000033
                  ],
                  [
                    38.26433899600005,
                    14.644555180000054
                  ],
                  [
                    38.264505937000024,
                    14.638769564000029
                  ],
                  [
                    38.269062622000035,
                    14.634375875000046
                  ],
                  [
                    38.266276755000035,
                    14.627811516000065
                  ],
                  [
                    38.26511391100007,
                    14.62114332300007
                  ],
                  [
                    38.26450586900006,
                    14.614130603000035
                  ],
                  [
                    38.27113449500007,
                    14.610534974000075
                  ],
                  [
                    38.278402922000055,
                    14.609675614000025
                  ],
                  [
                    38.28608100300005,
                    14.60750637600006
                  ],
                  [
                    38.29196070300003,
                    14.602391209000075
                  ],
                  [
                    38.29313649200003,
                    14.594806033000054
                  ],
                  [
                    38.29778388300008,
                    14.59135703800007
                  ],
                  [
                    38.30259963700007,
                    14.588139923000028
                  ],
                  [
                    38.30792224900006,
                    14.585116137000057
                  ],
                  [
                    38.31038463100003,
                    14.578732026000068
                  ],
                  [
                    38.31531819200006,
                    14.573471492000067
                  ],
                  [
                    38.313432239000065,
                    14.56813105200007
                  ],
                  [
                    38.31391828100004,
                    14.559106203000056
                  ],
                  [
                    38.315242314000045,
                    14.550672305000035
                  ],
                  [
                    38.32015558900008,
                    14.544411758000024
                  ],
                  [
                    38.325132008000026,
                    14.537629610000067
                  ],
                  [
                    38.32971004400008,
                    14.531527335000021
                  ],
                  [
                    38.33640297300008,
                    14.528856408000024
                  ],
                  [
                    38.34094388400007,
                    14.522012228000051
                  ],
                  [
                    38.33980937900003,
                    14.513749806000021
                  ],
                  [
                    38.34320816300004,
                    14.507703961000061
                  ],
                  [
                    38.34931256100003,
                    14.509538161000023
                  ],
                  [
                    38.35591982500006,
                    14.506738546000065
                  ],
                  [
                    38.35614163900004,
                    14.499258772000076
                  ],
                  [
                    38.36021015400007,
                    14.492326400000024
                  ],
                  [
                    38.36082020200007,
                    14.490649974000064
                  ],
                  [
                    38.36223350800003,
                    14.48676617500007
                  ],
                  [
                    38.36891703900005,
                    14.484397709000064
                  ],
                  [
                    38.37344312300007,
                    14.480230984000059
                  ],
                  [
                    38.380417513000054,
                    14.480797048000056
                  ],
                  [
                    38.38839285900008,
                    14.479635451000036
                  ],
                  [
                    38.39480763600005,
                    14.481472588000031
                  ],
                  [
                    38.398146100000076,
                    14.476507214000037
                  ],
                  [
                    38.39889129800008,
                    14.470138559000077
                  ],
                  [
                    38.401517640000066,
                    14.464957259000073
                  ],
                  [
                    38.40820721100005,
                    14.46373700600003
                  ],
                  [
                    38.41390565100005,
                    14.463888505000057
                  ],
                  [
                    38.42078183900003,
                    14.46374772200005
                  ],
                  [
                    38.422165316000076,
                    14.45686715200003
                  ],
                  [
                    38.42503369900004,
                    14.45035445800005
                  ],
                  [
                    38.42809532900003,
                    14.441256769000063
                  ],
                  [
                    38.42912566700005,
                    14.434670249000021
                  ],
                  [
                    38.43217395800008,
                    14.427998714000069
                  ],
                  [
                    38.43266742600008,
                    14.427906379000035
                  ],
                  [
                    38.435684801000036,
                    14.427341781000052
                  ],
                  [
                    38.438729429000034,
                    14.426772085000039
                  ],
                  [
                    38.442660481000075,
                    14.422215952000045
                  ],
                  [
                    38.44273906300003,
                    14.416140246000055
                  ],
                  [
                    38.44741137800003,
                    14.410416756000075
                  ],
                  [
                    38.456184172000064,
                    14.409444929000074
                  ],
                  [
                    38.46481972000004,
                    14.411815329000035
                  ],
                  [
                    38.47229136800007,
                    14.413054747000047
                  ],
                  [
                    38.474956614000064,
                    14.414826125000047
                  ],
                  [
                    38.47655207400004,
                    14.415886500000056
                  ],
                  [
                    38.47759443000007,
                    14.416579272000035
                  ],
                  [
                    38.48369845900004,
                    14.418195981000054
                  ],
                  [
                    38.491493631000026,
                    14.414591182000038
                  ],
                  [
                    38.49856237900008,
                    14.411938752000026
                  ],
                  [
                    38.50603651000006,
                    14.413252574000069
                  ],
                  [
                    38.51023185200006,
                    14.409897705000049
                  ],
                  [
                    38.51585853800003,
                    14.405079012000044
                  ],
                  [
                    38.51709716900007,
                    14.406484314000068
                  ],
                  [
                    38.51832666300004,
                    14.407879250000065
                  ],
                  [
                    38.52053518300005,
                    14.410384949000047
                  ],
                  [
                    38.52095747300007,
                    14.41086406200003
                  ],
                  [
                    38.52202747200005,
                    14.411571946000038
                  ],
                  [
                    38.52686561100006,
                    14.414772732000074
                  ],
                  [
                    38.53182952000003,
                    14.417272792000063
                  ],
                  [
                    38.53735205600003,
                    14.420139784000071
                  ],
                  [
                    38.54363851200003,
                    14.422524442000054
                  ],
                  [
                    38.54910591600003,
                    14.422264471000062
                  ],
                  [
                    38.55205559700005,
                    14.424086769000041
                  ],
                  [
                    38.55359036700003,
                    14.425034942000025
                  ],
                  [
                    38.55465403000005,
                    14.425692067000057
                  ],
                  [
                    38.561059245000024,
                    14.426037035000036
                  ],
                  [
                    38.56609889200007,
                    14.428349686000047
                  ],
                  [
                    38.566982868000025,
                    14.428755335000062
                  ],
                  [
                    38.56752534700007,
                    14.42920248200005
                  ],
                  [
                    38.56852667700008,
                    14.430027844000051
                  ],
                  [
                    38.569635782000034,
                    14.430942041000037
                  ],
                  [
                    38.57208183500006,
                    14.432958239000072
                  ],
                  [
                    38.57897721200004,
                    14.433635157000026
                  ],
                  [
                    38.58645834600003,
                    14.436027910000064
                  ],
                  [
                    38.594375083000045,
                    14.438576193000074
                  ],
                  [
                    38.60129284000004,
                    14.439298343000075
                  ],
                  [
                    38.60831913100003,
                    14.438639989000023
                  ],
                  [
                    38.614899672000035,
                    14.434128756000064
                  ],
                  [
                    38.61577435800007,
                    14.433529122000039
                  ],
                  [
                    38.61922094400006,
                    14.434895316000052
                  ],
                  [
                    38.620833385000026,
                    14.435534473000075
                  ],
                  [
                    38.623899513000026,
                    14.436749857000052
                  ],
                  [
                    38.63127500200005,
                    14.440539415000046
                  ],
                  [
                    38.63912398100007,
                    14.439488160000053
                  ],
                  [
                    38.646768576000056,
                    14.441177682000045
                  ],
                  [
                    38.654217810000034,
                    14.444993122000028
                  ],
                  [
                    38.66164275300008,
                    14.445474585000056
                  ],
                  [
                    38.662636819000056,
                    14.44697885000005
                  ],
                  [
                    38.66319683900008,
                    14.447826297000063
                  ],
                  [
                    38.66490894700007,
                    14.450417135000066
                  ],
                  [
                    38.66663064000005,
                    14.451191738000034
                  ],
                  [
                    38.66742374700004,
                    14.451548563000074
                  ],
                  [
                    38.66993062700004,
                    14.452676428000075
                  ],
                  [
                    38.67509824000007,
                    14.452990921000037
                  ],
                  [
                    38.68025072100005,
                    14.456757921000076
                  ],
                  [
                    38.68722008900005,
                    14.460192908000067
                  ],
                  [
                    38.695414947000074,
                    14.462306622000028
                  ],
                  [
                    38.70294283800007,
                    14.465288096000052
                  ],
                  [
                    38.70996440700003,
                    14.463716784000042
                  ],
                  [
                    38.71576706900004,
                    14.460991964000073
                  ],
                  [
                    38.723234467000054,
                    14.460665593000044
                  ],
                  [
                    38.73054768600008,
                    14.458896300000049
                  ],
                  [
                    38.73633906600003,
                    14.460357602000045
                  ],
                  [
                    38.74319126900008,
                    14.46208761400004
                  ],
                  [
                    38.75018031600007,
                    14.465081069000064
                  ],
                  [
                    38.75892438400007,
                    14.464626837000026
                  ],
                  [
                    38.76801297900005,
                    14.466069264000055
                  ],
                  [
                    38.77484981600003,
                    14.466887417000066
                  ],
                  [
                    38.78097383900007,
                    14.465621214000066
                  ],
                  [
                    38.78663857500004,
                    14.463962601000048
                  ],
                  [
                    38.79404033700007,
                    14.463219068000058
                  ],
                  [
                    38.79875547100005,
                    14.46636028100005
                  ],
                  [
                    38.80009341700003,
                    14.467251618000034
                  ],
                  [
                    38.80169099400007,
                    14.468315921000055
                  ],
                  [
                    38.80898552800005,
                    14.471929113000044
                  ],
                  [
                    38.81516246100006,
                    14.474335912000072
                  ],
                  [
                    38.815205639000055,
                    14.474541559000045
                  ],
                  [
                    38.81554676400003,
                    14.476166249000073
                  ],
                  [
                    38.816586080000036,
                    14.481116249000024
                  ],
                  [
                    38.81671498400004,
                    14.481730188000029
                  ],
                  [
                    38.81672192600007,
                    14.481763252000064
                  ],
                  [
                    38.81674917300006,
                    14.481893022000065
                  ],
                  [
                    38.81678858500004,
                    14.481893408000076
                  ],
                  [
                    38.82446323700003,
                    14.481968548000054
                  ],
                  [
                    38.83021761300006,
                    14.483691333000024
                  ],
                  [
                    38.835186656000076,
                    14.485279862000027
                  ],
                  [
                    38.83575465600006,
                    14.485819051000021
                  ],
                  [
                    38.836063582000065,
                    14.48471584400005
                  ],
                  [
                    38.83616236200004,
                    14.485257279000052
                  ],
                  [
                    38.83623739800004,
                    14.48575235800007
                  ],
                  [
                    38.83633915400003,
                    14.486373901000036
                  ],
                  [
                    38.83725681400006,
                    14.487245014000052
                  ],
                  [
                    38.83921734200004,
                    14.489106097000047
                  ],
                  [
                    38.84125449100003,
                    14.491039915000044
                  ],
                  [
                    38.841263285000025,
                    14.491045640000038
                  ],
                  [
                    38.841607655000075,
                    14.491269818000035
                  ],
                  [
                    38.84839416800003,
                    14.495687701000065
                  ],
                  [
                    38.85662482400005,
                    14.494514440000046
                  ],
                  [
                    38.86423141800003,
                    14.494046852000054
                  ],
                  [
                    38.87024994600006,
                    14.495046252000066
                  ],
                  [
                    38.87730540100006,
                    14.496608652000077
                  ],
                  [
                    38.88344403000008,
                    14.497590140000057
                  ],
                  [
                    38.89019121900003,
                    14.499216184000034
                  ],
                  [
                    38.89677345800004,
                    14.499652296000022
                  ],
                  [
                    38.904877260000035,
                    14.501192779000064
                  ],
                  [
                    38.91393423400007,
                    14.506016134000049
                  ],
                  [
                    38.92009092400008,
                    14.510649547000071
                  ],
                  [
                    38.920968892000076,
                    14.51131029000004
                  ],
                  [
                    38.92206401100003,
                    14.512503503000062
                  ],
                  [
                    38.924564814000064,
                    14.515228313000023
                  ],
                  [
                    38.92768838400008,
                    14.518631673000073
                  ],
                  [
                    38.92808519500005,
                    14.51906402800006
                  ],
                  [
                    38.929796484000065,
                    14.521249326000031
                  ],
                  [
                    38.932555541000056,
                    14.524772613000039
                  ],
                  [
                    38.933424021000064,
                    14.525881654000045
                  ],
                  [
                    38.93351781100006,
                    14.526001423000025
                  ],
                  [
                    38.935729811000044,
                    14.529591826000058
                  ],
                  [
                    38.93726709500004,
                    14.532087065000042
                  ],
                  [
                    38.94356445200003,
                    14.531187963000036
                  ],
                  [
                    38.945772986000065,
                    14.53117019800004
                  ],
                  [
                    38.94963745000007,
                    14.531139113000052
                  ],
                  [
                    38.95104298600006,
                    14.532654470000068
                  ],
                  [
                    38.952551683000024,
                    14.534281050000061
                  ],
                  [
                    38.95321299400007,
                    14.534994032000043
                  ],
                  [
                    38.953490929000054,
                    14.534960246000026
                  ],
                  [
                    38.95355429500006,
                    14.535362000000077
                  ],
                  [
                    38.954141951000054,
                    14.535995573000037
                  ],
                  [
                    38.96037192800003,
                    14.538173672000028
                  ],
                  [
                    38.96730625400005,
                    14.538468307000073
                  ],
                  [
                    38.97176346400005,
                    14.540345867000042
                  ],
                  [
                    38.97326246500006,
                    14.540977308000038
                  ],
                  [
                    38.97473321600006,
                    14.54159684900003
                  ],
                  [
                    38.974974177000036,
                    14.54202807300004
                  ],
                  [
                    38.97545475100003,
                    14.542888109000046
                  ],
                  [
                    38.97800636200003,
                    14.547454472000027
                  ],
                  [
                    38.98093269200007,
                    14.552697285000022
                  ],
                  [
                    38.981217652000055,
                    14.552999596000063
                  ],
                  [
                    38.98246480000006,
                    14.554322682000077
                  ],
                  [
                    38.98429428800006,
                    14.556263566000041
                  ],
                  [
                    38.98766856100008,
                    14.559843295000064
                  ],
                  [
                    38.989254634000076,
                    14.561314691000064
                  ],
                  [
                    38.99184170700005,
                    14.56371471400007
                  ],
                  [
                    38.99386226300004,
                    14.565589180000075
                  ],
                  [
                    38.99387602200005,
                    14.565640366000025
                  ],
                  [
                    38.99553646800007,
                    14.571817316000022
                  ],
                  [
                    38.99902194900005,
                    14.57720832700005
                  ],
                  [
                    39.00116954600003,
                    14.585778537000067
                  ],
                  [
                    39.00185797300003,
                    14.586130592000075
                  ],
                  [
                    39.00389533100008,
                    14.58717247800007
                  ],
                  [
                    39.00996374400006,
                    14.590275806000022
                  ],
                  [
                    39.01015520100003,
                    14.591126603000077
                  ],
                  [
                    39.01061773200007,
                    14.593182005000074
                  ],
                  [
                    39.01143606200003,
                    14.596818513000073
                  ],
                  [
                    39.01267403300005,
                    14.603448957000069
                  ],
                  [
                    39.010616119000076,
                    14.609183574000042
                  ],
                  [
                    39.008468608000044,
                    14.616238802000055
                  ],
                  [
                    39.010633288000065,
                    14.61907796500003
                  ],
                  [
                    39.01303879300008,
                    14.622232990000043
                  ],
                  [
                    39.013190122000026,
                    14.622431471000027
                  ],
                  [
                    39.01320640200004,
                    14.622530951000044
                  ],
                  [
                    39.01333039800005,
                    14.622615455000073
                  ],
                  [
                    39.01428657400004,
                    14.623869562000039
                  ],
                  [
                    39.017540988000064,
                    14.626518820000058
                  ],
                  [
                    39.01941561700005,
                    14.628044862000024
                  ],
                  [
                    39.020053516000075,
                    14.628564144000052
                  ],
                  [
                    39.02193529700003,
                    14.630630668000038
                  ],
                  [
                    39.023111046000054,
                    14.631921845000022
                  ],
                  [
                    39.02351901500003,
                    14.632369865000044
                  ],
                  [
                    39.02461171600004,
                    14.63281485400006
                  ],
                  [
                    39.02688408700004,
                    14.633740250000074
                  ],
                  [
                    39.02866851400006,
                    14.63446693700007
                  ],
                  [
                    39.03429109500007,
                    14.633311108000044
                  ],
                  [
                    39.041394463000074,
                    14.631632599000056
                  ],
                  [
                    39.048418222000066,
                    14.635490076000053
                  ],
                  [
                    39.05519289400007,
                    14.63618731300005
                  ],
                  [
                    39.06147022600004,
                    14.636277005000068
                  ],
                  [
                    39.06749792900007,
                    14.633722919000036
                  ],
                  [
                    39.075328858000034,
                    14.633416390000036
                  ],
                  [
                    39.08073694700005,
                    14.636514033000026
                  ],
                  [
                    39.08684172400007,
                    14.633338327000047
                  ],
                  [
                    39.09173624500005,
                    14.632802619000074
                  ],
                  [
                    39.097596364000026,
                    14.633373262000077
                  ],
                  [
                    39.10438230400007,
                    14.630032119000077
                  ],
                  [
                    39.10959903100007,
                    14.622569573000021
                  ],
                  [
                    39.11282808100003,
                    14.618901404000042
                  ],
                  [
                    39.11395285200007,
                    14.617623675000061
                  ],
                  [
                    39.124664419000055,
                    14.613430921000031
                  ],
                  [
                    39.131879930000025,
                    14.615162660000067
                  ],
                  [
                    39.133428855000034,
                    14.615534406000052
                  ],
                  [
                    39.157450433000065,
                    14.620278210000038
                  ],
                  [
                    39.16947027600003,
                    14.619750875000022
                  ],
                  [
                    39.17767757800004,
                    14.618530823000071
                  ],
                  [
                    39.18705932700004,
                    14.615971212000034
                  ],
                  [
                    39.194172828000035,
                    14.613412968000034
                  ],
                  [
                    39.20032289200003,
                    14.611037689000057
                  ],
                  [
                    39.20372349100006,
                    14.607638963000056
                  ],
                  [
                    39.20805241700003,
                    14.603312423000034
                  ],
                  [
                    39.21233452400003,
                    14.597535343000061
                  ],
                  [
                    39.21587038700005,
                    14.591470591000075
                  ],
                  [
                    39.21865262100005,
                    14.584996107000052
                  ],
                  [
                    39.22098471400005,
                    14.579569139000057
                  ],
                  [
                    39.22103383000007,
                    14.57893645300004
                  ],
                  [
                    39.221536713000035,
                    14.572458615000073
                  ],
                  [
                    39.22646718300007,
                    14.568218710000053
                  ],
                  [
                    39.23055438700004,
                    14.568184557000052
                  ],
                  [
                    39.23318216400003,
                    14.568162599000061
                  ],
                  [
                    39.23863151300003,
                    14.565882257000055
                  ],
                  [
                    39.238159937000034,
                    14.560682188000044
                  ],
                  [
                    39.24012713900004,
                    14.555666364000047
                  ],
                  [
                    39.23956062900004,
                    14.552800512000033
                  ],
                  [
                    39.23854180700005,
                    14.54764651000005
                  ],
                  [
                    39.23625686300005,
                    14.544956485000057
                  ],
                  [
                    39.23364699900003,
                    14.541883939000058
                  ],
                  [
                    39.233157091000066,
                    14.541307179000057
                  ],
                  [
                    39.23231393700007,
                    14.540314548000026
                  ],
                  [
                    39.23202440800003,
                    14.530971578000049
                  ],
                  [
                    39.23145288300003,
                    14.51916675800004
                  ],
                  [
                    39.22790438000004,
                    14.511649431000023
                  ],
                  [
                    39.22305240000003,
                    14.50490860800005
                  ],
                  [
                    39.21988004700006,
                    14.500354147000053
                  ],
                  [
                    39.21760728500004,
                    14.49728605100006
                  ],
                  [
                    39.216707959000075,
                    14.49607201200007
                  ],
                  [
                    39.21186189500003,
                    14.494292123000037
                  ],
                  [
                    39.20848612900005,
                    14.49305225300003
                  ],
                  [
                    39.21154648300006,
                    14.487516619000075
                  ],
                  [
                    39.214479966000056,
                    14.482848699000044
                  ],
                  [
                    39.21913150100005,
                    14.47818563900006
                  ],
                  [
                    39.21889285000003,
                    14.470759147000024
                  ],
                  [
                    39.219341851000024,
                    14.468555984000034
                  ],
                  [
                    39.22087514300006,
                    14.46103241000003
                  ],
                  [
                    39.22100254800006,
                    14.453800363000028
                  ],
                  [
                    39.22311181800006,
                    14.448807679000026
                  ],
                  [
                    39.22418321200007,
                    14.443325086000073
                  ],
                  [
                    39.22738951200006,
                    14.436938433000023
                  ],
                  [
                    39.23179212200006,
                    14.43076132300007
                  ],
                  [
                    39.23445161300003,
                    14.423301962000039
                  ],
                  [
                    39.23552415300003,
                    14.420546587000047
                  ],
                  [
                    39.23975500700004,
                    14.411598403000028
                  ],
                  [
                    39.24664974600006,
                    14.405436267000027
                  ],
                  [
                    39.24676384300005,
                    14.405334293000067
                  ],
                  [
                    39.246904519000054,
                    14.404719690000036
                  ],
                  [
                    39.24812166400005,
                    14.399418756000046
                  ],
                  [
                    39.249747945000024,
                    14.392260046000047
                  ],
                  [
                    39.25543069400004,
                    14.392346763000035
                  ],
                  [
                    39.260725094000065,
                    14.393100468000057
                  ],
                  [
                    39.267903861000036,
                    14.397342639000044
                  ],
                  [
                    39.26820871600006,
                    14.397522779000042
                  ],
                  [
                    39.268457725000076,
                    14.397673831000077
                  ],
                  [
                    39.27584525200007,
                    14.402154977000066
                  ],
                  [
                    39.275971662000075,
                    14.402184833000035
                  ],
                  [
                    39.28323934600007,
                    14.40390136800005
                  ],
                  [
                    39.29024481700003,
                    14.404734747000077
                  ],
                  [
                    39.29289428000004,
                    14.410583641000073
                  ],
                  [
                    39.30083248300008,
                    14.411389074000056
                  ],
                  [
                    39.30087197800003,
                    14.412589061000062
                  ],
                  [
                    39.30105748900007,
                    14.418225191000033
                  ],
                  [
                    39.29788537400003,
                    14.42420278000003
                  ],
                  [
                    39.29735304600007,
                    14.430105498000046
                  ],
                  [
                    39.29771405500003,
                    14.436182551000059
                  ],
                  [
                    39.30750468700006,
                    14.436180870000044
                  ],
                  [
                    39.314812946000075,
                    14.437557153000057
                  ],
                  [
                    39.31991736500004,
                    14.441938657000037
                  ],
                  [
                    39.32019680800005,
                    14.442609118000064
                  ],
                  [
                    39.32329159200003,
                    14.450034359000028
                  ],
                  [
                    39.31915974800006,
                    14.45215750500006
                  ],
                  [
                    39.317828947000066,
                    14.452841337000052
                  ],
                  [
                    39.31837567400004,
                    14.453589399000066
                  ],
                  [
                    39.31889641300006,
                    14.45430189800004
                  ],
                  [
                    39.321948389000056,
                    14.458477784000024
                  ],
                  [
                    39.32235863900007,
                    14.459039095000037
                  ],
                  [
                    39.31680461600007,
                    14.459774659000061
                  ],
                  [
                    39.31630741500004,
                    14.459840507000024
                  ],
                  [
                    39.314345168000045,
                    14.465759974000036
                  ],
                  [
                    39.314334372000076,
                    14.47330412100007
                  ],
                  [
                    39.31433431200003,
                    14.47334610300004
                  ],
                  [
                    39.31410771900005,
                    14.475925034000056
                  ],
                  [
                    39.31384799400007,
                    14.478881045000037
                  ],
                  [
                    39.31424750600007,
                    14.478912999000045
                  ],
                  [
                    39.31450812500003,
                    14.47893384400004
                  ],
                  [
                    39.315792318000035,
                    14.47903655500005
                  ],
                  [
                    39.32198434900005,
                    14.479531802000054
                  ],
                  [
                    39.32942325700003,
                    14.480372719000059
                  ],
                  [
                    39.32992836300008,
                    14.480429818000061
                  ],
                  [
                    39.32998226900003,
                    14.48043591100003
                  ],
                  [
                    39.329972879000024,
                    14.480452585000023
                  ],
                  [
                    39.32655491300005,
                    14.486521983000046
                  ],
                  [
                    39.323517974000026,
                    14.492404129000022
                  ],
                  [
                    39.323574646000054,
                    14.493034089000048
                  ],
                  [
                    39.32365521200006,
                    14.493929697000056
                  ],
                  [
                    39.324045667000064,
                    14.49826994800003
                  ],
                  [
                    39.33024704500008,
                    14.50325113200006
                  ],
                  [
                    39.33583475800003,
                    14.507164739000075
                  ],
                  [
                    39.340012122000076,
                    14.511309453000024
                  ],
                  [
                    39.34003720100003,
                    14.511298623000073
                  ],
                  [
                    39.346988647000046,
                    14.508296846000064
                  ],
                  [
                    39.353389794000066,
                    14.505012485000066
                  ],
                  [
                    39.35803436600003,
                    14.500519620000034
                  ],
                  [
                    39.36471566700004,
                    14.496262090000073
                  ],
                  [
                    39.37114900600005,
                    14.494614945000023
                  ],
                  [
                    39.369377376000045,
                    14.499794964000046
                  ],
                  [
                    39.36464812000003,
                    14.505821387000026
                  ],
                  [
                    39.364783739000075,
                    14.51183899800003
                  ],
                  [
                    39.368577188000074,
                    14.518689579000068
                  ],
                  [
                    39.36765272500003,
                    14.526647714000035
                  ],
                  [
                    39.36460143000005,
                    14.533988573000045
                  ],
                  [
                    39.36869857900007,
                    14.538313897000023
                  ],
                  [
                    39.37473435900006,
                    14.53677242200007
                  ],
                  [
                    39.37894591400004,
                    14.536310471000036
                  ],
                  [
                    39.38363392500003,
                    14.535796259000051
                  ],
                  [
                    39.38470119800007,
                    14.535965615000066
                  ],
                  [
                    39.38562336100006,
                    14.536111942000048
                  ],
                  [
                    39.39123198300007,
                    14.537001917000055
                  ],
                  [
                    39.392216724000036,
                    14.537165231000074
                  ],
                  [
                    39.398463254000035,
                    14.538201182000023
                  ],
                  [
                    39.40427817500006,
                    14.535543463000067
                  ],
                  [
                    39.40545997700008,
                    14.535003319000054
                  ],
                  [
                    39.412185528000066,
                    14.531004735000067
                  ],
                  [
                    39.41999606600007,
                    14.53068057300004
                  ],
                  [
                    39.42531295400005,
                    14.530673701000069
                  ],
                  [
                    39.42821942900008,
                    14.530669945000056
                  ],
                  [
                    39.42872564800007,
                    14.52703443200005
                  ],
                  [
                    39.42909890300007,
                    14.524353825000048
                  ],
                  [
                    39.42943281000004,
                    14.524087699000063
                  ],
                  [
                    39.432944690000056,
                    14.521288703000039
                  ],
                  [
                    39.43547703300004,
                    14.519270406000032
                  ],
                  [
                    39.43733764700005,
                    14.520213644000023
                  ],
                  [
                    39.43811430400007,
                    14.520607363000067
                  ],
                  [
                    39.44553828800008,
                    14.524370931000021
                  ],
                  [
                    39.44580036000008,
                    14.524455656000043
                  ],
                  [
                    39.45326340300005,
                    14.526868381000043
                  ],
                  [
                    39.45234083100007,
                    14.519809090000024
                  ],
                  [
                    39.45209317900003,
                    14.510938678000059
                  ],
                  [
                    39.45708247500005,
                    14.50724294500003
                  ],
                  [
                    39.46186507500005,
                    14.513045958000077
                  ],
                  [
                    39.469320279000044,
                    14.515609184000027
                  ],
                  [
                    39.467769229000055,
                    14.508399233000034
                  ],
                  [
                    39.471021360000066,
                    14.504413501000045
                  ],
                  [
                    39.472642061000045,
                    14.498251100000061
                  ],
                  [
                    39.47887689700008,
                    14.49895095100004
                  ],
                  [
                    39.48509653200006,
                    14.501425029000075
                  ],
                  [
                    39.48784743600004,
                    14.50397887400004
                  ],
                  [
                    39.48815579200004,
                    14.504128898000033
                  ],
                  [
                    39.48823760100004,
                    14.504341089000036
                  ],
                  [
                    39.48872396400003,
                    14.505602582000051
                  ],
                  [
                    39.49079847000007,
                    14.507071990000043
                  ],
                  [
                    39.49212093800003,
                    14.508911391000026
                  ],
                  [
                    39.49325313200006,
                    14.509462223000071
                  ],
                  [
                    39.494969999000034,
                    14.516880439000033
                  ],
                  [
                    39.496734622000076,
                    14.526917309000055
                  ],
                  [
                    39.499173960000064,
                    14.536829990000058
                  ],
                  [
                    39.50038652500007,
                    14.543799707000062
                  ],
                  [
                    39.49876629700003,
                    14.550771170000075
                  ],
                  [
                    39.49661329400004,
                    14.55667124200005
                  ],
                  [
                    39.49440129000004,
                    14.564362904000063
                  ],
                  [
                    39.49316778100007,
                    14.574088635000066
                  ],
                  [
                    39.491679530000056,
                    14.582474713000067
                  ],
                  [
                    39.48585447500005,
                    14.58911930000005
                  ],
                  [
                    39.48181512000008,
                    14.594009435000032
                  ],
                  [
                    39.47777239700008,
                    14.597611129000029
                  ],
                  [
                    39.47753421600004,
                    14.60362931900005
                  ],
                  [
                    39.48208578400005,
                    14.610129958000073
                  ],
                  [
                    39.48577646900003,
                    14.617767449000041
                  ],
                  [
                    39.49007884900004,
                    14.625035714000035
                  ],
                  [
                    39.48761518300006,
                    14.63274817100006
                  ],
                  [
                    39.48657955900006,
                    14.640238542000077
                  ],
                  [
                    39.48668225600005,
                    14.640527434000035
                  ],
                  [
                    39.488369231000036,
                    14.645272977000047
                  ],
                  [
                    39.49031144400004,
                    14.647006157000021
                  ],
                  [
                    39.492207275000055,
                    14.648697947000073
                  ],
                  [
                    39.492749487000026,
                    14.649322638000058
                  ],
                  [
                    39.49460417900008,
                    14.651459456000055
                  ],
                  [
                    39.49656175900003,
                    14.653714812000032
                  ],
                  [
                    39.49711092100006,
                    14.654347510000036
                  ],
                  [
                    39.49974630500003,
                    14.664130593000039
                  ],
                  [
                    39.50049272900003,
                    14.670714334000024
                  ],
                  [
                    39.50267493900003,
                    14.67701014100004
                  ],
                  [
                    39.50294606400007,
                    14.676816245000055
                  ],
                  [
                    39.509986414000025,
                    14.671781313000054
                  ],
                  [
                    39.511733211000035,
                    14.673371788000054
                  ],
                  [
                    39.512116725000055,
                    14.673720982000077
                  ],
                  [
                    39.51466732800003,
                    14.676043332000063
                  ],
                  [
                    39.51578644400007,
                    14.677062298000067
                  ],
                  [
                    39.51653168000007,
                    14.67674289300004
                  ],
                  [
                    39.52283713200006,
                    14.67404040200006
                  ],
                  [
                    39.530300846000046,
                    14.671040517000051
                  ],
                  [
                    39.53744321500005,
                    14.669518097000037
                  ],
                  [
                    39.54411879300005,
                    14.670351953000022
                  ],
                  [
                    39.54927500100007,
                    14.669644719000075
                  ],
                  [
                    39.55551308300005,
                    14.668780316000039
                  ],
                  [
                    39.56347679500004,
                    14.66984990900005
                  ],
                  [
                    39.569630818000064,
                    14.669904329000076
                  ],
                  [
                    39.575182287000075,
                    14.669890578000036
                  ],
                  [
                    39.580042941000045,
                    14.667793331000041
                  ],
                  [
                    39.58556284300005,
                    14.664767611000059
                  ],
                  [
                    39.591224960000034,
                    14.662146833000065
                  ],
                  [
                    39.59558258000004,
                    14.657483938000041
                  ],
                  [
                    39.60082321100003,
                    14.651987372000065
                  ],
                  [
                    39.60582939300008,
                    14.647109107000063
                  ],
                  [
                    39.61101626200008,
                    14.643678247000025
                  ],
                  [
                    39.618086970000036,
                    14.638273008000056
                  ],
                  [
                    39.62268647900004,
                    14.635943927000028
                  ],
                  [
                    39.624466158000075,
                    14.628467578000027
                  ],
                  [
                    39.62579911100005,
                    14.619719051000061
                  ],
                  [
                    39.628808599000024,
                    14.608764478000069
                  ],
                  [
                    39.633692437000036,
                    14.602901373000066
                  ],
                  [
                    39.63768775400007,
                    14.598433770000042
                  ],
                  [
                    39.64299966200008,
                    14.595809659000054
                  ],
                  [
                    39.65007620500006,
                    14.593067764000068
                  ],
                  [
                    39.65742630600005,
                    14.589822925000021
                  ],
                  [
                    39.66294203600006,
                    14.591232005000052
                  ],
                  [
                    39.66654451100004,
                    14.592152314000032
                  ],
                  [
                    39.666768940000054,
                    14.59203039700003
                  ],
                  [
                    39.67383329100005,
                    14.58819281500007
                  ],
                  [
                    39.67683170000004,
                    14.588453064000078
                  ],
                  [
                    39.67794776300008,
                    14.588549933000024
                  ],
                  [
                    39.68028972600007,
                    14.588753205000046
                  ],
                  [
                    39.684798261000026,
                    14.583218762000058
                  ],
                  [
                    39.68958133500007,
                    14.577259067000057
                  ],
                  [
                    39.69675707000005,
                    14.569013244000075
                  ],
                  [
                    39.69904877500005,
                    14.56200980500006
                  ],
                  [
                    39.704860877000044,
                    14.55578341200004
                  ],
                  [
                    39.709332679000056,
                    14.551368027000024
                  ],
                  [
                    39.71519684000003,
                    14.55165899800005
                  ],
                  [
                    39.72219233000004,
                    14.549011790000066
                  ],
                  [
                    39.72879554300005,
                    14.54679033900004
                  ],
                  [
                    39.73452188500005,
                    14.547004037000022
                  ],
                  [
                    39.74195591600005,
                    14.546169638000038
                  ],
                  [
                    39.75027488100005,
                    14.545216330000073
                  ],
                  [
                    39.758059969000044,
                    14.543492206000053
                  ],
                  [
                    39.76678566700008,
                    14.540761419000034
                  ],
                  [
                    39.76849076700006,
                    14.533188418000066
                  ],
                  [
                    39.77452876000007,
                    14.527145003000044
                  ],
                  [
                    39.77687347800003,
                    14.522542392000048
                  ],
                  [
                    39.77995925400006,
                    14.518912237000052
                  ],
                  [
                    39.78544922800006,
                    14.51108458300007
                  ],
                  [
                    39.79154355600008,
                    14.506339999000033
                  ],
                  [
                    39.79261010000005,
                    14.50019201200007
                  ],
                  [
                    39.79784599200008,
                    14.49958947500005
                  ],
                  [
                    39.799472810000054,
                    14.499402264000025
                  ],
                  [
                    39.801009677000025,
                    14.499225404000072
                  ],
                  [
                    39.80671807300007,
                    14.493372778000037
                  ],
                  [
                    39.81010288900006,
                    14.487477216000059
                  ],
                  [
                    39.81318087400007,
                    14.482371486000034
                  ],
                  [
                    39.81998072600004,
                    14.478950498000074
                  ],
                  [
                    39.825682792000066,
                    14.48014325500003
                  ],
                  [
                    39.83131514100006,
                    14.484855217000074
                  ],
                  [
                    39.841410074000066,
                    14.479400372000043
                  ],
                  [
                    39.84684096700005,
                    14.474487311000075
                  ],
                  [
                    39.856616114000076,
                    14.47202603200003
                  ],
                  [
                    39.86191796000003,
                    14.465819361000058
                  ],
                  [
                    39.86673883800006,
                    14.46349620500007
                  ],
                  [
                    39.87255345300008,
                    14.461897605000047
                  ],
                  [
                    39.879821830000026,
                    14.452104808000058
                  ],
                  [
                    39.89041900400008,
                    14.443637146000071
                  ],
                  [
                    39.89050024200003,
                    14.443572233000054
                  ],
                  [
                    39.89523720300008,
                    14.435850166000023
                  ],
                  [
                    39.90029778100006,
                    14.431827508000026
                  ],
                  [
                    39.91140632500003,
                    14.422928815000034
                  ],
                  [
                    39.923756024000056,
                    14.414994941000032
                  ],
                  [
                    39.93203969500007,
                    14.41205119600005
                  ],
                  [
                    39.93846445600008,
                    14.408749577000037
                  ],
                  [
                    39.94465840000004,
                    14.409453125000027
                  ],
                  [
                    39.949863675000074,
                    14.410645311000053
                  ],
                  [
                    39.95445917400008,
                    14.41402314100003
                  ],
                  [
                    39.95633320500008,
                    14.416079449000051
                  ],
                  [
                    39.95798398200003,
                    14.417890788000022
                  ],
                  [
                    39.958715244000075,
                    14.418309519000047
                  ],
                  [
                    39.96464540200003,
                    14.421705210000027
                  ],
                  [
                    39.97000771100005,
                    14.425401455000042
                  ],
                  [
                    39.97135219000006,
                    14.42632820600005
                  ],
                  [
                    39.97149884500004,
                    14.431584838000049
                  ],
                  [
                    39.97238320500003,
                    14.432454415000052
                  ],
                  [
                    39.97459895000003,
                    14.434633119000068
                  ],
                  [
                    39.97806105500007,
                    14.43803734900007
                  ],
                  [
                    39.98085004700005,
                    14.440779718000044
                  ],
                  [
                    39.98425632200008,
                    14.432340698000075
                  ],
                  [
                    39.983846775000075,
                    14.423607623000066
                  ],
                  [
                    39.981084158000044,
                    14.41488492600007
                  ],
                  [
                    39.979576327000075,
                    14.40987599400006
                  ],
                  [
                    39.981146188000025,
                    14.400812009000049
                  ],
                  [
                    39.981734145000075,
                    14.393773224000029
                  ],
                  [
                    39.988085252000076,
                    14.388105119000045
                  ],
                  [
                    39.99081117500003,
                    14.382039932000055
                  ],
                  [
                    39.990843734000066,
                    14.381967487000054
                  ],
                  [
                    39.98595792100008,
                    14.378227208000055
                  ],
                  [
                    39.979777701000046,
                    14.370973838000054
                  ],
                  [
                    39.972222438000074,
                    14.37015640800007
                  ],
                  [
                    39.967136019000066,
                    14.36762956900003
                  ],
                  [
                    39.95650880100004,
                    14.362416345000042
                  ],
                  [
                    39.95026941200007,
                    14.360418709000044
                  ],
                  [
                    39.94470123600007,
                    14.360926994000067
                  ],
                  [
                    39.938513718000024,
                    14.36143647700004
                  ],
                  [
                    39.93381774900007,
                    14.36339657600007
                  ],
                  [
                    39.926893653000036,
                    14.365364775000046
                  ],
                  [
                    39.92096141400003,
                    14.367813730000023
                  ],
                  [
                    39.91626741600004,
                    14.370258854000042
                  ],
                  [
                    39.90832472000005,
                    14.365376514000047
                  ],
                  [
                    39.90148005300006,
                    14.366676004000055
                  ],
                  [
                    39.89547097600007,
                    14.370581121000043
                  ],
                  [
                    39.88989434300004,
                    14.369146663000038
                  ],
                  [
                    39.88420503900005,
                    14.370502698000053
                  ],
                  [
                    39.88348001500003,
                    14.370316708000075
                  ],
                  [
                    39.87767846100007,
                    14.368828346000043
                  ],
                  [
                    39.862779028000034,
                    14.36815572100005
                  ],
                  [
                    39.85311879000005,
                    14.367098800000065
                  ],
                  [
                    39.85462750900007,
                    14.373158967000052
                  ],
                  [
                    39.84741302300006,
                    14.375045330000034
                  ],
                  [
                    39.838065835000066,
                    14.380497410000032
                  ],
                  [
                    39.827575316000036,
                    14.382718520000026
                  ],
                  [
                    39.81999766900003,
                    14.382502372000033
                  ],
                  [
                    39.80886310400007,
                    14.384724351000045
                  ],
                  [
                    39.80094810700007,
                    14.387177744000041
                  ],
                  [
                    39.795991506000064,
                    14.385981934000029
                  ],
                  [
                    39.78767114400006,
                    14.378730258000076
                  ],
                  [
                    39.77754016700004,
                    14.37533455700003
                  ],
                  [
                    39.77204903900008,
                    14.373850666000067
                  ],
                  [
                    39.77268421900004,
                    14.362922156000025
                  ],
                  [
                    39.77487093800005,
                    14.351449856000045
                  ],
                  [
                    39.77970587100003,
                    14.335798183000065
                  ],
                  [
                    39.77920407800008,
                    14.330532193000067
                  ],
                  [
                    39.771334523000064,
                    14.319853774000023
                  ],
                  [
                    39.76263600200008,
                    14.31869615900007
                  ],
                  [
                    39.75061559100004,
                    14.312821622000058
                  ],
                  [
                    39.74533139500005,
                    14.308649345000049
                  ],
                  [
                    39.73326439500005,
                    14.306593751000037
                  ],
                  [
                    39.726247716000046,
                    14.302962213000058
                  ],
                  [
                    39.72639233500007,
                    14.300770111000077
                  ],
                  [
                    39.726837182000054,
                    14.294027228000061
                  ],
                  [
                    39.72943200800006,
                    14.29175236900005
                  ],
                  [
                    39.733614715000044,
                    14.28808543100007
                  ],
                  [
                    39.733772411000075,
                    14.28794718000006
                  ],
                  [
                    39.73622831800003,
                    14.285956772000077
                  ],
                  [
                    39.742011054000045,
                    14.281270110000037
                  ],
                  [
                    39.752119322000055,
                    14.27825979000005
                  ],
                  [
                    39.757605709000075,
                    14.277177362000032
                  ],
                  [
                    39.75703111400003,
                    14.26376149500004
                  ],
                  [
                    39.75591275700003,
                    14.250040694000063
                  ],
                  [
                    39.75730409100004,
                    14.239843563000022
                  ],
                  [
                    39.75304904600006,
                    14.237048523000055
                  ],
                  [
                    39.742216588000076,
                    14.234941699000046
                  ],
                  [
                    39.73272872300004,
                    14.236949442000025
                  ],
                  [
                    39.718284260000075,
                    14.240053670000066
                  ],
                  [
                    39.70647482700008,
                    14.24206259400006
                  ],
                  [
                    39.694087480000064,
                    14.241311387000053
                  ],
                  [
                    39.687898251000036,
                    14.231344489000037
                  ],
                  [
                    39.68572239500003,
                    14.216176396000037
                  ],
                  [
                    39.679932189000056,
                    14.21069177000004
                  ],
                  [
                    39.67629928800005,
                    14.207100875000037
                  ],
                  [
                    39.672269655000036,
                    14.200334724000072
                  ],
                  [
                    39.664695918000064,
                    14.197247038000057
                  ],
                  [
                    39.663890699000035,
                    14.196918764000031
                  ],
                  [
                    39.65838353200007,
                    14.198681656000076
                  ],
                  [
                    39.65643136500006,
                    14.192823762000046
                  ],
                  [
                    39.649962783000035,
                    14.188612418000048
                  ],
                  [
                    39.657768764000025,
                    14.182403519000047
                  ],
                  [
                    39.659851984000056,
                    14.182003835000046
                  ],
                  [
                    39.66405380100008,
                    14.181197679000036
                  ],
                  [
                    39.67352125800005,
                    14.17771607800006
                  ],
                  [
                    39.68199849500007,
                    14.164686730000028
                  ],
                  [
                    39.69357610000003,
                    14.16144547700003
                  ],
                  [
                    39.69913307400003,
                    14.159774103000075
                  ],
                  [
                    39.70050682900006,
                    14.159464394000054
                  ],
                  [
                    39.70349162800005,
                    14.158791480000048
                  ],
                  [
                    39.70557685000006,
                    14.158321373000035
                  ],
                  [
                    39.71504024500007,
                    14.156313964000049
                  ],
                  [
                    39.720936909000045,
                    14.15701841400005
                  ],
                  [
                    39.73148943100006,
                    14.155353277000074
                  ],
                  [
                    39.738326689000075,
                    14.154129991000048
                  ],
                  [
                    39.73999915300004,
                    14.15383076300003
                  ],
                  [
                    39.74954134600006,
                    14.151798413000051
                  ],
                  [
                    39.75800476100005,
                    14.145147949000034
                  ],
                  [
                    39.76713301700005,
                    14.140043372000036
                  ],
                  [
                    39.775421367000035,
                    14.139065078000044
                  ],
                  [
                    39.78558428500003,
                    14.14123268800006
                  ],
                  [
                    39.790722705000064,
                    14.142543071000034
                  ],
                  [
                    39.79780505100007,
                    14.14252883100005
                  ],
                  [
                    39.80954813100004,
                    14.151646325000058
                  ],
                  [
                    39.819101223000075,
                    14.153442506000033
                  ],
                  [
                    39.826833159000046,
                    14.154952390000062
                  ],
                  [
                    39.83762477300007,
                    14.154198463000057
                  ],
                  [
                    39.83711457000004,
                    14.141743594000047
                  ],
                  [
                    39.83815346800003,
                    14.12654223900006
                  ],
                  [
                    39.84155887900005,
                    14.115097991000027
                  ],
                  [
                    39.84310791000007,
                    14.10936666400005
                  ],
                  [
                    39.84190535700003,
                    14.10216076200004
                  ],
                  [
                    39.841935730000046,
                    14.098658002000036
                  ],
                  [
                    39.84194977100003,
                    14.097038693000059
                  ],
                  [
                    39.84323539500008,
                    14.089869669000052
                  ],
                  [
                    39.84826845200007,
                    14.077961123000023
                  ],
                  [
                    39.847068542000045,
                    14.071584191000056
                  ],
                  [
                    39.84448089700004,
                    14.060108898000067
                  ],
                  [
                    39.84428355800003,
                    14.05609176400003
                  ],
                  [
                    39.84399702300004,
                    14.050258584000062
                  ],
                  [
                    39.84708242000005,
                    14.044208968000078
                  ],
                  [
                    39.84945974400006,
                    14.038635824000039
                  ],
                  [
                    39.85472990900007,
                    14.030980888000045
                  ],
                  [
                    39.86066167700005,
                    14.02823164800003
                  ],
                  [
                    39.86632472800005,
                    14.021599262000052
                  ],
                  [
                    39.882301047000055,
                    14.016060535000065
                  ],
                  [
                    39.885936994000076,
                    14.012203097000054
                  ],
                  [
                    39.87915570600006,
                    14.003136010000048
                  ],
                  [
                    39.874032449000026,
                    13.999185587000056
                  ],
                  [
                    39.868489228000044,
                    13.99224171000003
                  ],
                  [
                    39.86905795000007,
                    13.982923424000035
                  ],
                  [
                    39.85859366300008,
                    13.973186820000024
                  ],
                  [
                    39.85916443800005,
                    13.965772858000037
                  ],
                  [
                    39.84791760200005,
                    13.970564487000047
                  ],
                  [
                    39.83564405800007,
                    13.975646382000036
                  ],
                  [
                    39.829200986000046,
                    13.97428271800004
                  ],
                  [
                    39.82313744000004,
                    13.971907508000072
                  ],
                  [
                    39.81565090600003,
                    13.968239547000053
                  ],
                  [
                    39.81276582800007,
                    13.960216152000044
                  ],
                  [
                    39.80746944100008,
                    13.953728346000048
                  ],
                  [
                    39.80458871600007,
                    13.949700077000045
                  ],
                  [
                    39.801657988000045,
                    13.945601886000077
                  ],
                  [
                    39.81257801600003,
                    13.94486087100006
                  ],
                  [
                    39.817633132000026,
                    13.942581124000071
                  ],
                  [
                    39.82791902300005,
                    13.931626359000063
                  ],
                  [
                    39.825606132000075,
                    13.926570043000027
                  ],
                  [
                    39.826091501000064,
                    13.921377619000054
                  ],
                  [
                    39.83327865100006,
                    13.918403375000025
                  ],
                  [
                    39.83351141500003,
                    13.907842471000038
                  ],
                  [
                    39.82941241800006,
                    13.899620527000025
                  ],
                  [
                    39.828181193000034,
                    13.887951389000023
                  ],
                  [
                    39.82856302700003,
                    13.880294624000044
                  ],
                  [
                    39.82876861300008,
                    13.875015071000064
                  ],
                  [
                    39.82902222000007,
                    13.868502307000028
                  ],
                  [
                    39.837846797000054,
                    13.864210250000042
                  ],
                  [
                    39.836303231000045,
                    13.854130258000055
                  ],
                  [
                    39.84105538600005,
                    13.847112606000053
                  ],
                  [
                    39.842246326000065,
                    13.83840288500005
                  ],
                  [
                    39.83938468200006,
                    13.833594886000071
                  ],
                  [
                    39.83681433500004,
                    13.829276310000068
                  ],
                  [
                    39.83661511300005,
                    13.828941587000031
                  ],
                  [
                    39.83370132500005,
                    13.821384023000064
                  ],
                  [
                    39.83629697200007,
                    13.81135349300007
                  ],
                  [
                    39.837496345000034,
                    13.809559210000032
                  ],
                  [
                    39.84154952100005,
                    13.803495586000054
                  ],
                  [
                    39.84837008000005,
                    13.799994467000033
                  ],
                  [
                    39.85227309800007,
                    13.794897904000038
                  ],
                  [
                    39.85293370800008,
                    13.790978084000074
                  ],
                  [
                    39.85373345600004,
                    13.786232673000029
                  ],
                  [
                    39.85301251000004,
                    13.775928170000043
                  ],
                  [
                    39.85319733600005,
                    13.766511068000057
                  ],
                  [
                    39.85737278400006,
                    13.760723677000044
                  ],
                  [
                    39.86376884100008,
                    13.755109812000057
                  ],
                  [
                    39.87419850300006,
                    13.749403871000027
                  ],
                  [
                    39.88406876400006,
                    13.748246227000038
                  ],
                  [
                    39.875999861000025,
                    13.738207999000053
                  ],
                  [
                    39.87408985500008,
                    13.722169819000044
                  ],
                  [
                    39.87455389100006,
                    13.710478221000074
                  ],
                  [
                    39.87766864100007,
                    13.705977413000028
                  ],
                  [
                    39.877495106000026,
                    13.697560633000023
                  ],
                  [
                    39.87765272900003,
                    13.688771974000076
                  ],
                  [
                    39.87622210300003,
                    13.680253978000053
                  ],
                  [
                    39.87027358300003,
                    13.665839771000037
                  ],
                  [
                    39.86742260400007,
                    13.658281017000036
                  ],
                  [
                    39.867748145000064,
                    13.649519231000056
                  ],
                  [
                    39.86855378700005,
                    13.643538689000025
                  ],
                  [
                    39.867727982000076,
                    13.634920413000032
                  ],
                  [
                    39.86645086200008,
                    13.626939708000066
                  ],
                  [
                    39.86678826000008,
                    13.625971158000027
                  ],
                  [
                    39.86870162100007,
                    13.620478582000032
                  ],
                  [
                    39.868732152000064,
                    13.615330007000068
                  ],
                  [
                    39.86955855900004,
                    13.609505436000063
                  ],
                  [
                    39.864953686000035,
                    13.60266613400006
                  ],
                  [
                    39.86549828100004,
                    13.596169349000036
                  ],
                  [
                    39.86547626300006,
                    13.590311574000054
                  ],
                  [
                    39.86757149700003,
                    13.583809183000028
                  ],
                  [
                    39.86705072800004,
                    13.57509598300004
                  ],
                  [
                    39.865325433000066,
                    13.563705823000078
                  ],
                  [
                    39.86339002400007,
                    13.55835591500005
                  ],
                  [
                    39.863907174000076,
                    13.548160815000074
                  ],
                  [
                    39.85327827700007,
                    13.554091611000047
                  ],
                  [
                    39.84340465100007,
                    13.556503435000025
                  ],
                  [
                    39.83579886500007,
                    13.555326686000058
                  ],
                  [
                    39.82240021100006,
                    13.55679912900007
                  ],
                  [
                    39.81626345300003,
                    13.557770769000058
                  ],
                  [
                    39.81162651900007,
                    13.55554591400005
                  ],
                  [
                    39.80383567400003,
                    13.553725030000066
                  ],
                  [
                    39.79382403500006,
                    13.555723993000072
                  ],
                  [
                    39.788219181000045,
                    13.560282647000065
                  ],
                  [
                    39.78357454700006,
                    13.563382752000052
                  ],
                  [
                    39.77290678900005,
                    13.566882447000069
                  ],
                  [
                    39.76303208300004,
                    13.571270992000052
                  ],
                  [
                    39.755064925000056,
                    13.570892980000053
                  ],
                  [
                    39.74910528200007,
                    13.570846867000057
                  ],
                  [
                    39.74640621900005,
                    13.570825983000077
                  ],
                  [
                    39.74454715000007,
                    13.570811598000034
                  ],
                  [
                    39.73945580900005,
                    13.563148315000035
                  ],
                  [
                    39.73964230800004,
                    13.552278521000062
                  ],
                  [
                    39.73972773000003,
                    13.54729979700005
                  ],
                  [
                    39.73399895500006,
                    13.528867459000026
                  ],
                  [
                    39.733945204000065,
                    13.52869451600003
                  ],
                  [
                    39.729165616000046,
                    13.524073565000037
                  ],
                  [
                    39.728213039000025,
                    13.51662714500003
                  ],
                  [
                    39.72342470600006,
                    13.509191865000048
                  ],
                  [
                    39.72243509400005,
                    13.49895953600003
                  ],
                  [
                    39.72050964600004,
                    13.48685260700006
                  ],
                  [
                    39.71951747700007,
                    13.475681038000062
                  ],
                  [
                    39.72137543500003,
                    13.465440460000025
                  ],
                  [
                    39.72420650200007,
                    13.450533785000061
                  ],
                  [
                    39.72606629100005,
                    13.441201858000056
                  ],
                  [
                    39.726045869000075,
                    13.434446035000065
                  ],
                  [
                    39.726038190000054,
                    13.431904776000067
                  ],
                  [
                    39.727742360000036,
                    13.422228443000051
                  ],
                  [
                    39.73000517100007,
                    13.415917644000046
                  ],
                  [
                    39.73244787400006,
                    13.409603830000037
                  ],
                  [
                    39.73394796600007,
                    13.403069143000039
                  ],
                  [
                    39.73834290100007,
                    13.399575952000077
                  ],
                  [
                    39.74160565400007,
                    13.394042873000046
                  ],
                  [
                    39.74355080700008,
                    13.388937370000065
                  ],
                  [
                    39.74128424600008,
                    13.382195481000053
                  ],
                  [
                    39.74575888800007,
                    13.374121329000047
                  ],
                  [
                    39.736056819000055,
                    13.376954549000061
                  ],
                  [
                    39.72952242000008,
                    13.378807824000035
                  ],
                  [
                    39.73169365100006,
                    13.37332019400003
                  ],
                  [
                    39.736014331000035,
                    13.36806925600007
                  ],
                  [
                    39.740033665000055,
                    13.363254426000026
                  ],
                  [
                    39.74218044700007,
                    13.357488929000056
                  ],
                  [
                    39.74170441900003,
                    13.35128759500003
                  ],
                  [
                    39.74027945300003,
                    13.345695632000059
                  ],
                  [
                    39.739518849000035,
                    13.338911388000042
                  ],
                  [
                    39.73876407500006,
                    13.332885975000067
                  ],
                  [
                    39.73645547800004,
                    13.327302485000075
                  ],
                  [
                    39.73774666300005,
                    13.321094395000046
                  ],
                  [
                    39.73501241900004,
                    13.314301637000028
                  ],
                  [
                    39.72849899000005,
                    13.308798639000031
                  ],
                  [
                    39.72436124200004,
                    13.302966129000026
                  ],
                  [
                    39.71972319500003,
                    13.294554241000071
                  ],
                  [
                    39.72497177300005,
                    13.288338122000027
                  ],
                  [
                    39.73005041700003,
                    13.286577330000057
                  ],
                  [
                    39.73590094300005,
                    13.286540681000076
                  ],
                  [
                    39.73635718100007,
                    13.28623361700005
                  ],
                  [
                    39.74178373600006,
                    13.282581356000037
                  ],
                  [
                    39.748045055000034,
                    13.28168037100005
                  ],
                  [
                    39.75347648300004,
                    13.27998741500005
                  ],
                  [
                    39.754345285000056,
                    13.279804737000063
                  ],
                  [
                    39.75864844000006,
                    13.278899931000069
                  ],
                  [
                    39.76242040900007,
                    13.283453249000047
                  ],
                  [
                    39.76731515600005,
                    13.285268958000074
                  ],
                  [
                    39.77222354200006,
                    13.280151583000077
                  ],
                  [
                    39.777378498000076,
                    13.275160946000028
                  ],
                  [
                    39.781985631000055,
                    13.269220822000023
                  ],
                  [
                    39.78359731000006,
                    13.266430467000077
                  ],
                  [
                    39.785749087000056,
                    13.262705022000034
                  ],
                  [
                    39.78520460200008,
                    13.257182802000045
                  ],
                  [
                    39.78509290900007,
                    13.25195663900007
                  ],
                  [
                    39.78722496900008,
                    13.245630310000024
                  ],
                  [
                    39.79121519700004,
                    13.239491869000062
                  ],
                  [
                    39.79587942100005,
                    13.233016686000042
                  ],
                  [
                    39.79768916000006,
                    13.229886577000059
                  ],
                  [
                    39.79879411700006,
                    13.227975452000067
                  ],
                  [
                    39.79905667600008,
                    13.227521332000038
                  ],
                  [
                    39.799738156000046,
                    13.223784709000029
                  ],
                  [
                    39.80021004200006,
                    13.221197309000047
                  ],
                  [
                    39.80058324300006,
                    13.219151013000044
                  ],
                  [
                    39.80853293600006,
                    13.217173927000033
                  ],
                  [
                    39.80793995700003,
                    13.209261665000042
                  ],
                  [
                    39.80694519000008,
                    13.202506608000022
                  ],
                  [
                    39.80690945500004,
                    13.20240340600003
                  ],
                  [
                    39.80475752800004,
                    13.196188659000029
                  ],
                  [
                    39.803772141000024,
                    13.18967977400007
                  ],
                  [
                    39.80582153000006,
                    13.185636267000064
                  ],
                  [
                    39.80708465600003,
                    13.183144080000034
                  ],
                  [
                    39.80917095800004,
                    13.176686165000035
                  ],
                  [
                    39.81010822500008,
                    13.16972062900004
                  ],
                  [
                    39.81038938900008,
                    13.163934377000032
                  ],
                  [
                    39.81194707900005,
                    13.155157411000062
                  ],
                  [
                    39.81563599500004,
                    13.146187749000035
                  ],
                  [
                    39.82094654300005,
                    13.138659694000069
                  ],
                  [
                    39.82429661200007,
                    13.131952659000035
                  ],
                  [
                    39.827163281000026,
                    13.124031830000035
                  ],
                  [
                    39.827677548000054,
                    13.122562058000028
                  ],
                  [
                    39.829250321000075,
                    13.11806708100005
                  ],
                  [
                    39.831223065000074,
                    13.112541892000024
                  ],
                  [
                    39.83245776200005,
                    13.106509695000057
                  ],
                  [
                    39.83316516100007,
                    13.097424662000037
                  ],
                  [
                    39.83319579400006,
                    13.088560810000047
                  ],
                  [
                    39.835063545000025,
                    13.082977736000032
                  ],
                  [
                    39.83843710100007,
                    13.077092047000065
                  ],
                  [
                    39.84199846200005,
                    13.06797669100007
                  ],
                  [
                    39.84565661500005,
                    13.059152115000074
                  ],
                  [
                    39.84795523200006,
                    13.052805908000039
                  ],
                  [
                    39.85073047800006,
                    13.047900274000028
                  ],
                  [
                    39.853624317000026,
                    13.042721272000051
                  ],
                  [
                    39.85798767500006,
                    13.036156707000032
                  ],
                  [
                    39.86048538400007,
                    13.028367507000041
                  ],
                  [
                    39.86305890300008,
                    13.01970368800005
                  ],
                  [
                    39.86221248700008,
                    13.011486498000068
                  ],
                  [
                    39.860377723000056,
                    13.003619527000069
                  ],
                  [
                    39.86175803500004,
                    12.993831445000069
                  ],
                  [
                    39.86150513800004,
                    12.986697196000023
                  ],
                  [
                    39.86105493500003,
                    12.977321234000044
                  ],
                  [
                    39.86001018200005,
                    12.96963240100007
                  ],
                  [
                    39.86236368900006,
                    12.962021568000068
                  ],
                  [
                    39.86673284800003,
                    12.953932691000034
                  ],
                  [
                    39.86966634400005,
                    12.948259923000023
                  ],
                  [
                    39.87184565900003,
                    12.944045600000038
                  ],
                  [
                    39.87244365200007,
                    12.942889196000067
                  ],
                  [
                    39.87262070600008,
                    12.942546805000063
                  ],
                  [
                    39.87277411900004,
                    12.942250135000052
                  ],
                  [
                    39.87964952800007,
                    12.935393739000062
                  ],
                  [
                    39.886386068000036,
                    12.930909873000076
                  ],
                  [
                    39.89817557900005,
                    12.92606203500003
                  ],
                  [
                    39.90424742000005,
                    12.92175437700007
                  ],
                  [
                    39.90643486400006,
                    12.914339802000029
                  ],
                  [
                    39.91180189100004,
                    12.909690946000069
                  ],
                  [
                    39.916568581000035,
                    12.904636176000054
                  ],
                  [
                    39.92029077400008,
                    12.898490630000026
                  ],
                  [
                    39.92520444400003,
                    12.893767369000045
                  ],
                  [
                    39.929261018000034,
                    12.88150507000006
                  ],
                  [
                    39.92935826300004,
                    12.874393049000048
                  ],
                  [
                    39.93481414100006,
                    12.867582221000077
                  ],
                  [
                    39.941180917000054,
                    12.861272854000049
                  ],
                  [
                    39.945493069000065,
                    12.853229697000074
                  ],
                  [
                    39.948622733000036,
                    12.847407113000031
                  ],
                  [
                    39.95063564900005,
                    12.841689426000073
                  ],
                  [
                    39.952538324000045,
                    12.836919809000051
                  ],
                  [
                    39.956176319000065,
                    12.832506931000069
                  ],
                  [
                    39.96081434600006,
                    12.828648180000073
                  ],
                  [
                    39.965483378000044,
                    12.821883421000052
                  ],
                  [
                    39.96950860100003,
                    12.81412627800006
                  ],
                  [
                    39.97065032200004,
                    12.805169979000027
                  ],
                  [
                    39.97258063700008,
                    12.797360455000046
                  ],
                  [
                    39.97798291700008,
                    12.792190897000069
                  ],
                  [
                    39.963275089000035,
                    12.782183920000023
                  ],
                  [
                    39.95367893400004,
                    12.778178019000052
                  ],
                  [
                    39.94270781200004,
                    12.77147870400006
                  ],
                  [
                    39.92755714000003,
                    12.767072700000028
                  ],
                  [
                    39.91957616000008,
                    12.766889659000071
                  ],
                  [
                    39.90921718300007,
                    12.764588082000046
                  ],
                  [
                    39.89904895900003,
                    12.762307990000068
                  ],
                  [
                    39.888647898000045,
                    12.755775692000043
                  ],
                  [
                    39.86978203000007,
                    12.733919082000057
                  ],
                  [
                    39.867605568000045,
                    12.723737696000057
                  ],
                  [
                    39.84974576800005,
                    12.717812036000055
                  ],
                  [
                    39.83941388900007,
                    12.713274352000042
                  ],
                  [
                    39.834953434000056,
                    12.706728691000023
                  ],
                  [
                    39.82610431200004,
                    12.693741426000031
                  ],
                  [
                    39.82358893600008,
                    12.679567656000074
                  ],
                  [
                    39.822492397000076,
                    12.673388824000028
                  ],
                  [
                    39.82007780500004,
                    12.65882725800003
                  ],
                  [
                    39.82334012300004,
                    12.645668827000065
                  ],
                  [
                    39.83170609600006,
                    12.635438286000067
                  ],
                  [
                    39.83257350300005,
                    12.63437755600006
                  ],
                  [
                    39.82673697900003,
                    12.625987218000034
                  ],
                  [
                    39.82433783700003,
                    12.622538315000043
                  ],
                  [
                    39.818702501000075,
                    12.618753520000041
                  ],
                  [
                    39.80886878700005,
                    12.603399541000044
                  ],
                  [
                    39.806736717000035,
                    12.596283054000025
                  ],
                  [
                    39.812756386000046,
                    12.585899439000059
                  ],
                  [
                    39.81547827700007,
                    12.581401185000061
                  ],
                  [
                    39.81819796800005,
                    12.579140863000077
                  ],
                  [
                    39.82682559800003,
                    12.571970484000076
                  ],
                  [
                    39.82590656700006,
                    12.560954357000071
                  ],
                  [
                    39.83276409800004,
                    12.549890953000045
                  ],
                  [
                    39.84054893200005,
                    12.546731774000023
                  ],
                  [
                    39.84918733200004,
                    12.547235906000026
                  ],
                  [
                    39.85237048300007,
                    12.54742167300003
                  ],
                  [
                    39.86319581200007,
                    12.53144859300005
                  ],
                  [
                    39.863645209000026,
                    12.523721617000035
                  ],
                  [
                    39.861687059000076,
                    12.517505468000024
                  ],
                  [
                    39.863451756000075,
                    12.506289292000076
                  ],
                  [
                    39.86818189100006,
                    12.494316991000062
                  ],
                  [
                    39.88106566400006,
                    12.484460752000075
                  ],
                  [
                    39.86628592200003,
                    12.472624326000073
                  ],
                  [
                    39.87126016600007,
                    12.468812833000072
                  ],
                  [
                    39.88204999800007,
                    12.46695560300003
                  ],
                  [
                    39.88257253000006,
                    12.457662647000063
                  ],
                  [
                    39.863112708000074,
                    12.463346012000045
                  ],
                  [
                    39.84747315300007,
                    12.449206307000054
                  ],
                  [
                    39.83900285800007,
                    12.438965427000028
                  ],
                  [
                    39.83336777900007,
                    12.43348185700006
                  ],
                  [
                    39.83049065100005,
                    12.428917497000043
                  ],
                  [
                    39.82161413700004,
                    12.414835534000076
                  ],
                  [
                    39.814929224000025,
                    12.407061931000044
                  ],
                  [
                    39.820953098000075,
                    12.395184518000065
                  ],
                  [
                    39.819931964000034,
                    12.389995824000039
                  ],
                  [
                    39.821900379000056,
                    12.386152865000042
                  ],
                  [
                    39.82304305000008,
                    12.383922015000053
                  ],
                  [
                    39.82409165200005,
                    12.37729164700005
                  ],
                  [
                    39.825270095000064,
                    12.372304332000056
                  ],
                  [
                    39.82931350800004,
                    12.365651486000047
                  ],
                  [
                    39.83087630400007,
                    12.357500495000068
                  ],
                  [
                    39.817622562000054,
                    12.341872429000034
                  ],
                  [
                    39.817615713000066,
                    12.330993091000039
                  ],
                  [
                    39.817611330000034,
                    12.324029795000058
                  ],
                  [
                    39.800328206000074,
                    12.316388867000057
                  ],
                  [
                    39.79796007500005,
                    12.315826746000027
                  ],
                  [
                    39.77714105600006,
                    12.310884957000042
                  ],
                  [
                    39.76154694200005,
                    12.303252024000074
                  ],
                  [
                    39.75855376100003,
                    12.319953055000042
                  ],
                  [
                    39.74795815500005,
                    12.316504210000062
                  ],
                  [
                    39.739107259000036,
                    12.312837382000055
                  ],
                  [
                    39.72655261600005,
                    12.310214417000054
                  ],
                  [
                    39.721837589000074,
                    12.308360359000062
                  ],
                  [
                    39.721501852000074,
                    12.308228335000024
                  ],
                  [
                    39.70626514400004,
                    12.306206621000058
                  ],
                  [
                    39.68847293400006,
                    12.30692024800004
                  ],
                  [
                    39.67931463000008,
                    12.307815882000057
                  ],
                  [
                    39.665044343000034,
                    12.30761943400006
                  ],
                  [
                    39.65870124500003,
                    12.306381335000026
                  ],
                  [
                    39.64976745600006,
                    12.306892253000058
                  ],
                  [
                    39.64094424000007,
                    12.30763096000004
                  ],
                  [
                    39.63227443100004,
                    12.307654083000045
                  ],
                  [
                    39.626799919000064,
                    12.304066022000029
                  ],
                  [
                    39.62473431400008,
                    12.302712201000077
                  ],
                  [
                    39.62093441700006,
                    12.300221701000055
                  ],
                  [
                    39.62512295400006,
                    12.287998835000053
                  ],
                  [
                    39.62012166300008,
                    12.282375198000068
                  ],
                  [
                    39.61421295900004,
                    12.275731233000045
                  ],
                  [
                    39.60500034300003,
                    12.270562437000024
                  ],
                  [
                    39.59696252500004,
                    12.269870311000034
                  ],
                  [
                    39.59186976500007,
                    12.270975589000045
                  ],
                  [
                    39.58663210200007,
                    12.265867580000076
                  ],
                  [
                    39.57254390300005,
                    12.255925599000022
                  ],
                  [
                    39.555184250000025,
                    12.255511219000027
                  ],
                  [
                    39.543273525000075,
                    12.265007941000022
                  ],
                  [
                    39.541339866000044,
                    12.27752994900004
                  ],
                  [
                    39.538536355000076,
                    12.291911820000053
                  ],
                  [
                    39.53531212100006,
                    12.299931815000036
                  ],
                  [
                    39.53119194300007,
                    12.30605792700004
                  ],
                  [
                    39.52928475400006,
                    12.312295538000058
                  ],
                  [
                    39.52266195200008,
                    12.326414029000034
                  ],
                  [
                    39.51515881300003,
                    12.329360518000044
                  ],
                  [
                    39.507440992000056,
                    12.332852040000034
                  ],
                  [
                    39.50102475400007,
                    12.33171214500004
                  ],
                  [
                    39.48715784700005,
                    12.326714120000076
                  ],
                  [
                    39.47051795200008,
                    12.32139860500007
                  ],
                  [
                    39.45556405600007,
                    12.32502717500006
                  ],
                  [
                    39.44074365800003,
                    12.31549953900003
                  ],
                  [
                    39.42757471600004,
                    12.30244096000007
                  ],
                  [
                    39.41951424100006,
                    12.296596726000075
                  ],
                  [
                    39.40288592200005,
                    12.295279038000047
                  ],
                  [
                    39.388595784000074,
                    12.30049620400007
                  ],
                  [
                    39.374684210000055,
                    12.30119021300004
                  ],
                  [
                    39.37257673900007,
                    12.301295349000043
                  ],
                  [
                    39.365777698000045,
                    12.300521873000037
                  ],
                  [
                    39.359785577000025,
                    12.299528968000061
                  ],
                  [
                    39.35696989200005,
                    12.29906240400004
                  ],
                  [
                    39.353967941000064,
                    12.298776673000077
                  ],
                  [
                    39.35015160100005,
                    12.29841342800006
                  ],
                  [
                    39.34234523200007,
                    12.300702117000071
                  ],
                  [
                    39.33381518300007,
                    12.300604146000069
                  ],
                  [
                    39.328294490000076,
                    12.302293494000025
                  ],
                  [
                    39.32170279400003,
                    12.304866179000044
                  ],
                  [
                    39.312677146000055,
                    12.30087579800005
                  ],
                  [
                    39.305208341000025,
                    12.297280245000024
                  ],
                  [
                    39.29900980600007,
                    12.297380599000064
                  ],
                  [
                    39.293551990000026,
                    12.296502686000053
                  ],
                  [
                    39.29087425500006,
                    12.296071961000052
                  ],
                  [
                    39.28478473200005,
                    12.299688143000026
                  ],
                  [
                    39.28019922400006,
                    12.305001150000066
                  ],
                  [
                    39.27559872200004,
                    12.312032154000065
                  ],
                  [
                    39.270553720000066,
                    12.32001365900004
                  ],
                  [
                    39.26713422300003,
                    12.326423660000046
                  ],
                  [
                    39.26449822200004,
                    12.329293716000052
                  ],
                  [
                    39.26345521500008,
                    12.33042933300004
                  ],
                  [
                    39.262855115000036,
                    12.334706440000048
                  ],
                  [
                    39.25715821000006,
                    12.339392674000067
                  ],
                  [
                    39.25118869100004,
                    12.344123187000037
                  ],
                  [
                    39.24827719000007,
                    12.348479690000033
                  ],
                  [
                    39.245529419000036,
                    12.352944384000068
                  ],
                  [
                    39.246491552000066,
                    12.359924011000032
                  ],
                  [
                    39.24439122600006,
                    12.365735010000037
                  ],
                  [
                    39.24340674800004,
                    12.373926668000024
                  ],
                  [
                    39.24298876800003,
                    12.380298159000063
                  ],
                  [
                    39.24040078100006,
                    12.388283406000028
                  ],
                  [
                    39.23992029900006,
                    12.394543647000035
                  ],
                  [
                    39.241480514000045,
                    12.401890768000044
                  ],
                  [
                    39.24184234100005,
                    12.403594628000064
                  ],
                  [
                    39.241636881000034,
                    12.408805705000077
                  ],
                  [
                    39.24174901300006,
                    12.411255790000041
                  ],
                  [
                    39.24187349500005,
                    12.413975746000062
                  ],
                  [
                    39.24199405300004,
                    12.416609941000047
                  ],
                  [
                    39.24143291400003,
                    12.425628095000036
                  ],
                  [
                    39.240607632000035,
                    12.432241788000056
                  ],
                  [
                    39.237331693000044,
                    12.440916586000071
                  ],
                  [
                    39.23616121500004,
                    12.448997578000046
                  ],
                  [
                    39.23587398800004,
                    12.456365317000063
                  ],
                  [
                    39.23560001800007,
                    12.465779304000023
                  ],
                  [
                    39.236354548000065,
                    12.473085540000056
                  ],
                  [
                    39.23282805400004,
                    12.480771040000036
                  ],
                  [
                    39.230913229000066,
                    12.48616953800007
                  ],
                  [
                    39.231594924000035,
                    12.493144192000045
                  ],
                  [
                    39.229773857000055,
                    12.501081519000024
                  ],
                  [
                    39.22519585800006,
                    12.50921752100004
                  ],
                  [
                    39.22225961700008,
                    12.516662520000068
                  ],
                  [
                    39.22271463900006,
                    12.522300177000034
                  ],
                  [
                    39.21812563900005,
                    12.530051263000075
                  ],
                  [
                    39.217556656000056,
                    12.535959006000041
                  ],
                  [
                    39.21428599700005,
                    12.543377172000021
                  ],
                  [
                    39.208717652000075,
                    12.549562514000058
                  ],
                  [
                    39.20978667700007,
                    12.555127502000062
                  ],
                  [
                    39.20921769300003,
                    12.560590495000042
                  ],
                  [
                    39.20760420200003,
                    12.56603999300006
                  ],
                  [
                    39.20572020800006,
                    12.570878992000075
                  ],
                  [
                    39.20427621700003,
                    12.575996239000062
                  ],
                  [
                    39.20159372400008,
                    12.582314154000073
                  ],
                  [
                    39.19843372400004,
                    12.587790823000034
                  ],
                  [
                    39.19404472200006,
                    12.594711493000034
                  ],
                  [
                    39.18962021800007,
                    12.600818999000069
                  ],
                  [
                    39.18574671600004,
                    12.60691016900006
                  ],
                  [
                    39.18304538500007,
                    12.612292836000051
                  ],
                  [
                    39.18233840200003,
                    12.618138163000026
                  ],
                  [
                    39.184160262000034,
                    12.622991483000021
                  ],
                  [
                    39.18340445100006,
                    12.630297141000028
                  ],
                  [
                    39.17774802500003,
                    12.63710956500006
                  ],
                  [
                    39.17440127700007,
                    12.643480483000076
                  ],
                  [
                    39.176744995000035,
                    12.647583920000045
                  ],
                  [
                    39.17719881000005,
                    12.648378466000054
                  ],
                  [
                    39.17746170500004,
                    12.648645745000067
                  ],
                  [
                    39.18069550700005,
                    12.651933481000071
                  ],
                  [
                    39.181088256000066,
                    12.652332780000052
                  ],
                  [
                    39.18142235000005,
                    12.652672446000054
                  ],
                  [
                    39.187290897000025,
                    12.656323087000033
                  ],
                  [
                    39.19383994100008,
                    12.658097895000026
                  ],
                  [
                    39.19887097900005,
                    12.660395375000064
                  ],
                  [
                    39.20566427400007,
                    12.661762600000031
                  ],
                  [
                    39.21198956100005,
                    12.661637829000028
                  ],
                  [
                    39.21715343100004,
                    12.663534309000056
                  ],
                  [
                    39.223863477000066,
                    12.665427283000042
                  ],
                  [
                    39.23076368900007,
                    12.666535424000074
                  ],
                  [
                    39.23885772300008,
                    12.66309915200003
                  ],
                  [
                    39.24176307400006,
                    12.664780713000027
                  ],
                  [
                    39.24477512400006,
                    12.666524023000022
                  ],
                  [
                    39.24694378700008,
                    12.66777920100003
                  ],
                  [
                    39.256314160000045,
                    12.672898062000058
                  ],
                  [
                    39.26403807200006,
                    12.676353758000062
                  ],
                  [
                    39.26566643000007,
                    12.677082289000055
                  ],
                  [
                    39.26573133200003,
                    12.677127833000043
                  ],
                  [
                    39.27479175600007,
                    12.683485831000041
                  ],
                  [
                    39.27572506100006,
                    12.68422756800004
                  ],
                  [
                    39.27752170700006,
                    12.685655445000066
                  ],
                  [
                    39.27935503300006,
                    12.687112464000052
                  ],
                  [
                    39.28048218300006,
                    12.688008259000071
                  ],
                  [
                    39.28461845800007,
                    12.701438259000042
                  ],
                  [
                    39.28552142900003,
                    12.704370101000052
                  ],
                  [
                    39.269535044000065,
                    12.723219788000051
                  ],
                  [
                    39.27385989900006,
                    12.72662443400003
                  ],
                  [
                    39.27392273800007,
                    12.726772937000021
                  ],
                  [
                    39.274094588000025,
                    12.727179058000047
                  ],
                  [
                    39.28093232300006,
                    12.743338179000034
                  ],
                  [
                    39.278853379000054,
                    12.758548087000065
                  ],
                  [
                    39.267663775000074,
                    12.77133496600004
                  ],
                  [
                    39.27577188200007,
                    12.787847911000028
                  ],
                  [
                    39.28070790500004,
                    12.787266553000052
                  ],
                  [
                    39.29573004800005,
                    12.78549726600005
                  ],
                  [
                    39.30329507400006,
                    12.793010461000051
                  ],
                  [
                    39.30360198900007,
                    12.793315273000076
                  ],
                  [
                    39.30552657700008,
                    12.799239965000027
                  ],
                  [
                    39.306676770000024,
                    12.804542735000041
                  ],
                  [
                    39.30687395700005,
                    12.807144812000047
                  ],
                  [
                    39.30721557900006,
                    12.811652772000059
                  ],
                  [
                    39.29477292100006,
                    12.818069963000028
                  ],
                  [
                    39.284518638000065,
                    12.822822304000056
                  ],
                  [
                    39.277685629000075,
                    12.826024042000029
                  ],
                  [
                    39.28094916100008,
                    12.829080055000077
                  ],
                  [
                    39.28534631500003,
                    12.833197607000045
                  ],
                  [
                    39.29038914700004,
                    12.83791977900006
                  ],
                  [
                    39.293053686000064,
                    12.83969522800004
                  ],
                  [
                    39.29692570100008,
                    12.842275249000068
                  ],
                  [
                    39.30261675000003,
                    12.846790222000038
                  ],
                  [
                    39.30367933900004,
                    12.847556115000032
                  ],
                  [
                    39.305802982000046,
                    12.849086794000073
                  ],
                  [
                    39.31013169700003,
                    12.852206846000058
                  ],
                  [
                    39.30682789000008,
                    12.866310379000026
                  ],
                  [
                    39.30298973300006,
                    12.870121856000026
                  ],
                  [
                    39.29489482300005,
                    12.87090207500006
                  ],
                  [
                    39.279022835000035,
                    12.856247515000064
                  ],
                  [
                    39.275273466000044,
                    12.867323665000072
                  ],
                  [
                    39.26911254800007,
                    12.88084613500007
                  ],
                  [
                    39.26307605000005,
                    12.894094005000056
                  ],
                  [
                    39.258728715000075,
                    12.914682269000025
                  ],
                  [
                    39.25080672200005,
                    12.917982949000077
                  ],
                  [
                    39.24733996800006,
                    12.917736451000053
                  ],
                  [
                    39.23429994800006,
                    12.916809256000022
                  ],
                  [
                    39.23309832600006,
                    12.91672382300004
                  ],
                  [
                    39.23256756600006,
                    12.91668607500003
                  ],
                  [
                    39.22391274200004,
                    12.920137521000072
                  ],
                  [
                    39.21532386800004,
                    12.922129462000044
                  ],
                  [
                    39.20792411200006,
                    12.926001019000068
                  ],
                  [
                    39.20329921800004,
                    12.928914778000035
                  ],
                  [
                    39.19283200000007,
                    12.928084988000023
                  ],
                  [
                    39.174767503000055,
                    12.938168499000028
                  ],
                  [
                    39.16885056700005,
                    12.943590764000021
                  ],
                  [
                    39.16346988400005,
                    12.948412102000077
                  ],
                  [
                    39.15480765800004,
                    12.949838287000034
                  ],
                  [
                    39.15035655200006,
                    12.953154398000038
                  ],
                  [
                    39.14186479400007,
                    12.955839862000062
                  ],
                  [
                    39.11914623200005,
                    12.960857076000025
                  ],
                  [
                    39.11134535800005,
                    12.959915580000029
                  ],
                  [
                    39.100499307000064,
                    12.958769106000034
                  ],
                  [
                    39.08285895600005,
                    12.959272311000063
                  ],
                  [
                    39.07414789500007,
                    12.976086022000061
                  ],
                  [
                    39.05361142100003,
                    12.990669566000065
                  ],
                  [
                    39.044585908000045,
                    12.993361641000035
                  ],
                  [
                    39.03426109000003,
                    13.00046831000003
                  ],
                  [
                    39.014349526000046,
                    13.001572873000043
                  ],
                  [
                    39.009610106000025,
                    13.003898779000053
                  ],
                  [
                    39.00021910600003,
                    13.00344377600004
                  ],
                  [
                    38.99445523800006,
                    13.011741138000048
                  ],
                  [
                    39.00306662200006,
                    13.02190199100005
                  ],
                  [
                    39.00433409100003,
                    13.02339751900007
                  ],
                  [
                    39.000056553000036,
                    13.038889977000053
                  ],
                  [
                    38.994837447000066,
                    13.044370074000028
                  ],
                  [
                    38.99396247300007,
                    13.045288802000073
                  ],
                  [
                    38.99321728700005,
                    13.049011797000048
                  ],
                  [
                    38.99227797700007,
                    13.05370464300006
                  ],
                  [
                    38.990451466000025,
                    13.06282999900003
                  ],
                  [
                    38.99069066900006,
                    13.06603736300002
                  ],
                  [
                    38.99085914800003,
                    13.068296419000035
                  ],
                  [
                    38.990736620000064,
                    13.073607529000071
                  ],
                  [
                    38.990397923000046,
                    13.07645831900004
                  ],
                  [
                    38.98982390400005,
                    13.081289800000036
                  ],
                  [
                    38.97860188800007,
                    13.09896208400005
                  ],
                  [
                    38.98395162000003,
                    13.10138941100007
                  ],
                  [
                    38.98822870500004,
                    13.103330048000032
                  ],
                  [
                    39.00486454500003,
                    13.111378991000038
                  ],
                  [
                    39.009202505000076,
                    13.113477833000047
                  ],
                  [
                    39.00925037700006,
                    13.113500995000038
                  ],
                  [
                    39.010242306000066,
                    13.113980921000064
                  ],
                  [
                    39.01167220000008,
                    13.115828074000035
                  ],
                  [
                    39.01487662100004,
                    13.119967580000036
                  ],
                  [
                    39.019400559000076,
                    13.125811654000074
                  ],
                  [
                    39.02022455900004,
                    13.126876106000054
                  ],
                  [
                    39.02081195900007,
                    13.126976361000061
                  ],
                  [
                    39.02629710000008,
                    13.127912471000059
                  ],
                  [
                    39.036933944000054,
                    13.134239248000029
                  ],
                  [
                    39.03727214400004,
                    13.135522244000072
                  ],
                  [
                    39.03728820600003,
                    13.135583175000022
                  ],
                  [
                    39.03898135600008,
                    13.142006292000076
                  ],
                  [
                    39.04256980100007,
                    13.155619385000023
                  ],
                  [
                    39.04159878000007,
                    13.161502315000064
                  ],
                  [
                    39.04088759000007,
                    13.162579880000067
                  ],
                  [
                    39.03602437200004,
                    13.16994842300005
                  ],
                  [
                    39.034953537000035,
                    13.170435070000053
                  ],
                  [
                    39.03015454400003,
                    13.172615994000068
                  ],
                  [
                    39.016745771000046,
                    13.17870967600004
                  ],
                  [
                    39.011759460000064,
                    13.186396202000026
                  ],
                  [
                    38.99736778000005,
                    13.203404457000033
                  ],
                  [
                    38.98481214800006,
                    13.202754355000025
                  ],
                  [
                    38.96477014300007,
                    13.20776220700003
                  ],
                  [
                    38.95582407400008,
                    13.21201319000005
                  ],
                  [
                    38.956327300000055,
                    13.219199349000064
                  ],
                  [
                    38.953386816000034,
                    13.223777516000041
                  ],
                  [
                    38.95264391100005,
                    13.22998181500003
                  ],
                  [
                    38.95174191800004,
                    13.237514728000065
                  ],
                  [
                    38.94920630900003,
                    13.237306102000048
                  ],
                  [
                    38.92959020600006,
                    13.235692119000078
                  ],
                  [
                    38.91855669500006,
                    13.229916642000035
                  ],
                  [
                    38.91333401900005,
                    13.224472513000023
                  ],
                  [
                    38.90706791800005,
                    13.223917205000078
                  ],
                  [
                    38.893196370000055,
                    13.223412820000021
                  ],
                  [
                    38.87621835400006,
                    13.220508148000022
                  ],
                  [
                    38.86717456500003,
                    13.215320320000046
                  ],
                  [
                    38.86310541200004,
                    13.209497662000047
                  ],
                  [
                    38.85025784700008,
                    13.214508661000025
                  ],
                  [
                    38.83826109300003,
                    13.22908595000007
                  ],
                  [
                    38.83388245500004,
                    13.231933618000028
                  ],
                  [
                    38.82472646200006,
                    13.234116577000066
                  ],
                  [
                    38.81908525700004,
                    13.234714716000042
                  ],
                  [
                    38.81168131800007,
                    13.238773308000077
                  ],
                  [
                    38.810459414000036,
                    13.23996568800004
                  ],
                  [
                    38.807216932000074,
                    13.24312982500004
                  ],
                  [
                    38.80069076600006,
                    13.247309866000023
                  ],
                  [
                    38.78969742600003,
                    13.250072702000068
                  ],
                  [
                    38.77918740800004,
                    13.249370877000047
                  ],
                  [
                    38.77063860100003,
                    13.252538102000074
                  ],
                  [
                    38.760243082000045,
                    13.257549840000024
                  ],
                  [
                    38.74890994300006,
                    13.261622049000039
                  ],
                  [
                    38.74325173100004,
                    13.265023136000025
                  ],
                  [
                    38.73810211600005,
                    13.264077548000046
                  ],
                  [
                    38.732932693000066,
                    13.26264758900004
                  ],
                  [
                    38.73158807900006,
                    13.262275644000056
                  ],
                  [
                    38.72991659400003,
                    13.269219220000025
                  ],
                  [
                    38.73290198600006,
                    13.276432641000042
                  ],
                  [
                    38.73550526500003,
                    13.28194329300004
                  ],
                  [
                    38.740068508000036,
                    13.28678506600005
                  ],
                  [
                    38.73952176100005,
                    13.29351865600006
                  ],
                  [
                    38.73928429000006,
                    13.296443281000052
                  ],
                  [
                    38.73515395800007,
                    13.302352155000051
                  ],
                  [
                    38.74103547100003,
                    13.30744003500007
                  ],
                  [
                    38.73815347000004,
                    13.312342393000051
                  ],
                  [
                    38.73754823400003,
                    13.317430638000076
                  ],
                  [
                    38.73805984300003,
                    13.323955875000024
                  ],
                  [
                    38.73692977500008,
                    13.330313119000039
                  ],
                  [
                    38.741718423000066,
                    13.33354627600005
                  ],
                  [
                    38.74181258900006,
                    13.33983243800003
                  ],
                  [
                    38.737846578000074,
                    13.343687844000044
                  ],
                  [
                    38.73366138200004,
                    13.349765492000074
                  ],
                  [
                    38.73171280300005,
                    13.357845628000064
                  ],
                  [
                    38.73019398200006,
                    13.365402085000028
                  ],
                  [
                    38.73424845200003,
                    13.371237913000073
                  ],
                  [
                    38.73724331900007,
                    13.377698667000061
                  ],
                  [
                    38.73325469200006,
                    13.384147128000052
                  ],
                  [
                    38.732811380000044,
                    13.391112702000044
                  ],
                  [
                    38.733132743000056,
                    13.39881121600007
                  ],
                  [
                    38.73204187500005,
                    13.39969029200006
                  ],
                  [
                    38.730903805000025,
                    13.400607404000027
                  ],
                  [
                    38.72863401200004,
                    13.40243650900004
                  ],
                  [
                    38.72664992000006,
                    13.404035385000043
                  ],
                  [
                    38.721865207000064,
                    13.40805057800003
                  ],
                  [
                    38.71988689900007,
                    13.404769258000044
                  ],
                  [
                    38.71872966600006,
                    13.402849814000035
                  ],
                  [
                    38.70568553700008,
                    13.38929888000007
                  ],
                  [
                    38.69599147500003,
                    13.388979663000043
                  ],
                  [
                    38.69324842300006,
                    13.389273378000041
                  ],
                  [
                    38.68413740500006,
                    13.390248951000046
                  ],
                  [
                    38.66913356600003,
                    13.391859999000076
                  ],
                  [
                    38.66737542200008,
                    13.39225857300005
                  ],
                  [
                    38.66114395000005,
                    13.39367125900003
                  ],
                  [
                    38.657483752000076,
                    13.39450103300004
                  ],
                  [
                    38.649421363000044,
                    13.396342805000074
                  ],
                  [
                    38.64863995300004,
                    13.396521310000026
                  ],
                  [
                    38.64160067000006,
                    13.399805078000043
                  ],
                  [
                    38.63233379400003,
                    13.404153103000056
                  ],
                  [
                    38.62636460300007,
                    13.407984616000022
                  ],
                  [
                    38.62237124400008,
                    13.411227093000036
                  ],
                  [
                    38.62209098000005,
                    13.412287871000046
                  ],
                  [
                    38.62100262900003,
                    13.416407201000027
                  ],
                  [
                    38.620763630000056,
                    13.417311794000057
                  ],
                  [
                    38.61785245100003,
                    13.42833040000005
                  ],
                  [
                    38.616890572000045,
                    13.439081006000038
                  ],
                  [
                    38.61578828300003,
                    13.451400938000063
                  ],
                  [
                    38.63328095500003,
                    13.472711336000032
                  ],
                  [
                    38.64818026900008,
                    13.481377629000065
                  ],
                  [
                    38.661305018000064,
                    13.48472668100004
                  ],
                  [
                    38.67033960200007,
                    13.483958286000075
                  ],
                  [
                    38.67643033400003,
                    13.48344026600006
                  ],
                  [
                    38.67560861700008,
                    13.485616229000073
                  ],
                  [
                    38.675095948000035,
                    13.486973810000052
                  ],
                  [
                    38.67447450900005,
                    13.488619425000024
                  ],
                  [
                    38.67325474000006,
                    13.491849451000064
                  ],
                  [
                    38.67595492500004,
                    13.497618316000057
                  ],
                  [
                    38.674335160000055,
                    13.50303887900003
                  ],
                  [
                    38.67249222300006,
                    13.509206289000076
                  ],
                  [
                    38.66928211000004,
                    13.514505887000041
                  ],
                  [
                    38.66907575300007,
                    13.514970134000066
                  ],
                  [
                    38.66670262900004,
                    13.520309019000024
                  ],
                  [
                    38.666069193000055,
                    13.521734077000076
                  ],
                  [
                    38.66483024300004,
                    13.526795122000067
                  ],
                  [
                    38.66215026800006,
                    13.531181440000069
                  ],
                  [
                    38.65853983900007,
                    13.527871920000052
                  ],
                  [
                    38.65287579400007,
                    13.522679943000071
                  ],
                  [
                    38.64528303000003,
                    13.515767341000071
                  ],
                  [
                    38.63946473400006,
                    13.510711307000065
                  ],
                  [
                    38.63598603600008,
                    13.506264780000038
                  ],
                  [
                    38.63064325000005,
                    13.501815494000027
                  ],
                  [
                    38.62255606000008,
                    13.495449174000044
                  ],
                  [
                    38.62246698300004,
                    13.495379052000033
                  ],
                  [
                    38.61404523200008,
                    13.490686866000033
                  ],
                  [
                    38.60538914500006,
                    13.490691305000041
                  ],
                  [
                    38.59011241500008,
                    13.50612402300004
                  ],
                  [
                    38.57956618600008,
                    13.503465013000039
                  ],
                  [
                    38.57865640700004,
                    13.502669463000075
                  ],
                  [
                    38.572981578000054,
                    13.497707152000032
                  ],
                  [
                    38.572043259000054,
                    13.495329626000057
                  ],
                  [
                    38.57058204200007,
                    13.491627170000072
                  ],
                  [
                    38.56747233700003,
                    13.486452522000036
                  ],
                  [
                    38.56207545800004,
                    13.483329712000057
                  ],
                  [
                    38.551801891000025,
                    13.482850247000044
                  ],
                  [
                    38.549773137000045,
                    13.483013984000024
                  ],
                  [
                    38.54511085100006,
                    13.48339026800005
                  ],
                  [
                    38.53424352600007,
                    13.481810557000074
                  ],
                  [
                    38.52276544000006,
                    13.47651225900006
                  ],
                  [
                    38.521945678000066,
                    13.476133856000047
                  ],
                  [
                    38.51174260200003,
                    13.472911396000029
                  ],
                  [
                    38.50430996700004,
                    13.471734422000054
                  ],
                  [
                    38.484156416000076,
                    13.469736992000037
                  ],
                  [
                    38.47564235100003,
                    13.466780525000047
                  ],
                  [
                    38.470273304000045,
                    13.463252299000033
                  ],
                  [
                    38.46099123300007,
                    13.459561585000074
                  ],
                  [
                    38.46328546500007,
                    13.464682569000047
                  ],
                  [
                    38.46681255200008,
                    13.469034300000033
                  ],
                  [
                    38.469020338000064,
                    13.475429200000065
                  ],
                  [
                    38.46548583100008,
                    13.479719038000042
                  ],
                  [
                    38.46740286100004,
                    13.484902024000064
                  ],
                  [
                    38.476617281000074,
                    13.484965703000057
                  ],
                  [
                    38.48203889600006,
                    13.484837858000049
                  ],
                  [
                    38.49825673000004,
                    13.484455431000072
                  ],
                  [
                    38.490658547000066,
                    13.495777930000031
                  ],
                  [
                    38.49367425200006,
                    13.501222744000074
                  ],
                  [
                    38.49680462400005,
                    13.50678939200003
                  ],
                  [
                    38.50292534700003,
                    13.511546030000034
                  ],
                  [
                    38.50862004800007,
                    13.511198346000072
                  ],
                  [
                    38.517322120000074,
                    13.515856976000066
                  ],
                  [
                    38.52217232300006,
                    13.517431790000046
                  ],
                  [
                    38.53261839400005,
                    13.51868558700005
                  ],
                  [
                    38.54245898200003,
                    13.525802209000062
                  ],
                  [
                    38.54559542100003,
                    13.530298567000045
                  ],
                  [
                    38.54623019400003,
                    13.531208568000068
                  ],
                  [
                    38.547365538000065,
                    13.53283618200004
                  ],
                  [
                    38.54965242000003,
                    13.536316659000022
                  ],
                  [
                    38.55069057700007,
                    13.537896663000026
                  ],
                  [
                    38.55394614100004,
                    13.550308131000065
                  ],
                  [
                    38.549251119000076,
                    13.552569644000073
                  ],
                  [
                    38.539123059000076,
                    13.553844176000041
                  ],
                  [
                    38.53241451400004,
                    13.55329369900005
                  ],
                  [
                    38.52441196700005,
                    13.554567224000039
                  ],
                  [
                    38.51547291300005,
                    13.555436002000022
                  ],
                  [
                    38.50682886100003,
                    13.556405280000035
                  ],
                  [
                    38.50144983200005,
                    13.557859295000071
                  ],
                  [
                    38.48985275800004,
                    13.558012334000068
                  ],
                  [
                    38.477619910000044,
                    13.552344884000036
                  ],
                  [
                    38.47347431700007,
                    13.55725372300003
                  ],
                  [
                    38.47285067000007,
                    13.56411238100003
                  ],
                  [
                    38.46521463300007,
                    13.567644900000062
                  ],
                  [
                    38.458517897000036,
                    13.559819768000068
                  ],
                  [
                    38.453622523000035,
                    13.556946123000046
                  ],
                  [
                    38.44279375000008,
                    13.560540201000038
                  ],
                  [
                    38.44327149700007,
                    13.568940471000076
                  ],
                  [
                    38.44554953100004,
                    13.574442455000053
                  ],
                  [
                    38.447709563000046,
                    13.579601440000033
                  ],
                  [
                    38.45080375100008,
                    13.584246832000076
                  ],
                  [
                    38.45103860100005,
                    13.584599420000075
                  ],
                  [
                    38.45093120900003,
                    13.584597383000073
                  ],
                  [
                    38.440805702000034,
                    13.584405289000074
                  ],
                  [
                    38.43270280000007,
                    13.579694490000065
                  ],
                  [
                    38.42910373400008,
                    13.574895297000069
                  ],
                  [
                    38.42643459800007,
                    13.571336124000027
                  ],
                  [
                    38.424597868000035,
                    13.564332433000061
                  ],
                  [
                    38.423803013000054,
                    13.561301548000074
                  ],
                  [
                    38.42118306900005,
                    13.558169590000034
                  ],
                  [
                    38.41913163000004,
                    13.555717239000046
                  ],
                  [
                    38.41453624300004,
                    13.548937098000067
                  ],
                  [
                    38.41364498000007,
                    13.547879544000068
                  ],
                  [
                    38.406508159000055,
                    13.539411139000038
                  ],
                  [
                    38.39938411400004,
                    13.539678663000075
                  ],
                  [
                    38.39929488400003,
                    13.54548565400006
                  ],
                  [
                    38.39123411000003,
                    13.553355668000052
                  ],
                  [
                    38.385572066000066,
                    13.551585190000026
                  ],
                  [
                    38.37983954900005,
                    13.544477135000022
                  ],
                  [
                    38.370535964000055,
                    13.54987974100004
                  ],
                  [
                    38.365496439000026,
                    13.552163755000038
                  ],
                  [
                    38.35995090700004,
                    13.553004272000067
                  ],
                  [
                    38.34943680300006,
                    13.542411489000074
                  ],
                  [
                    38.34119673400005,
                    13.537642857000037
                  ],
                  [
                    38.335560635000036,
                    13.543722699000057
                  ],
                  [
                    38.33019609300004,
                    13.548336093000046
                  ],
                  [
                    38.32788310700005,
                    13.550325213000065
                  ],
                  [
                    38.325055399000064,
                    13.543310150000025
                  ],
                  [
                    38.325782934000074,
                    13.536667218000048
                  ],
                  [
                    38.32603095800005,
                    13.534402578000027
                  ],
                  [
                    38.320041383000046,
                    13.523849989000041
                  ],
                  [
                    38.32303852000007,
                    13.50956562600004
                  ],
                  [
                    38.31985647500005,
                    13.502151981000054
                  ],
                  [
                    38.319244748000074,
                    13.501901600000053
                  ],
                  [
                    38.31456420500007,
                    13.499985841000068
                  ],
                  [
                    38.30976816000003,
                    13.497890142000074
                  ],
                  [
                    38.297717800000044,
                    13.492624568000053
                  ],
                  [
                    38.29215800900005,
                    13.490791339000054
                  ],
                  [
                    38.278917156000034,
                    13.485519139000075
                  ],
                  [
                    38.26767409100006,
                    13.487801172000047
                  ],
                  [
                    38.25914203100007,
                    13.48620320300006
                  ],
                  [
                    38.25351251200004,
                    13.491168213000037
                  ],
                  [
                    38.24978400400005,
                    13.496166217000052
                  ],
                  [
                    38.24795798400004,
                    13.501662665000026
                  ],
                  [
                    38.24312796300006,
                    13.496734238000045
                  ],
                  [
                    38.235557905000064,
                    13.493836267000063
                  ],
                  [
                    38.23459444800005,
                    13.493295347000071
                  ],
                  [
                    38.229524112000036,
                    13.490448676000028
                  ],
                  [
                    38.22732690700008,
                    13.489215086000058
                  ],
                  [
                    38.220184790000076,
                    13.489254323000068
                  ],
                  [
                    38.21413307900008,
                    13.487610049000068
                  ],
                  [
                    38.21376870900008,
                    13.487511048000044
                  ],
                  [
                    38.211319100000026,
                    13.486845480000056
                  ],
                  [
                    38.200897636000036,
                    13.480138399000055
                  ],
                  [
                    38.18845156900005,
                    13.48436193300006
                  ],
                  [
                    38.18261954400003,
                    13.488054696000063
                  ],
                  [
                    38.17576614600006,
                    13.492205006000063
                  ],
                  [
                    38.173720255000035,
                    13.49344396600003
                  ],
                  [
                    38.16487942900005,
                    13.488046502000032
                  ],
                  [
                    38.164243714000065,
                    13.48752737600006
                  ],
                  [
                    38.158514371000024,
                    13.48284878100003
                  ],
                  [
                    38.158068452000066,
                    13.481999854000037
                  ],
                  [
                    38.15519832900003,
                    13.476535800000022
                  ],
                  [
                    38.14967828700003,
                    13.474745570000039
                  ],
                  [
                    38.145192748000056,
                    13.471678589000021
                  ],
                  [
                    38.13937689000005,
                    13.475620269000046
                  ],
                  [
                    38.13528870700003,
                    13.478687611000055
                  ],
                  [
                    38.12990702600007,
                    13.48473911900004
                  ],
                  [
                    38.12835270800008,
                    13.492307613000037
                  ],
                  [
                    38.12431420000007,
                    13.49796711700003
                  ],
                  [
                    38.120990806000066,
                    13.506304415000045
                  ],
                  [
                    38.119849603000034,
                    13.50447811500004
                  ],
                  [
                    38.11823484000007,
                    13.501893964000033
                  ],
                  [
                    38.11532188000007,
                    13.494262651000042
                  ],
                  [
                    38.11008008700003,
                    13.491606671000056
                  ],
                  [
                    38.103366539000035,
                    13.490117695000038
                  ],
                  [
                    38.094859478000046,
                    13.488267975000042
                  ],
                  [
                    38.087859424000044,
                    13.485979751000059
                  ],
                  [
                    38.08288638400006,
                    13.483674270000051
                  ],
                  [
                    38.07687108300007,
                    13.479941044000043
                  ],
                  [
                    38.07069211500004,
                    13.476392152000074
                  ],
                  [
                    38.06591373400005,
                    13.471202842000025
                  ],
                  [
                    38.059441012000036,
                    13.467191867000054
                  ],
                  [
                    38.051996132000056,
                    13.46793314000007
                  ],
                  [
                    38.048058963000074,
                    13.474812892000045
                  ],
                  [
                    38.045603382000024,
                    13.480111392000026
                  ],
                  [
                    38.03692518400004,
                    13.48280571600003
                  ],
                  [
                    38.02984853700008,
                    13.482756938000023
                  ],
                  [
                    38.02442017900006,
                    13.48565028400003
                  ],
                  [
                    38.020729473000074,
                    13.481256969000071
                  ],
                  [
                    38.01491873800006,
                    13.486515550000036
                  ],
                  [
                    38.01029020300007,
                    13.495831230000022
                  ],
                  [
                    38.008103955000024,
                    13.500828980000051
                  ],
                  [
                    38.00117941100007,
                    13.50109750100006
                  ],
                  [
                    37.99459636500006,
                    13.499733357000025
                  ],
                  [
                    37.98644730600006,
                    13.498306051000043
                  ],
                  [
                    37.978158499000074,
                    13.496301565000067
                  ],
                  [
                    37.97743699100005,
                    13.496127082000044
                  ],
                  [
                    37.96838892400007,
                    13.493693865000068
                  ],
                  [
                    37.96250537200007,
                    13.489611514000046
                  ],
                  [
                    37.96165161000005,
                    13.488375140000073
                  ],
                  [
                    37.94648738400008,
                    13.46641508600004
                  ],
                  [
                    37.930755591000036,
                    13.459228387000053
                  ],
                  [
                    37.92340356400007,
                    13.455869320000033
                  ],
                  [
                    37.91740019100007,
                    13.453126225000062
                  ],
                  [
                    37.91010591500003,
                    13.449792885000022
                  ],
                  [
                    37.904101473000026,
                    13.44704897400004
                  ],
                  [
                    37.88719327700005,
                    13.45337008100006
                  ],
                  [
                    37.875147533000074,
                    13.46770556000007
                  ],
                  [
                    37.86640019400005,
                    13.475127249000025
                  ],
                  [
                    37.86156491000003,
                    13.473960042000044
                  ],
                  [
                    37.85403069100005,
                    13.472141329000067
                  ],
                  [
                    37.84874695700006,
                    13.470865662000051
                  ],
                  [
                    37.84298744100005,
                    13.469474985000033
                  ],
                  [
                    37.83781475600006,
                    13.468225887000074
                  ],
                  [
                    37.832533789000024,
                    13.46695051000006
                  ],
                  [
                    37.816905536000036,
                    13.463175524000064
                  ],
                  [
                    37.811923712000066,
                    13.479672343000061
                  ],
                  [
                    37.81109648000006,
                    13.490850795000028
                  ],
                  [
                    37.81076463200003,
                    13.495335075000071
                  ],
                  [
                    37.810239230000036,
                    13.502433763000056
                  ],
                  [
                    37.80900596300006,
                    13.51909388100006
                  ],
                  [
                    37.79265930500003,
                    13.520614519000048
                  ],
                  [
                    37.78494023500008,
                    13.539228927000067
                  ],
                  [
                    37.77715844100004,
                    13.550656254000046
                  ],
                  [
                    37.76902466300004,
                    13.562598913000045
                  ],
                  [
                    37.77386705600003,
                    13.574346499000058
                  ],
                  [
                    37.78414945000003,
                    13.587719252000056
                  ],
                  [
                    37.78464544900004,
                    13.597313897000049
                  ],
                  [
                    37.774765315000025,
                    13.611653900000022
                  ],
                  [
                    37.77598883500008,
                    13.63219162400003
                  ],
                  [
                    37.776037089000056,
                    13.633001610000065
                  ],
                  [
                    37.77606118500006,
                    13.633406082000022
                  ],
                  [
                    37.776066951000075,
                    13.633502867000061
                  ],
                  [
                    37.77586043300005,
                    13.633330551000029
                  ],
                  [
                    37.769398479000074,
                    13.62793857500003
                  ],
                  [
                    37.764368767000065,
                    13.618372347000047
                  ],
                  [
                    37.76396935200006,
                    13.610062006000021
                  ],
                  [
                    37.76482181800003,
                    13.604058058000021
                  ],
                  [
                    37.76504588500006,
                    13.602479951000078
                  ],
                  [
                    37.765088597000045,
                    13.602179128000046
                  ],
                  [
                    37.761024675000044,
                    13.596908342000063
                  ],
                  [
                    37.76074388100005,
                    13.596544150000057
                  ],
                  [
                    37.76069188100007,
                    13.596191526000041
                  ],
                  [
                    37.76028119600005,
                    13.593406567000045
                  ],
                  [
                    37.76005427000007,
                    13.591867732000026
                  ],
                  [
                    37.759926016000065,
                    13.590998004000028
                  ],
                  [
                    37.75778054600005,
                    13.591057144000047
                  ],
                  [
                    37.75447095900006,
                    13.591148373000067
                  ],
                  [
                    37.75391837900003,
                    13.59116360400003
                  ],
                  [
                    37.753092389000074,
                    13.589725746000056
                  ],
                  [
                    37.750389795000046,
                    13.585021133000055
                  ],
                  [
                    37.74982486000005,
                    13.58416562800005
                  ],
                  [
                    37.749136355000076,
                    13.58312298900006
                  ],
                  [
                    37.74662800700003,
                    13.579324476000068
                  ],
                  [
                    37.745817801000044,
                    13.578097534000051
                  ],
                  [
                    37.74592144800005,
                    13.57578665400007
                  ],
                  [
                    37.74613843100008,
                    13.570948853000061
                  ],
                  [
                    37.74113793500004,
                    13.57148019300007
                  ],
                  [
                    37.73574184300003,
                    13.572053569000047
                  ],
                  [
                    37.727027012000065,
                    13.563421897000069
                  ],
                  [
                    37.724903264000034,
                    13.556003761000056
                  ],
                  [
                    37.72447941300004,
                    13.554523258000074
                  ],
                  [
                    37.72014283200008,
                    13.546228728000074
                  ],
                  [
                    37.714425549000055,
                    13.542012678000049
                  ],
                  [
                    37.71444503200007,
                    13.541875504000075
                  ],
                  [
                    37.715488752000056,
                    13.534526835000065
                  ],
                  [
                    37.70961749700007,
                    13.530195776000028
                  ],
                  [
                    37.707875158000036,
                    13.521216309000067
                  ],
                  [
                    37.70379028700006,
                    13.51180757800006
                  ],
                  [
                    37.700544259000026,
                    13.503360329000031
                  ],
                  [
                    37.698739346000025,
                    13.495410157000038
                  ],
                  [
                    37.69489109800003,
                    13.488340364000067
                  ],
                  [
                    37.69089672400003,
                    13.484688629000061
                  ],
                  [
                    37.69121487800004,
                    13.481895403000067
                  ],
                  [
                    37.69158941000006,
                    13.478607201000045
                  ],
                  [
                    37.69414243700004,
                    13.472426752000047
                  ],
                  [
                    37.68931277200005,
                    13.469349005000026
                  ],
                  [
                    37.68538273300004,
                    13.465251023000064
                  ],
                  [
                    37.68333220200003,
                    13.459748536000063
                  ],
                  [
                    37.67898116400005,
                    13.45646655400003
                  ],
                  [
                    37.67679429700007,
                    13.450687568000035
                  ],
                  [
                    37.672314131000064,
                    13.44851802100004
                  ],
                  [
                    37.671782015000076,
                    13.448260342000026
                  ],
                  [
                    37.67098508400005,
                    13.44787442300003
                  ],
                  [
                    37.66572354500005,
                    13.44641660800005
                  ],
                  [
                    37.66429187400007,
                    13.444667605000063
                  ],
                  [
                    37.66272781300006,
                    13.44275686800006
                  ],
                  [
                    37.66221150800004,
                    13.442126124000026
                  ],
                  [
                    37.65656396900005,
                    13.441373475000034
                  ],
                  [
                    37.65569969300003,
                    13.43476015300007
                  ],
                  [
                    37.65167240000005,
                    13.429653672000029
                  ],
                  [
                    37.64836786500007,
                    13.425355688000025
                  ],
                  [
                    37.64324906600007,
                    13.42024071000003
                  ],
                  [
                    37.63709725600006,
                    13.413895488000037
                  ],
                  [
                    37.631671711000024,
                    13.410879924000028
                  ],
                  [
                    37.628629689000036,
                    13.409571739000057
                  ],
                  [
                    37.62536999500003,
                    13.408169947000033
                  ],
                  [
                    37.617565838000075,
                    13.407911452000064
                  ],
                  [
                    37.612740694000024,
                    13.410242538000034
                  ],
                  [
                    37.611006289000045,
                    13.411080451000032
                  ],
                  [
                    37.60450102600004,
                    13.408937341000069
                  ],
                  [
                    37.599042980000036,
                    13.405621612000061
                  ],
                  [
                    37.59513044300007,
                    13.402024178000033
                  ],
                  [
                    37.59062668100006,
                    13.398006710000061
                  ],
                  [
                    37.59016782600003,
                    13.397597399000063
                  ],
                  [
                    37.586751485000036,
                    13.39734353800003
                  ],
                  [
                    37.58228651100006,
                    13.39701175600004
                  ],
                  [
                    37.576707500000055,
                    13.394501043000048
                  ],
                  [
                    37.57192050900005,
                    13.391338211000061
                  ],
                  [
                    37.56781329000006,
                    13.38858403100005
                  ],
                  [
                    37.56717234200005,
                    13.388154230000055
                  ],
                  [
                    37.56151477800006,
                    13.387123698000039
                  ],
                  [
                    37.55760067600005,
                    13.389989145000072
                  ],
                  [
                    37.55718515800004,
                    13.390293339000038
                  ],
                  [
                    37.55200112000006,
                    13.38860395200004
                  ],
                  [
                    37.54561049000006,
                    13.38467057300005
                  ],
                  [
                    37.53745150000003,
                    13.380749910000077
                  ],
                  [
                    37.53182566700008,
                    13.377618169000073
                  ],
                  [
                    37.52593164500007,
                    13.371253373000059
                  ],
                  [
                    37.524084310000035,
                    13.37017041200005
                  ],
                  [
                    37.523677372000066,
                    13.369931853000026
                  ],
                  [
                    37.51778052700007,
                    13.366474953000022
                  ],
                  [
                    37.510642493000034,
                    13.365945675000034
                  ],
                  [
                    37.50277068300005,
                    13.367850995000026
                  ],
                  [
                    37.49670134100006,
                    13.367800566000028
                  ],
                  [
                    37.49488443000007,
                    13.367785469000069
                  ],
                  [
                    37.490760188000024,
                    13.36385565200004
                  ],
                  [
                    37.49008196800003,
                    13.363209405000077
                  ],
                  [
                    37.48284309100006,
                    13.364255591000074
                  ],
                  [
                    37.47653906000005,
                    13.367708272000073
                  ],
                  [
                    37.473664874000065,
                    13.367270417000043
                  ],
                  [
                    37.47147485800008,
                    13.366936788000032
                  ],
                  [
                    37.466276476000075,
                    13.362464809000073
                  ],
                  [
                    37.46554384900003,
                    13.361962035000033
                  ],
                  [
                    37.461981639000044,
                    13.359517425000035
                  ],
                  [
                    37.456469897000034,
                    13.357675344000029
                  ],
                  [
                    37.45015009700006,
                    13.35486856600005
                  ],
                  [
                    37.44050583400008,
                    13.354094306000036
                  ],
                  [
                    37.43761227500005,
                    13.35825589700005
                  ],
                  [
                    37.43133727600008,
                    13.359537254000031
                  ],
                  [
                    37.42488220700005,
                    13.363544427000022
                  ],
                  [
                    37.419581863000076,
                    13.368158366000046
                  ],
                  [
                    37.41581665000007,
                    13.373968391000062
                  ],
                  [
                    37.40950761000005,
                    13.370136036000076
                  ],
                  [
                    37.40303799800006,
                    13.36174449200007
                  ],
                  [
                    37.395817855000075,
                    13.357776970000032
                  ],
                  [
                    37.38865733100005,
                    13.356305259000067
                  ],
                  [
                    37.381844870000066,
                    13.357465054000045
                  ],
                  [
                    37.37542831400003,
                    13.357960744000025
                  ],
                  [
                    37.36831406300007,
                    13.359280806000072
                  ],
                  [
                    37.36524188900006,
                    13.359850854000058
                  ],
                  [
                    37.36007297200007,
                    13.357897778000051
                  ],
                  [
                    37.35897093900007,
                    13.357481375000077
                  ],
                  [
                    37.355384240000035,
                    13.351342338000052
                  ],
                  [
                    37.35190526200006,
                    13.342623866000054
                  ],
                  [
                    37.352505472000075,
                    13.334353419000024
                  ],
                  [
                    37.35040973300005,
                    13.326731793000022
                  ],
                  [
                    37.34432629200006,
                    13.324428598000054
                  ],
                  [
                    37.338980126000024,
                    13.318552792000048
                  ],
                  [
                    37.335458595000034,
                    13.310429077000038
                  ],
                  [
                    37.321827248000034,
                    13.297177615000066
                  ],
                  [
                    37.312743934000025,
                    13.297532271000023
                  ],
                  [
                    37.30420899400008,
                    13.294052082000064
                  ],
                  [
                    37.29483942000007,
                    13.29056606000006
                  ],
                  [
                    37.28922113900006,
                    13.28803818800003
                  ],
                  [
                    37.280647187000056,
                    13.28494396700006
                  ],
                  [
                    37.27585906500008,
                    13.288362795000069
                  ],
                  [
                    37.26928096700004,
                    13.288733986000068
                  ],
                  [
                    37.26384429700005,
                    13.290045476000046
                  ],
                  [
                    37.25587690000003,
                    13.294970844000034
                  ],
                  [
                    37.25051719900006,
                    13.294993971000054
                  ],
                  [
                    37.24622167500007,
                    13.292189551000035
                  ],
                  [
                    37.24140623000005,
                    13.283385261000035
                  ],
                  [
                    37.23975242100005,
                    13.27693064600004
                  ],
                  [
                    37.231752802000074,
                    13.27653233600006
                  ],
                  [
                    37.22439882900005,
                    13.274730585000043
                  ],
                  [
                    37.21973127700005,
                    13.270756091000067
                  ],
                  [
                    37.214131671000075,
                    13.265841213000044
                  ],
                  [
                    37.21104790600003,
                    13.259388115000036
                  ],
                  [
                    37.20470911800004,
                    13.255712392000078
                  ],
                  [
                    37.20051099700004,
                    13.260114356000031
                  ],
                  [
                    37.19761429300007,
                    13.264998817000048
                  ],
                  [
                    37.19436528600005,
                    13.27161499600004
                  ],
                  [
                    37.19014582500006,
                    13.27770638800007
                  ],
                  [
                    37.185726628000054,
                    13.282550094000044
                  ],
                  [
                    37.18058668800006,
                    13.286041262000026
                  ],
                  [
                    37.17545436200004,
                    13.288494078000042
                  ],
                  [
                    37.168866352000066,
                    13.290210428000023
                  ],
                  [
                    37.16352613200007,
                    13.292557544000033
                  ],
                  [
                    37.15774619900003,
                    13.297806598000022
                  ],
                  [
                    37.15031358500005,
                    13.300761329000068
                  ],
                  [
                    37.14310049900007,
                    13.302265087000023
                  ],
                  [
                    37.13719126800004,
                    13.303881262000061
                  ],
                  [
                    37.127517210000065,
                    13.305110781000053
                  ],
                  [
                    37.12270069900006,
                    13.308443277000038
                  ],
                  [
                    37.115683284000056,
                    13.311607262000052
                  ],
                  [
                    37.10762565600004,
                    13.31429670600005
                  ],
                  [
                    37.098737854000035,
                    13.316356616000064
                  ],
                  [
                    37.09117712300008,
                    13.315521570000044
                  ],
                  [
                    37.083864653000035,
                    13.314706268000066
                  ],
                  [
                    37.078374032000056,
                    13.311815582000065
                  ],
                  [
                    37.07637821700007,
                    13.318000828000038
                  ],
                  [
                    37.069265442000074,
                    13.317440271000066
                  ],
                  [
                    37.067867490000026,
                    13.323623093000037
                  ],
                  [
                    37.06555381900006,
                    13.329859684000041
                  ],
                  [
                    37.06028947900006,
                    13.331002367000053
                  ],
                  [
                    37.052525124000056,
                    13.33295187300007
                  ],
                  [
                    37.047944839000024,
                    13.338859897000077
                  ],
                  [
                    37.04300273400003,
                    13.34491384000006
                  ],
                  [
                    37.03969357700004,
                    13.351033380000047
                  ],
                  [
                    37.03495555200004,
                    13.353264047000039
                  ],
                  [
                    37.025302311000075,
                    13.354635647000066
                  ],
                  [
                    37.01813626400008,
                    13.35770167100003
                  ],
                  [
                    37.013016797000034,
                    13.360513515000036
                  ],
                  [
                    37.00184710900004,
                    13.35668362000007
                  ],
                  [
                    36.99676973600003,
                    13.359003092000023
                  ],
                  [
                    36.98899863200006,
                    13.360221869000043
                  ],
                  [
                    36.98206348100007,
                    13.361323912000046
                  ],
                  [
                    36.97618658700003,
                    13.364727267000035
                  ],
                  [
                    36.97043101000003,
                    13.365358281000056
                  ],
                  [
                    36.96448784700004,
                    13.369635152000058
                  ],
                  [
                    36.959812449000026,
                    13.367251801000066
                  ],
                  [
                    36.95689010600006,
                    13.36237804600006
                  ],
                  [
                    36.95158246700004,
                    13.364788472000043
                  ],
                  [
                    36.94607745900004,
                    13.36979542000006
                  ],
                  [
                    36.942592372000036,
                    13.375499743000034
                  ],
                  [
                    36.93858768800004,
                    13.379983397000046
                  ],
                  [
                    36.934598117000064,
                    13.375331753000069
                  ],
                  [
                    36.929672897000046,
                    13.372127958000021
                  ],
                  [
                    36.92694331400003,
                    13.377601148000053
                  ],
                  [
                    36.91919201400003,
                    13.376823804000026
                  ],
                  [
                    36.91543894200004,
                    13.38275866400005
                  ],
                  [
                    36.90898952100008,
                    13.384465676000048
                  ],
                  [
                    36.90513609900006,
                    13.388151803000028
                  ],
                  [
                    36.90386561300005,
                    13.394565232000048
                  ],
                  [
                    36.89910439100004,
                    13.402654472000052
                  ],
                  [
                    36.895540236000045,
                    13.40691326800004
                  ],
                  [
                    36.88799024900004,
                    13.407890653000038
                  ],
                  [
                    36.88117802800008,
                    13.407483369000033
                  ],
                  [
                    36.873813265000024,
                    13.413205811000068
                  ],
                  [
                    36.87330633900007,
                    13.41432112800004
                  ],
                  [
                    36.87115808500005,
                    13.419047628000044
                  ],
                  [
                    36.86075186100004,
                    13.425428969000052
                  ],
                  [
                    36.85417012000005,
                    13.431438418000027
                  ],
                  [
                    36.84468292400004,
                    13.435365845000035
                  ],
                  [
                    36.843696591000025,
                    13.440939619000062
                  ],
                  [
                    36.83942447600003,
                    13.44367358900007
                  ],
                  [
                    36.837915545000044,
                    13.444639205000044
                  ],
                  [
                    36.83289347400006,
                    13.445925145000047
                  ],
                  [
                    36.82478994000007,
                    13.44824611200005
                  ],
                  [
                    36.817147515000045,
                    13.446529213000076
                  ],
                  [
                    36.81482439500007,
                    13.44183773900005
                  ],
                  [
                    36.81254541800007,
                    13.435155559000066
                  ],
                  [
                    36.81075185900005,
                    13.428168668000069
                  ],
                  [
                    36.808622144000026,
                    13.418499846000032
                  ],
                  [
                    36.802524181000024,
                    13.413388528000041
                  ],
                  [
                    36.79563104300007,
                    13.411283165000043
                  ],
                  [
                    36.78843733700006,
                    13.40762932900003
                  ],
                  [
                    36.783219823000024,
                    13.402886462000026
                  ],
                  [
                    36.77762198700003,
                    13.394960987000047
                  ],
                  [
                    36.77240128300008,
                    13.388923990000023
                  ],
                  [
                    36.77044945700004,
                    13.38188837100006
                  ],
                  [
                    36.76694371600007,
                    13.378128107000066
                  ],
                  [
                    36.762180940000064,
                    13.374144353000077
                  ],
                  [
                    36.75618354000005,
                    13.372770168000045
                  ],
                  [
                    36.75391739600008,
                    13.372318434000022
                  ],
                  [
                    36.74942058200003,
                    13.371422038000048
                  ],
                  [
                    36.744789713000046,
                    13.366993024000067
                  ],
                  [
                    36.739803196000025,
                    13.364864242000067
                  ],
                  [
                    36.73465985300004,
                    13.363072466000062
                  ],
                  [
                    36.731380941000054,
                    13.368729253000026
                  ],
                  [
                    36.72197653600006,
                    13.366578404000052
                  ],
                  [
                    36.71476863400005,
                    13.367091861000063
                  ],
                  [
                    36.70539579700005,
                    13.372065645000077
                  ],
                  [
                    36.69715822200004,
                    13.372835244000044
                  ],
                  [
                    36.69045711900003,
                    13.373685039000065
                  ],
                  [
                    36.68510106900004,
                    13.374785176000046
                  ],
                  [
                    36.67825724700003,
                    13.371250491000069
                  ],
                  [
                    36.67243366800005,
                    13.36873083200004
                  ],
                  [
                    36.66459551400004,
                    13.36656520400004
                  ],
                  [
                    36.656149638000045,
                    13.369050431000062
                  ],
                  [
                    36.651273152000044,
                    13.375141248000034
                  ],
                  [
                    36.64912614800005,
                    13.380191237000076
                  ],
                  [
                    36.64388211100004,
                    13.378074151000021
                  ],
                  [
                    36.63577966200006,
                    13.38245157700004
                  ],
                  [
                    36.62808122700005,
                    13.381875342000058
                  ],
                  [
                    36.62055520800004,
                    13.37914410600007
                  ],
                  [
                    36.61490379400004,
                    13.376499050000064
                  ],
                  [
                    36.60949644500005,
                    13.375213016000032
                  ],
                  [
                    36.60480770800007,
                    13.377627433000043
                  ],
                  [
                    36.60202133300004,
                    13.382080311000038
                  ],
                  [
                    36.59721252400004,
                    13.385008047000042
                  ],
                  [
                    36.59265187200003,
                    13.38901568600005
                  ],
                  [
                    36.59144366800007,
                    13.394927361000043
                  ],
                  [
                    36.58867765400004,
                    13.402782538000054
                  ],
                  [
                    36.58402958200003,
                    13.408050271000036
                  ],
                  [
                    36.579311862000054,
                    13.411602223000045
                  ],
                  [
                    36.57630386200003,
                    13.417570451000074
                  ],
                  [
                    36.569510996000076,
                    13.425268509000034
                  ],
                  [
                    36.56871912400004,
                    13.430635017000043
                  ],
                  [
                    36.56739399500003,
                    13.43961452800005
                  ],
                  [
                    36.56642194400007,
                    13.446200746000045
                  ],
                  [
                    36.57095123100004,
                    13.449731433000068
                  ],
                  [
                    36.57288095900003,
                    13.456175705000021
                  ],
                  [
                    36.57187446900008,
                    13.461392241000055
                  ],
                  [
                    36.57095195100004,
                    13.466865382000037
                  ],
                  [
                    36.57193041200003,
                    13.473043545000053
                  ],
                  [
                    36.57431031800007,
                    13.477864165000028
                  ],
                  [
                    36.57877691900006,
                    13.482191022000052
                  ],
                  [
                    36.58448720800004,
                    13.483615945000054
                  ],
                  [
                    36.58941090600007,
                    13.485634039000047
                  ],
                  [
                    36.59644508200006,
                    13.489128622000067
                  ],
                  [
                    36.601122891000045,
                    13.498425464000036
                  ],
                  [
                    36.59810236000004,
                    13.504735359000051
                  ],
                  [
                    36.59242982200004,
                    13.508501736000028
                  ],
                  [
                    36.58692005700004,
                    13.513005517000067
                  ],
                  [
                    36.57966374500006,
                    13.52032723900004
                  ],
                  [
                    36.572427755000035,
                    13.522249879000071
                  ],
                  [
                    36.56471175000007,
                    13.533001045000049
                  ],
                  [
                    36.566508518000035,
                    13.539134063000063
                  ],
                  [
                    36.56402897000004,
                    13.547419138000066
                  ],
                  [
                    36.55850041300005,
                    13.55154764200006
                  ],
                  [
                    36.56172858200006,
                    13.55550901600003
                  ],
                  [
                    36.56027328600004,
                    13.563341128000047
                  ],
                  [
                    36.554692386000056,
                    13.571281353000074
                  ],
                  [
                    36.54748430700005,
                    13.574268412000038
                  ],
                  [
                    36.53993781400004,
                    13.575507627000036
                  ],
                  [
                    36.53783675300008,
                    13.581960353000056
                  ],
                  [
                    36.53154999000003,
                    13.581672539000067
                  ],
                  [
                    36.52607865600004,
                    13.584281180000062
                  ],
                  [
                    36.51955610500005,
                    13.585511773000064
                  ],
                  [
                    36.52118978000004,
                    13.591701791000048
                  ],
                  [
                    36.52144529800006,
                    13.592429388000028
                  ],
                  [
                    36.52284784700004,
                    13.59642320100005
                  ],
                  [
                    36.523138051000046,
                    13.597249569000041
                  ],
                  [
                    36.52343481300005,
                    13.598094611000022
                  ],
                  [
                    36.525988125000026,
                    13.606213171000036
                  ],
                  [
                    36.52607435400006,
                    13.606487345000062
                  ],
                  [
                    36.52603516100004,
                    13.606551525000043
                  ],
                  [
                    36.52174484400007,
                    13.613577097000075
                  ],
                  [
                    36.52117162900004,
                    13.614671930000043
                  ],
                  [
                    36.51931183900007,
                    13.618224099000031
                  ],
                  [
                    36.51765407700003,
                    13.622010970000076
                  ],
                  [
                    36.51594714000004,
                    13.625910169000065
                  ],
                  [
                    36.515910837000035,
                    13.625993098000038
                  ],
                  [
                    36.51510334900007,
                    13.627378982000039
                  ],
                  [
                    36.51281608000005,
                    13.631304600000021
                  ],
                  [
                    36.51219025900008,
                    13.634011017000034
                  ],
                  [
                    36.510901757000056,
                    13.63958326200003
                  ],
                  [
                    36.510190762000036,
                    13.649202739000032
                  ],
                  [
                    36.510159361000035,
                    13.649627585000076
                  ],
                  [
                    36.50581283900004,
                    13.652457094000056
                  ],
                  [
                    36.505710384000054,
                    13.653371048000054
                  ],
                  [
                    36.50439169800006,
                    13.665134416000058
                  ],
                  [
                    36.50339049100006,
                    13.665232550000042
                  ],
                  [
                    36.498441824000054,
                    13.665717597000025
                  ],
                  [
                    36.49593953100003,
                    13.668196848000036
                  ],
                  [
                    36.494205306000026,
                    13.66991510300005
                  ],
                  [
                    36.48973579600005,
                    13.677194106000059
                  ],
                  [
                    36.489580696000075,
                    13.677374833000044
                  ],
                  [
                    36.488903909000044,
                    13.678163446000042
                  ],
                  [
                    36.48601378200004,
                    13.681531110000037
                  ],
                  [
                    36.484930650000024,
                    13.68364996400004
                  ],
                  [
                    36.48241527600004,
                    13.688570612000035
                  ],
                  [
                    36.48060121100008,
                    13.690433927000072
                  ],
                  [
                    36.48034934400005,
                    13.690692632000037
                  ],
                  [
                    36.477664256000025,
                    13.693450618000043
                  ],
                  [
                    36.476094627000066,
                    13.699308569000038
                  ],
                  [
                    36.47579642900007,
                    13.700421448000043
                  ],
                  [
                    36.478590731000054,
                    13.704776294000055
                  ],
                  [
                    36.478502742000046,
                    13.705390847000047
                  ],
                  [
                    36.47792960700008,
                    13.70939386200007
                  ],
                  [
                    36.477830280000035,
                    13.71013989200003
                  ],
                  [
                    36.477777606000075,
                    13.720823523000035
                  ],
                  [
                    36.48383618500003,
                    13.727104567000026
                  ],
                  [
                    36.48067406800004,
                    13.734733629000061
                  ],
                  [
                    36.479445886000065,
                    13.735410498000022
                  ],
                  [
                    36.47323411900004,
                    13.73883389100007
                  ],
                  [
                    36.47151338100008,
                    13.740159292000044
                  ],
                  [
                    36.467632415000026,
                    13.743148612000027
                  ],
                  [
                    36.46217687500007,
                    13.748497464000025
                  ],
                  [
                    36.462012059000074,
                    13.748659056000065
                  ],
                  [
                    36.45544957800007,
                    13.754358808000063
                  ],
                  [
                    36.45497658700003,
                    13.756986434000055
                  ],
                  [
                    36.45419566000004,
                    13.761324745000024
                  ],
                  [
                    36.45352451600007,
                    13.762965645000065
                  ],
                  [
                    36.456896097000026,
                    13.770863641000062
                  ],
                  [
                    36.47111000000007,
                    13.804160000000024
                  ],
                  [
                    36.48694000000006,
                    13.839440000000025
                  ],
                  [
                    36.446390000000065,
                    13.956940000000031
                  ],
                  [
                    36.452069229000074,
                    13.974589250000065
                  ],
                  [
                    36.45490764200008,
                    13.983410141000036
                  ],
                  [
                    36.48115881100006,
                    14.064990481000052
                  ],
                  [
                    36.49102071200008,
                    14.07714095800003
                  ],
                  [
                    36.48116106200007,
                    14.06499747600003
                  ],
                  [
                    36.48113492500005,
                    14.064965285000028
                  ],
                  [
                    36.49278514700006,
                    14.101178222000044
                  ],
                  [
                    36.506837709000024,
                    14.144846873000063
                  ],
                  [
                    36.516404246000036,
                    14.174567816000035
                  ],
                  [
                    36.52711300800007,
                    14.207830339000054
                  ],
                  [
                    36.52712186600007,
                    14.207829132000029
                  ],
                  [
                    36.53944000000007,
                    14.246110000000044
                  ],
                  [
                    36.54282000000006,
                    14.262050000000045
                  ],
                  [
                    36.55273739800003,
                    14.278901204000022
                  ],
                  [
                    36.55701987000003,
                    14.280029272000036
                  ],
                  [
                    36.55827362700006,
                    14.280359530000055
                  ],
                  [
                    36.56380893100004,
                    14.282815712000058
                  ],
                  [
                    36.56401715000004,
                    14.282881026000041
                  ],
                  [
                    36.570184588000075,
                    14.284815629000036
                  ],
                  [
                    36.570292823000045,
                    14.284845357000052
                  ],
                  [
                    36.57805611100008,
                    14.286977615000069
                  ],
                  [
                    36.58422388100007,
                    14.283136653000042
                  ],
                  [
                    36.59006338000006,
                    14.285198557000058
                  ],
                  [
                    36.59008021200003,
                    14.285595822000062
                  ],
                  [
                    36.59032376700003,
                    14.286111004000077
                  ],
                  [
                    36.590351111000075,
                    14.286084217000052
                  ],
                  [
                    36.59093941300006,
                    14.285507881000058
                  ],
                  [
                    36.59196512400007,
                    14.285870055000032
                  ],
                  [
                    36.599635137000064,
                    14.28980836200003
                  ],
                  [
                    36.60415149900007,
                    14.290955693000058
                  ],
                  [
                    36.60450675300007,
                    14.29143362700006
                  ],
                  [
                    36.60481965900004,
                    14.291854587000046
                  ],
                  [
                    36.60588546400004,
                    14.293060548000028
                  ],
                  [
                    36.60690731700004,
                    14.293787971000029
                  ],
                  [
                    36.60862204700004,
                    14.29390083800007
                  ],
                  [
                    36.61097557200003,
                    14.293876681000029
                  ],
                  [
                    36.61244923900006,
                    14.293604622000032
                  ],
                  [
                    36.61427563400008,
                    14.292427712000062
                  ],
                  [
                    36.618611513000076,
                    14.29414378100006
                  ],
                  [
                    36.62055604100004,
                    14.29989751900007
                  ],
                  [
                    36.62133814900005,
                    14.306191468000065
                  ],
                  [
                    36.622424469000066,
                    14.306394872000055
                  ],
                  [
                    36.62880686600005,
                    14.307589914000062
                  ],
                  [
                    36.63149825600004,
                    14.307550505000052
                  ],
                  [
                    36.63640640600005,
                    14.307478637000031
                  ],
                  [
                    36.64298639100008,
                    14.306143207000048
                  ],
                  [
                    36.65124373400005,
                    14.304478085000028
                  ],
                  [
                    36.65398456600008,
                    14.303801787000054
                  ],
                  [
                    36.65837406400004,
                    14.302718682000034
                  ],
                  [
                    36.65949653600006,
                    14.302441713000064
                  ],
                  [
                    36.66843173700005,
                    14.29960023700005
                  ],
                  [
                    36.678444987000034,
                    14.297374748000038
                  ],
                  [
                    36.68252462400005,
                    14.296557610000036
                  ],
                  [
                    36.68577859900006,
                    14.295905838000067
                  ],
                  [
                    36.69092990000007,
                    14.29634625500006
                  ],
                  [
                    36.69494052400006,
                    14.298695947000056
                  ],
                  [
                    36.698055914000065,
                    14.300521151000055
                  ],
                  [
                    36.704983424000034,
                    14.30413414800006
                  ],
                  [
                    36.711830070000076,
                    14.306659119000074
                  ],
                  [
                    36.71302833400006,
                    14.306765298000073
                  ],
                  [
                    36.71936933400008,
                    14.307327179000026
                  ],
                  [
                    36.72840617500003,
                    14.309811245000049
                  ],
                  [
                    36.72850339000007,
                    14.30989945600004
                  ],
                  [
                    36.73431320100008,
                    14.315171143000043
                  ],
                  [
                    36.74032392200007,
                    14.316612561000056
                  ],
                  [
                    36.74036341300007,
                    14.316619580000065
                  ],
                  [
                    36.746483752000074,
                    14.317707394000024
                  ],
                  [
                    36.75264217900008,
                    14.317892543000028
                  ],
                  [
                    36.75861123000004,
                    14.317309107000028
                  ],
                  [
                    36.76535195200006,
                    14.315619172000027
                  ],
                  [
                    36.76676716600008,
                    14.315593492000062
                  ],
                  [
                    36.771349404000034,
                    14.315510333000077
                  ],
                  [
                    36.773573628000065,
                    14.315882846000022
                  ],
                  [
                    36.778221862000066,
                    14.31666133300007
                  ],
                  [
                    36.781242226000074,
                    14.316159347000053
                  ],
                  [
                    36.78675334500008,
                    14.315243397000074
                  ],
                  [
                    36.791513053000074,
                    14.31462029100004
                  ],
                  [
                    36.793185890000075,
                    14.314401291000024
                  ],
                  [
                    36.80053531000004,
                    14.314273292000053
                  ],
                  [
                    36.80819476000005,
                    14.313084358000026
                  ],
                  [
                    36.81667001300008,
                    14.31270188600007
                  ],
                  [
                    36.824891034000075,
                    14.313709344000074
                  ],
                  [
                    36.82701073100003,
                    14.308943249000038
                  ],
                  [
                    36.829657463000046,
                    14.307885974000044
                  ],
                  [
                    36.83220887700003,
                    14.306866767000031
                  ],
                  [
                    36.83455214300005,
                    14.30738734700003
                  ],
                  [
                    36.83709650800006,
                    14.307952602000057
                  ],
                  [
                    36.83863498300008,
                    14.308294390000071
                  ],
                  [
                    36.83924710600007,
                    14.308430379000072
                  ],
                  [
                    36.83943878800005,
                    14.308472963000042
                  ],
                  [
                    36.84066295100007,
                    14.308744923000063
                  ],
                  [
                    36.84385009600004,
                    14.311801942000045
                  ],
                  [
                    36.84573967600005,
                    14.31361436900005
                  ],
                  [
                    36.848570153000026,
                    14.31632926900005
                  ],
                  [
                    36.85200609300006,
                    14.316666105000024
                  ],
                  [
                    36.85710065400008,
                    14.317165540000076
                  ],
                  [
                    36.86146266000003,
                    14.317628373000048
                  ],
                  [
                    36.863263550000056,
                    14.317819457000041
                  ],
                  [
                    36.86406143100004,
                    14.317527786000028
                  ],
                  [
                    36.868104480000056,
                    14.316049822000025
                  ],
                  [
                    36.87009874700004,
                    14.314792382000064
                  ],
                  [
                    36.87243518400004,
                    14.313319185000069
                  ],
                  [
                    36.878160851000075,
                    14.310939713000039
                  ],
                  [
                    36.88640887300005,
                    14.311451592000026
                  ],
                  [
                    36.88643582200007,
                    14.311453264000022
                  ],
                  [
                    36.894594493000056,
                    14.310835603000044
                  ],
                  [
                    36.90027321100007,
                    14.304748327000027
                  ],
                  [
                    36.908474658000046,
                    14.301328150000074
                  ],
                  [
                    36.91481128400005,
                    14.299494663000075
                  ],
                  [
                    36.920607207000046,
                    14.298394780000024
                  ],
                  [
                    36.92235532600006,
                    14.298032887000033
                  ],
                  [
                    36.926473360000045,
                    14.297180365000031
                  ],
                  [
                    36.93258766800005,
                    14.295662753000045
                  ],
                  [
                    36.937651508000044,
                    14.291153405000045
                  ],
                  [
                    36.94372560100004,
                    14.289098053000032
                  ],
                  [
                    36.94486917300003,
                    14.289273085000048
                  ],
                  [
                    36.950346016000026,
                    14.290111342000046
                  ],
                  [
                    36.95044347000004,
                    14.290116455000032
                  ],
                  [
                    36.95558370400005,
                    14.290386160000025
                  ],
                  [
                    36.95620147500006,
                    14.290418574000057
                  ],
                  [
                    36.96258518600007,
                    14.28988417100004
                  ],
                  [
                    36.969233974000076,
                    14.28708814600003
                  ],
                  [
                    36.974434690000066,
                    14.28018729200005
                  ],
                  [
                    36.98143466300007,
                    14.274491040000044
                  ],
                  [
                    36.98237196800005,
                    14.27201201400004
                  ],
                  [
                    36.98383494500007,
                    14.268142632000036
                  ],
                  [
                    36.986416260000055,
                    14.263108672000044
                  ],
                  [
                    36.99033158800006,
                    14.259755383000027
                  ],
                  [
                    36.99709932800005,
                    14.257866569000043
                  ],
                  [
                    37.002010632000065,
                    14.253062914000054
                  ],
                  [
                    37.00809751400004,
                    14.249484421000034
                  ],
                  [
                    37.01719210300007,
                    14.250553745000047
                  ],
                  [
                    37.01751668400004,
                    14.250591909000036
                  ],
                  [
                    37.024465029000055,
                    14.254296601000021
                  ],
                  [
                    37.03275500400008,
                    14.258300144000032
                  ],
                  [
                    37.033228001000055,
                    14.258834021000041
                  ],
                  [
                    37.03802429000007,
                    14.264247622000028
                  ],
                  [
                    37.03829254900006,
                    14.264352905000067
                  ],
                  [
                    37.04355762100005,
                    14.266419265000025
                  ],
                  [
                    37.04700877500005,
                    14.26624795500004
                  ],
                  [
                    37.04977217000004,
                    14.266110784000034
                  ],
                  [
                    37.05703051900008,
                    14.262442364000037
                  ],
                  [
                    37.06514290700005,
                    14.261925494000025
                  ],
                  [
                    37.06711757900007,
                    14.263376006000044
                  ],
                  [
                    37.06860979600003,
                    14.264472130000058
                  ],
                  [
                    37.070497346000025,
                    14.265858644000048
                  ],
                  [
                    37.071535923000056,
                    14.266621539000027
                  ],
                  [
                    37.07669161600006,
                    14.267607074000068
                  ],
                  [
                    37.07906412300008,
                    14.26741271000003
                  ],
                  [
                    37.081987011000024,
                    14.267173256000035
                  ],
                  [
                    37.08929718600007,
                    14.267999369000052
                  ],
                  [
                    37.092027108000025,
                    14.270250280000027
                  ],
                  [
                    37.09221430900004,
                    14.270404633000055
                  ],
                  [
                    37.09375511800005,
                    14.271675081000069
                  ],
                  [
                    37.095348208000075,
                    14.276858763000064
                  ],
                  [
                    37.09604356800003,
                    14.282456509000042
                  ],
                  [
                    37.09743485600006,
                    14.28348593100003
                  ],
                  [
                    37.10072586600006,
                    14.285920963000024
                  ],
                  [
                    37.101218619000065,
                    14.286819285000036
                  ],
                  [
                    37.10224613100007,
                    14.288692508000054
                  ],
                  [
                    37.103384651000056,
                    14.29076810600003
                  ],
                  [
                    37.103230472000064,
                    14.292641894000042
                  ],
                  [
                    37.10267576200005,
                    14.299383454000065
                  ],
                  [
                    37.10272229100008,
                    14.303003982000064
                  ],
                  [
                    37.102768301000026,
                    14.306584276000024
                  ],
                  [
                    37.10379361200006,
                    14.31340870400004
                  ],
                  [
                    37.10466035500008,
                    14.320820522000076
                  ],
                  [
                    37.10044877300004,
                    14.32654569500005
                  ],
                  [
                    37.09955439000004,
                    14.333267986000067
                  ],
                  [
                    37.10252766800005,
                    14.34339938100004
                  ],
                  [
                    37.10839849200005,
                    14.356146833000025
                  ],
                  [
                    37.110276836000025,
                    14.358037206000063
                  ],
                  [
                    37.112932029000035,
                    14.360709389000021
                  ],
                  [
                    37.113468709000074,
                    14.361249503000067
                  ],
                  [
                    37.11376079000007,
                    14.365835722000043
                  ],
                  [
                    37.11384847900007,
                    14.367212601000062
                  ],
                  [
                    37.116832084000066,
                    14.372010322000051
                  ],
                  [
                    37.12009730200003,
                    14.376666711000041
                  ],
                  [
                    37.12210314500004,
                    14.379527160000066
                  ],
                  [
                    37.123028214000044,
                    14.38351310400003
                  ],
                  [
                    37.123917153000036,
                    14.387343373000022
                  ],
                  [
                    37.12594224500003,
                    14.393353483000055
                  ],
                  [
                    37.128844884000046,
                    14.399031810000054
                  ],
                  [
                    37.13169886000003,
                    14.402680579000048
                  ],
                  [
                    37.13276838200005,
                    14.404047942000034
                  ],
                  [
                    37.133841490000066,
                    14.40541988700005
                  ],
                  [
                    37.13793936700006,
                    14.405871046000073
                  ],
                  [
                    37.14148074700006,
                    14.40626093700007
                  ],
                  [
                    37.14456474700006,
                    14.408323004000067
                  ],
                  [
                    37.14507675100003,
                    14.408628712000052
                  ],
                  [
                    37.145593123000026,
                    14.408977323000045
                  ],
                  [
                    37.14574208300007,
                    14.40911021100004
                  ],
                  [
                    37.14786011700005,
                    14.410526400000037
                  ],
                  [
                    37.15213864400005,
                    14.413729318000037
                  ],
                  [
                    37.15693821800005,
                    14.415751273000069
                  ],
                  [
                    37.15876024700003,
                    14.416130559000067
                  ],
                  [
                    37.164167478000024,
                    14.417256166000072
                  ],
                  [
                    37.17112379200006,
                    14.413391119000039
                  ],
                  [
                    37.17969781000005,
                    14.414514492000023
                  ],
                  [
                    37.184677185000055,
                    14.416563456000063
                  ],
                  [
                    37.187939775000075,
                    14.417905980000057
                  ],
                  [
                    37.193491771000026,
                    14.420412872000043
                  ],
                  [
                    37.194203920000064,
                    14.420897257000036
                  ],
                  [
                    37.19992678300008,
                    14.424789799000052
                  ],
                  [
                    37.20117328600003,
                    14.426291690000028
                  ],
                  [
                    37.20298973200005,
                    14.428480292000074
                  ],
                  [
                    37.20333558300007,
                    14.428897002000042
                  ],
                  [
                    37.206306135000034,
                    14.432476167000061
                  ],
                  [
                    37.207755097000074,
                    14.433611540000072
                  ],
                  [
                    37.21005630900004,
                    14.435414710000032
                  ],
                  [
                    37.212001635000036,
                    14.436939019000022
                  ],
                  [
                    37.212569460000054,
                    14.437101315000064
                  ],
                  [
                    37.219015151000065,
                    14.438943632000075
                  ],
                  [
                    37.22292528300005,
                    14.439664507000032
                  ],
                  [
                    37.22691160200003,
                    14.440399415000059
                  ],
                  [
                    37.23149500000005,
                    14.436849714000061
                  ],
                  [
                    37.23833121700005,
                    14.432197718000054
                  ],
                  [
                    37.24785106500008,
                    14.429494461000047
                  ],
                  [
                    37.253251447000025,
                    14.430186314000025
                  ],
                  [
                    37.25524407800003,
                    14.432075929000064
                  ],
                  [
                    37.25554356300006,
                    14.432359931000065
                  ],
                  [
                    37.25806890900003,
                    14.434754719000068
                  ],
                  [
                    37.25841694400003,
                    14.43480171400006
                  ],
                  [
                    37.25896227000004,
                    14.434875349000038
                  ],
                  [
                    37.26612510500007,
                    14.43584254700005
                  ],
                  [
                    37.274654643000076,
                    14.437201221000066
                  ],
                  [
                    37.28300813000004,
                    14.43872629200007
                  ],
                  [
                    37.285944949000054,
                    14.440387487000066
                  ],
                  [
                    37.28990070200007,
                    14.442625035000049
                  ],
                  [
                    37.299271658000066,
                    14.444641592000039
                  ],
                  [
                    37.29940360900008,
                    14.444610755000042
                  ],
                  [
                    37.30790988000007,
                    14.442622822000033
                  ],
                  [
                    37.31253636800005,
                    14.434678231000078
                  ],
                  [
                    37.31425690300006,
                    14.42866202700003
                  ],
                  [
                    37.320256810000046,
                    14.425846410000077
                  ],
                  [
                    37.327506440000036,
                    14.422581629000035
                  ],
                  [
                    37.33289202000003,
                    14.416548490000025
                  ],
                  [
                    37.33669593800005,
                    14.411113682000064
                  ],
                  [
                    37.34403103600005,
                    14.409044708000067
                  ],
                  [
                    37.34454800700007,
                    14.411747902000059
                  ],
                  [
                    37.345318520000035,
                    14.415776788000073
                  ],
                  [
                    37.34666592200006,
                    14.415919730000041
                  ],
                  [
                    37.347359263000044,
                    14.41473062600005
                  ],
                  [
                    37.349539168000035,
                    14.413160842000025
                  ],
                  [
                    37.35036014100007,
                    14.41256964400003
                  ],
                  [
                    37.35135654900006,
                    14.413329395000062
                  ],
                  [
                    37.355340385000034,
                    14.416369277000058
                  ],
                  [
                    37.35831952800004,
                    14.415943777000052
                  ],
                  [
                    37.36108116300005,
                    14.413954896000064
                  ],
                  [
                    37.364705515000026,
                    14.419223329000033
                  ],
                  [
                    37.367676568000036,
                    14.41991325400005
                  ],
                  [
                    37.369741702000056,
                    14.419258170000035
                  ],
                  [
                    37.37234023800005,
                    14.423961622000036
                  ],
                  [
                    37.373969171000056,
                    14.426580805000071
                  ],
                  [
                    37.37710982100003,
                    14.42853025200003
                  ],
                  [
                    37.398193365000054,
                    14.461147530000062
                  ],
                  [
                    37.402828502000034,
                    14.47034693300003
                  ],
                  [
                    37.403338287000054,
                    14.471358708000025
                  ],
                  [
                    37.41241163400008,
                    14.473922623000021
                  ],
                  [
                    37.41368745400007,
                    14.474385589000065
                  ],
                  [
                    37.427554170000064,
                    14.479417504000025
                  ],
                  [
                    37.42974504500006,
                    14.480212523000034
                  ],
                  [
                    37.440141211000025,
                    14.477544028000068
                  ],
                  [
                    37.441876672000035,
                    14.473497791000057
                  ],
                  [
                    37.44293806200005,
                    14.471023154000022
                  ],
                  [
                    37.443125562000034,
                    14.470585996000068
                  ],
                  [
                    37.44698364100003,
                    14.470583718000057
                  ],
                  [
                    37.454914950000045,
                    14.470579035000071
                  ],
                  [
                    37.45697182200007,
                    14.470577820000074
                  ],
                  [
                    37.47112804100004,
                    14.468718920000072
                  ],
                  [
                    37.48063368000004,
                    14.470987104000073
                  ],
                  [
                    37.482649181000056,
                    14.471468032000075
                  ],
                  [
                    37.48584038900003,
                    14.472298657000067
                  ],
                  [
                    37.48895134300005,
                    14.473108392000029
                  ],
                  [
                    37.507394720000036,
                    14.46140672200005
                  ],
                  [
                    37.50749884900006,
                    14.461340656000061
                  ],
                  [
                    37.52220535200007,
                    14.460195243000044
                  ],
                  [
                    37.52477118200005,
                    14.45999540400004
                  ],
                  [
                    37.548789784000064,
                    14.446135214000037
                  ],
                  [
                    37.55042241500007,
                    14.447095751000063
                  ],
                  [
                    37.55609530300006,
                    14.450433317000034
                  ],
                  [
                    37.559220950000054,
                    14.452272250000021
                  ],
                  [
                    37.56910915200007,
                    14.454582051000045
                  ],
                  [
                    37.57253101600003,
                    14.455381370000055
                  ],
                  [
                    37.576667232000034,
                    14.46791554400005
                  ],
                  [
                    37.59536375400006,
                    14.477582397000049
                  ],
                  [
                    37.60391778500008,
                    14.479848229000027
                  ],
                  [
                    37.60830998800003,
                    14.481011657000067
                  ],
                  [
                    37.63943580200004,
                    14.490132679000055
                  ],
                  [
                    37.642188298000065,
                    14.490848652000068
                  ],
                  [
                    37.643568274000074,
                    14.491207608000025
                  ],
                  [
                    37.655293140000026,
                    14.494257452000056
                  ],
                  [
                    37.65716951700006,
                    14.494745531000035
                  ],
                  [
                    37.67074345700007,
                    14.504168423000067
                  ],
                  [
                    37.67230298700008,
                    14.521685413000057
                  ],
                  [
                    37.67230469900005,
                    14.521704643000078
                  ],
                  [
                    37.674779252000064,
                    14.523868008000022
                  ],
                  [
                    37.67885976500003,
                    14.527435376000028
                  ],
                  [
                    37.688505287000055,
                    14.545766245000038
                  ],
                  [
                    37.69801075100003,
                    14.562567286000046
                  ],
                  [
                    37.70062965600005,
                    14.578851859000054
                  ],
                  [
                    37.70987388900005,
                    14.588646501000028
                  ],
                  [
                    37.71563913800003,
                    14.602481638000029
                  ],
                  [
                    37.72367322200006,
                    14.623757455000032
                  ],
                  [
                    37.74153494800004,
                    14.642437537000035
                  ],
                  [
                    37.753012795000075,
                    14.642725318000032
                  ],
                  [
                    37.77355448000003,
                    14.630389106000052
                  ],
                  [
                    37.782741687000055,
                    14.65372919500004
                  ],
                  [
                    37.775219794000066,
                    14.678457434000052
                  ],
                  [
                    37.773573456000065,
                    14.698207052000043
                  ],
                  [
                    37.78185992200008,
                    14.734886032000077
                  ],
                  [
                    37.804759614000034,
                    14.768928063000033
                  ],
                  [
                    37.83262237900004,
                    14.805154923000032
                  ],
                  [
                    37.84945360900008,
                    14.812515420000068
                  ],
                  [
                    37.87566050300006,
                    14.799868305000075
                  ],
                  [
                    37.90212812400006,
                    14.810034616000053
                  ],
                  [
                    37.922798632000024,
                    14.826121637000028
                  ],
                  [
                    37.94029629100004,
                    14.845476907000034
                  ],
                  [
                    37.942964148000044,
                    14.842298271000061
                  ],
                  [
                    37.94370588500004,
                    14.841414523000026
                  ]
                ]
              ],
              "type": "Polygon"
            },
            "median days-to-reply": 39.0,
            "per_resolved": 0.0,
            "referred": 3,
            "replied": 2
          }
        ],
        "getFillColor": [
          254,
          189,
          51,
          200
        ],
        "getLineColor": [
          255,
          255,
          255
        ],
        "id": "8063823e-ee51-4213-ad38-0a22926497fb",
        "pickable": true
      }
    ]
  ],
  "mapProvider": "carto",
  "mapStyle": "https://basemaps.cartocdn.com/gl/dark-matter-gl-style/style.json",
  "views": [
    {
      "@@type": "MapView",
      "controller": true
    }
  ]
}</a:t>
            </a:r>
          </a:p>
          <a:p>
            <a:pPr lvl="0" indent="0" marL="0">
              <a:buNone/>
            </a:pPr>
            <a:r>
              <a:rPr i="1"/>
              <a:t>Of the {# referred tickets} referred tickets, sites in {northernmost_region1_feedback} received more feedback about {top_description_northernmost_region1}, whereas sites in {sothernmost_region1_feedback} received more feedback about {top_description_sothernmost_region 1}.</a:t>
            </a:r>
          </a:p>
          <a:p>
            <a:pPr lvl="0" indent="0" marL="0">
              <a:buNone/>
            </a:pPr>
            <a:r>
              <a:rPr i="1"/>
              <a:t>Of the {# replies}, {location1_top % of replies}, {location2_ top % of replies}, and {location3_ top % of replies}, have the highest percentage of replies for the sector in comparison to all other sites.</a:t>
            </a:r>
          </a:p>
          <a:p>
            <a:pPr lvl="0" indent="0" marL="0">
              <a:buNone/>
            </a:pPr>
            <a:r>
              <a:rPr i="1"/>
              <a:t>The site that takes the longest to process feedback is {site_name_highest_avg_days} with {# avg_days} as the average number of days between received date to closed date. On the other end of the scale, {site_name_lowest_avg_days} with {# avg_days} as the average number of days between received date to closed date.</a:t>
            </a:r>
          </a:p>
          <a:p>
            <a:pPr lvl="0" indent="0" marL="0">
              <a:buNone/>
            </a:pPr>
            <a:r>
              <a:rPr i="1"/>
              <a:t>The sites with the highest resolution rates are {site_1st_res_rate}, {site_2nd_res_rate}, and {site_3rd_res_rate} according to reports from the service providers. The below graph shows the responses to referred feedback by site fir this sector.</a:t>
            </a:r>
          </a:p>
          <a:p>
            <a:pPr lvl="0" indent="0" marL="0">
              <a:buNone/>
            </a:pPr>
            <a:r>
              <a:rPr i="1"/>
              <a:t>When comparing the two sources of resolution, {site_1st_confirmed_res_rate}, {site_2nd_ confirmed_res_rate }, and {site_3rd_confirmed_res_rate } according to reports from the service providers.</a:t>
            </a:r>
          </a:p>
          <a:p>
            <a:pPr lvl="0" indent="0" marL="0">
              <a:buNone/>
            </a:pPr>
            <a:r>
              <a:rPr i="1"/>
              <a:t>For the following locations {list of sites with lower confirmation %} have a lower percentage of confirmed resolution than recommended. We suggest a more in-depth review of these locations for this sector to understand and address the contributing factors that might be causing the communication issue between CCCM and service provider or between the CFM staff completing the reply process with the affected community, or both.</a:t>
            </a:r>
          </a:p>
          <a:p>
            <a:pPr lvl="0" indent="0" marL="0">
              <a:spcBef>
                <a:spcPts val="3000"/>
              </a:spcBef>
              <a:buNone/>
            </a:pPr>
            <a:r>
              <a:rPr b="1"/>
              <a:t>FSL</a:t>
            </a:r>
          </a:p>
          <a:p>
            <a:pPr lvl="0" indent="0" marL="0">
              <a:spcBef>
                <a:spcPts val="3000"/>
              </a:spcBef>
              <a:buNone/>
            </a:pPr>
            <a:r>
              <a:rPr b="1"/>
              <a:t>Overview</a:t>
            </a:r>
          </a:p>
          <a:p>
            <a:pPr lvl="0" indent="0" marL="0">
              <a:buNone/>
            </a:pPr>
            <a:r>
              <a:rPr i="1"/>
              <a:t>Over the reporting period, {sector} received {s_count_ticket} pieces of community feedback collected across {s_sites} Sites. {Sector} received a total of {% sector tickets by total received} of the total tickets received by CCCM – an increase/decrease of XX% during this reporting period. The most feedback was collected from {name_top sites 1}, {name_top sites 2}, and {name_ top sites 3}, which received {% of site tickets by sector total} of the feedback.</a:t>
            </a:r>
          </a:p>
          <a:p>
            <a:pPr lvl="0" indent="0" marL="0">
              <a:buNone/>
            </a:pPr>
            <a:r>
              <a:rPr i="1"/>
              <a:t>Of the total feedback received, {# of referred} tickets were referred to the responsible service providers, and {# of closed upon receipt} tickets were closed upon receipt . The table below shows the top 5 tickets that were referred during this reporting period with {top issue named here} as the top feedback received for the sector. This issue saw a X% increase or decrease in tickets when compared to the last reporting period.</a:t>
            </a:r>
          </a:p>
          <a:p>
            <a:pPr lvl="0" indent="0" marL="0">
              <a:buNone/>
            </a:pPr>
            <a:r>
              <a:rPr i="1"/>
              <a:t>For the referred tickets, {# active tickets} tickets were still being processed at time the of report generation with {# active referrals (Open+ in-progress)}, and {# responded} had received a response from the service provider but yet to be followed-up by CCCM at the time of reporting. </a:t>
            </a:r>
          </a:p>
          <a:p>
            <a:pPr lvl="0" indent="0" marL="0">
              <a:buNone/>
            </a:pPr>
            <a:r>
              <a:rPr i="1"/>
              <a:t>Within the reporting period, % of referred tickets were replied to by CCCM and then closed. The most common responses received by the service providers were {response 1 name and % of total replies}, {response 2 name and % of total replies}, and {response 3 name and % of total replies}.</a:t>
            </a:r>
          </a:p>
          <a:p>
            <a:pPr lvl="0" indent="0" marL="0">
              <a:buNone/>
            </a:pPr>
            <a:r>
              <a:rPr i="1"/>
              <a:t>On average it took {# days_received_reply_date} from when a ticket was received to when a reply was complete. The fastest reply was completed in {lowest # days_received_reply_date} for {feedback_about} and the slowest reply was completed in {maximum # days_received_reply_date} for {feedback_about}.</a:t>
            </a:r>
          </a:p>
        </p:txBody>
      </p:sp>
      <p:pic>
        <p:nvPicPr>
          <p:cNvPr descr="template-Brian_files/figure-pptx/fig-28-output-1.png" id="0" name="Picture 1"/>
          <p:cNvPicPr>
            <a:picLocks noGrp="1" noChangeAspect="1"/>
          </p:cNvPicPr>
          <p:nvPr/>
        </p:nvPicPr>
        <p:blipFill>
          <a:blip r:embed="rId2"/>
          <a:stretch>
            <a:fillRect/>
          </a:stretch>
        </p:blipFill>
        <p:spPr bwMode="auto">
          <a:xfrm>
            <a:off x="3568700" y="508000"/>
            <a:ext cx="5105400" cy="3771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Ethiopia | Community Feedback Report</dc:title>
  <dc:creator>International Organization for Migration (IOM)</dc:creator>
  <cp:keywords/>
  <dcterms:created xsi:type="dcterms:W3CDTF">2024-03-11T06:17:11Z</dcterms:created>
  <dcterms:modified xsi:type="dcterms:W3CDTF">2024-03-11T06:17:11Z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liation">
    <vt:lpwstr>International Organization for Migration (IOM)</vt:lpwstr>
  </property>
  <property fmtid="{D5CDD505-2E9C-101B-9397-08002B2CF9AE}" pid="3" name="authors">
    <vt:lpwstr/>
  </property>
  <property fmtid="{D5CDD505-2E9C-101B-9397-08002B2CF9AE}" pid="4" name="biblio-config">
    <vt:lpwstr>True</vt:lpwstr>
  </property>
  <property fmtid="{D5CDD505-2E9C-101B-9397-08002B2CF9AE}" pid="5" name="by-author">
    <vt:lpwstr/>
  </property>
  <property fmtid="{D5CDD505-2E9C-101B-9397-08002B2CF9AE}" pid="6" name="date">
    <vt:lpwstr>11 March 2024</vt:lpwstr>
  </property>
  <property fmtid="{D5CDD505-2E9C-101B-9397-08002B2CF9AE}" pid="7" name="date-format">
    <vt:lpwstr>D MMMM YYYY</vt:lpwstr>
  </property>
  <property fmtid="{D5CDD505-2E9C-101B-9397-08002B2CF9AE}" pid="8" name="favicon">
    <vt:lpwstr>icon.png</vt:lpwstr>
  </property>
  <property fmtid="{D5CDD505-2E9C-101B-9397-08002B2CF9AE}" pid="9" name="font-family">
    <vt:lpwstr>Inter</vt:lpwstr>
  </property>
  <property fmtid="{D5CDD505-2E9C-101B-9397-08002B2CF9AE}" pid="10" name="header-includes">
    <vt:lpwstr/>
  </property>
  <property fmtid="{D5CDD505-2E9C-101B-9397-08002B2CF9AE}" pid="11" name="include-after">
    <vt:lpwstr/>
  </property>
  <property fmtid="{D5CDD505-2E9C-101B-9397-08002B2CF9AE}" pid="12" name="include-before">
    <vt:lpwstr/>
  </property>
  <property fmtid="{D5CDD505-2E9C-101B-9397-08002B2CF9AE}" pid="13" name="jupyter">
    <vt:lpwstr/>
  </property>
  <property fmtid="{D5CDD505-2E9C-101B-9397-08002B2CF9AE}" pid="14" name="labels">
    <vt:lpwstr/>
  </property>
  <property fmtid="{D5CDD505-2E9C-101B-9397-08002B2CF9AE}" pid="15" name="open-graph">
    <vt:lpwstr>True</vt:lpwstr>
  </property>
  <property fmtid="{D5CDD505-2E9C-101B-9397-08002B2CF9AE}" pid="16" name="subtitle">
    <vt:lpwstr>An analysis of Community Feedback from Camp Coordination and Camp Managment activities, using the Zite Manager Community Feedback Mechanism.</vt:lpwstr>
  </property>
  <property fmtid="{D5CDD505-2E9C-101B-9397-08002B2CF9AE}" pid="17" name="tbl-cap-location">
    <vt:lpwstr>top</vt:lpwstr>
  </property>
  <property fmtid="{D5CDD505-2E9C-101B-9397-08002B2CF9AE}" pid="18" name="theme">
    <vt:lpwstr>custom.scss</vt:lpwstr>
  </property>
  <property fmtid="{D5CDD505-2E9C-101B-9397-08002B2CF9AE}" pid="19" name="title-block-banner">
    <vt:lpwstr>#3f2b80</vt:lpwstr>
  </property>
  <property fmtid="{D5CDD505-2E9C-101B-9397-08002B2CF9AE}" pid="20" name="title-block-style">
    <vt:lpwstr>default</vt:lpwstr>
  </property>
  <property fmtid="{D5CDD505-2E9C-101B-9397-08002B2CF9AE}" pid="21" name="toc-title">
    <vt:lpwstr>Table of contents</vt:lpwstr>
  </property>
</Properties>
</file>