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71600" y="1916832"/>
            <a:ext cx="554461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Droid Serif" pitchFamily="18" charset="0"/>
                <a:ea typeface="Droid Serif" pitchFamily="18" charset="0"/>
                <a:cs typeface="Droid Serif" pitchFamily="18" charset="0"/>
              </a:rPr>
              <a:t>el</a:t>
            </a:r>
            <a:endParaRPr lang="zh-CN" altLang="en-US" sz="9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Droid Serif" pitchFamily="18" charset="0"/>
              <a:cs typeface="Droid Serif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Windows 用户</cp:lastModifiedBy>
  <cp:revision>2</cp:revision>
  <dcterms:created xsi:type="dcterms:W3CDTF">2020-04-03T09:47:44Z</dcterms:created>
  <dcterms:modified xsi:type="dcterms:W3CDTF">2020-04-03T09:55:35Z</dcterms:modified>
</cp:coreProperties>
</file>