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304" r:id="rId6"/>
    <p:sldId id="305" r:id="rId7"/>
    <p:sldId id="306" r:id="rId8"/>
    <p:sldId id="307" r:id="rId9"/>
    <p:sldId id="265" r:id="rId10"/>
    <p:sldId id="308" r:id="rId11"/>
    <p:sldId id="309" r:id="rId12"/>
    <p:sldId id="310" r:id="rId13"/>
    <p:sldId id="271" r:id="rId14"/>
    <p:sldId id="311" r:id="rId15"/>
    <p:sldId id="312" r:id="rId16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19"/>
      <p:bold r:id="rId20"/>
      <p:italic r:id="rId21"/>
      <p:boldItalic r:id="rId22"/>
    </p:embeddedFont>
    <p:embeddedFont>
      <p:font typeface="Barlow Semi Condensed" panose="020B0604020202020204" charset="0"/>
      <p:regular r:id="rId23"/>
      <p:bold r:id="rId24"/>
      <p:italic r:id="rId25"/>
      <p:boldItalic r:id="rId26"/>
    </p:embeddedFont>
    <p:embeddedFont>
      <p:font typeface="Fjall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532E70-8D5A-497A-AA84-14912FE4E7A1}">
  <a:tblStyle styleId="{F2532E70-8D5A-497A-AA84-14912FE4E7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CEF9A-CB85-443B-AE69-0DCCD6DCCA5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422E0-6ADB-4CDF-8AFB-B3B679C8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60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47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163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4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757863" y="479583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4597-8762-42F6-AC01-6BBDFDC373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4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</a:rPr>
              <a:t>Black Friday / </a:t>
            </a:r>
            <a:r>
              <a:rPr lang="fr-FR" sz="2800" dirty="0"/>
              <a:t>Analyse du comportement d’achat </a:t>
            </a:r>
            <a:endParaRPr sz="2800" dirty="0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88222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1"/>
                </a:solidFill>
              </a:rPr>
              <a:t>ELALKAOUI Karim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1"/>
                </a:solidFill>
              </a:rPr>
              <a:t>ZITOU Oussama</a:t>
            </a:r>
            <a:endParaRPr sz="18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42;p46"/>
          <p:cNvSpPr txBox="1">
            <a:spLocks/>
          </p:cNvSpPr>
          <p:nvPr/>
        </p:nvSpPr>
        <p:spPr>
          <a:xfrm>
            <a:off x="1335750" y="536709"/>
            <a:ext cx="8002650" cy="54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sz="2800" dirty="0" err="1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Algorithmes</a:t>
            </a:r>
            <a:endParaRPr lang="en-US" sz="2800" dirty="0">
              <a:solidFill>
                <a:schemeClr val="dk2"/>
              </a:solidFill>
              <a:latin typeface="Fjalla One"/>
              <a:ea typeface="Fjalla One"/>
              <a:cs typeface="Fjalla One"/>
            </a:endParaRPr>
          </a:p>
        </p:txBody>
      </p:sp>
      <p:sp>
        <p:nvSpPr>
          <p:cNvPr id="6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2279437" y="1181547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Linear Regression</a:t>
            </a:r>
            <a:endParaRPr dirty="0"/>
          </a:p>
        </p:txBody>
      </p:sp>
      <p:sp>
        <p:nvSpPr>
          <p:cNvPr id="8" name="Google Shape;2233;p41"/>
          <p:cNvSpPr txBox="1"/>
          <p:nvPr/>
        </p:nvSpPr>
        <p:spPr>
          <a:xfrm>
            <a:off x="1081573" y="1336995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9" name="Google Shape;2231;p41"/>
          <p:cNvSpPr txBox="1">
            <a:spLocks/>
          </p:cNvSpPr>
          <p:nvPr/>
        </p:nvSpPr>
        <p:spPr>
          <a:xfrm>
            <a:off x="6236840" y="1939437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</a:rPr>
              <a:t>Decision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Tree</a:t>
            </a:r>
          </a:p>
        </p:txBody>
      </p:sp>
      <p:sp>
        <p:nvSpPr>
          <p:cNvPr id="11" name="Google Shape;2235;p41"/>
          <p:cNvSpPr txBox="1"/>
          <p:nvPr/>
        </p:nvSpPr>
        <p:spPr>
          <a:xfrm>
            <a:off x="5035330" y="2094885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30" y="2605936"/>
            <a:ext cx="2388909" cy="157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48" y="1766088"/>
            <a:ext cx="1732494" cy="1732494"/>
          </a:xfrm>
          <a:prstGeom prst="rect">
            <a:avLst/>
          </a:prstGeom>
        </p:spPr>
      </p:pic>
      <p:sp>
        <p:nvSpPr>
          <p:cNvPr id="12" name="Google Shape;2316;p43"/>
          <p:cNvSpPr/>
          <p:nvPr/>
        </p:nvSpPr>
        <p:spPr>
          <a:xfrm>
            <a:off x="8666018" y="4754631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637090" y="47823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42;p46"/>
          <p:cNvSpPr txBox="1">
            <a:spLocks/>
          </p:cNvSpPr>
          <p:nvPr/>
        </p:nvSpPr>
        <p:spPr>
          <a:xfrm>
            <a:off x="1558950" y="498899"/>
            <a:ext cx="8002650" cy="54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fr-FR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Les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outils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et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Library</a:t>
            </a:r>
            <a:endParaRPr lang="en-US" sz="2800" dirty="0">
              <a:solidFill>
                <a:schemeClr val="dk2"/>
              </a:solidFill>
              <a:latin typeface="Fjalla One"/>
              <a:ea typeface="Fjalla One"/>
              <a:cs typeface="Fjalla One"/>
            </a:endParaRPr>
          </a:p>
        </p:txBody>
      </p:sp>
      <p:sp>
        <p:nvSpPr>
          <p:cNvPr id="7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61140" y="165718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Arial"/>
              </a:rPr>
              <a:t>Python</a:t>
            </a:r>
            <a:r>
              <a:rPr lang="en-US" dirty="0"/>
              <a:t>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2977;p52"/>
          <p:cNvSpPr txBox="1">
            <a:spLocks/>
          </p:cNvSpPr>
          <p:nvPr/>
        </p:nvSpPr>
        <p:spPr>
          <a:xfrm>
            <a:off x="3689549" y="1655551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"/>
              </a:rPr>
              <a:t>anaconda</a:t>
            </a:r>
            <a:r>
              <a:rPr lang="en-US" dirty="0"/>
              <a:t>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98" y="1208305"/>
            <a:ext cx="445807" cy="44775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29" y="1209933"/>
            <a:ext cx="518941" cy="5189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29" y="1202085"/>
            <a:ext cx="1433724" cy="7527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93" y="2403396"/>
            <a:ext cx="648112" cy="6481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20" y="2308154"/>
            <a:ext cx="558150" cy="74335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85" y="2293952"/>
            <a:ext cx="789509" cy="7234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49" y="3579612"/>
            <a:ext cx="614700" cy="614700"/>
          </a:xfrm>
          <a:prstGeom prst="rect">
            <a:avLst/>
          </a:prstGeom>
        </p:spPr>
      </p:pic>
      <p:sp>
        <p:nvSpPr>
          <p:cNvPr id="44" name="Google Shape;2976;p52"/>
          <p:cNvSpPr txBox="1">
            <a:spLocks/>
          </p:cNvSpPr>
          <p:nvPr/>
        </p:nvSpPr>
        <p:spPr>
          <a:xfrm>
            <a:off x="3751776" y="2908887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rPr>
              <a:t>pandas</a:t>
            </a:r>
            <a:r>
              <a:rPr lang="en-US" sz="1800" b="1" dirty="0"/>
              <a:t> </a:t>
            </a:r>
            <a:r>
              <a:rPr lang="en-US" dirty="0" smtClean="0"/>
              <a:t> </a:t>
            </a:r>
          </a:p>
          <a:p>
            <a:pPr algn="ctr"/>
            <a:endParaRPr lang="en-US" dirty="0"/>
          </a:p>
        </p:txBody>
      </p:sp>
      <p:sp>
        <p:nvSpPr>
          <p:cNvPr id="45" name="Google Shape;2976;p52"/>
          <p:cNvSpPr txBox="1">
            <a:spLocks/>
          </p:cNvSpPr>
          <p:nvPr/>
        </p:nvSpPr>
        <p:spPr>
          <a:xfrm>
            <a:off x="3737429" y="4162224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1800" dirty="0" err="1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rPr>
              <a:t>matplotlib</a:t>
            </a:r>
            <a:r>
              <a:rPr lang="en-US" sz="1800" b="1" dirty="0" smtClean="0"/>
              <a:t> </a:t>
            </a:r>
            <a:r>
              <a:rPr lang="en-US" dirty="0" smtClean="0"/>
              <a:t> </a:t>
            </a:r>
          </a:p>
          <a:p>
            <a:pPr algn="ctr"/>
            <a:endParaRPr lang="en-US" dirty="0"/>
          </a:p>
        </p:txBody>
      </p:sp>
      <p:sp>
        <p:nvSpPr>
          <p:cNvPr id="46" name="Google Shape;2976;p52"/>
          <p:cNvSpPr txBox="1">
            <a:spLocks/>
          </p:cNvSpPr>
          <p:nvPr/>
        </p:nvSpPr>
        <p:spPr>
          <a:xfrm>
            <a:off x="5948389" y="2948262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1800" dirty="0" err="1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rPr>
              <a:t>seaborn</a:t>
            </a:r>
            <a:r>
              <a:rPr lang="en-US" sz="1800" b="1" dirty="0" smtClean="0"/>
              <a:t> </a:t>
            </a:r>
            <a:r>
              <a:rPr lang="en-US" dirty="0" smtClean="0"/>
              <a:t> </a:t>
            </a:r>
          </a:p>
          <a:p>
            <a:pPr algn="ctr"/>
            <a:endParaRPr lang="en-US" dirty="0"/>
          </a:p>
        </p:txBody>
      </p:sp>
      <p:sp>
        <p:nvSpPr>
          <p:cNvPr id="47" name="Google Shape;2976;p52"/>
          <p:cNvSpPr txBox="1">
            <a:spLocks/>
          </p:cNvSpPr>
          <p:nvPr/>
        </p:nvSpPr>
        <p:spPr>
          <a:xfrm>
            <a:off x="1564248" y="2951724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1800" dirty="0" err="1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rPr>
              <a:t>numpy</a:t>
            </a:r>
            <a:r>
              <a:rPr lang="en-US" sz="1800" b="1" dirty="0" smtClean="0"/>
              <a:t> </a:t>
            </a:r>
            <a:r>
              <a:rPr lang="en-US" dirty="0" smtClean="0"/>
              <a:t> </a:t>
            </a:r>
          </a:p>
          <a:p>
            <a:pPr algn="ctr"/>
            <a:endParaRPr lang="en-US" dirty="0"/>
          </a:p>
        </p:txBody>
      </p:sp>
      <p:sp>
        <p:nvSpPr>
          <p:cNvPr id="17" name="Google Shape;2316;p43"/>
          <p:cNvSpPr/>
          <p:nvPr/>
        </p:nvSpPr>
        <p:spPr>
          <a:xfrm>
            <a:off x="8603673" y="4717473"/>
            <a:ext cx="387927" cy="37264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8603673" y="474990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9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47693" y="265062"/>
            <a:ext cx="1864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roxima-n-w01-reg"/>
              </a:rPr>
              <a:t>Dataset Information</a:t>
            </a:r>
            <a:endParaRPr lang="en-US" dirty="0"/>
          </a:p>
        </p:txBody>
      </p:sp>
      <p:grpSp>
        <p:nvGrpSpPr>
          <p:cNvPr id="4" name="Google Shape;12201;p71"/>
          <p:cNvGrpSpPr/>
          <p:nvPr/>
        </p:nvGrpSpPr>
        <p:grpSpPr>
          <a:xfrm>
            <a:off x="2206134" y="1432801"/>
            <a:ext cx="4626666" cy="2629442"/>
            <a:chOff x="2389399" y="2595741"/>
            <a:chExt cx="812796" cy="801369"/>
          </a:xfrm>
        </p:grpSpPr>
        <p:grpSp>
          <p:nvGrpSpPr>
            <p:cNvPr id="5" name="Google Shape;12202;p71"/>
            <p:cNvGrpSpPr/>
            <p:nvPr/>
          </p:nvGrpSpPr>
          <p:grpSpPr>
            <a:xfrm>
              <a:off x="2492145" y="2881565"/>
              <a:ext cx="607300" cy="229751"/>
              <a:chOff x="2492145" y="2881565"/>
              <a:chExt cx="607300" cy="229751"/>
            </a:xfrm>
          </p:grpSpPr>
          <p:sp>
            <p:nvSpPr>
              <p:cNvPr id="54" name="Google Shape;12203;p71"/>
              <p:cNvSpPr/>
              <p:nvPr/>
            </p:nvSpPr>
            <p:spPr>
              <a:xfrm>
                <a:off x="2530550" y="2913581"/>
                <a:ext cx="530589" cy="165697"/>
              </a:xfrm>
              <a:custGeom>
                <a:avLst/>
                <a:gdLst/>
                <a:ahLst/>
                <a:cxnLst/>
                <a:rect l="l" t="t" r="r" b="b"/>
                <a:pathLst>
                  <a:path w="116549" h="36397" extrusionOk="0">
                    <a:moveTo>
                      <a:pt x="18199" y="1"/>
                    </a:moveTo>
                    <a:cubicBezTo>
                      <a:pt x="8148" y="1"/>
                      <a:pt x="1" y="8148"/>
                      <a:pt x="1" y="18198"/>
                    </a:cubicBezTo>
                    <a:cubicBezTo>
                      <a:pt x="1" y="28249"/>
                      <a:pt x="8148" y="36396"/>
                      <a:pt x="18199" y="36396"/>
                    </a:cubicBezTo>
                    <a:lnTo>
                      <a:pt x="98350" y="36396"/>
                    </a:lnTo>
                    <a:cubicBezTo>
                      <a:pt x="108401" y="36396"/>
                      <a:pt x="116548" y="28249"/>
                      <a:pt x="116548" y="18198"/>
                    </a:cubicBezTo>
                    <a:cubicBezTo>
                      <a:pt x="116548" y="8148"/>
                      <a:pt x="108401" y="1"/>
                      <a:pt x="9835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204;p71"/>
              <p:cNvSpPr/>
              <p:nvPr/>
            </p:nvSpPr>
            <p:spPr>
              <a:xfrm>
                <a:off x="2886492" y="2881565"/>
                <a:ext cx="212952" cy="229751"/>
              </a:xfrm>
              <a:custGeom>
                <a:avLst/>
                <a:gdLst/>
                <a:ahLst/>
                <a:cxnLst/>
                <a:rect l="l" t="t" r="r" b="b"/>
                <a:pathLst>
                  <a:path w="46777" h="50467" extrusionOk="0">
                    <a:moveTo>
                      <a:pt x="1" y="1"/>
                    </a:moveTo>
                    <a:lnTo>
                      <a:pt x="1" y="1458"/>
                    </a:lnTo>
                    <a:lnTo>
                      <a:pt x="21544" y="1458"/>
                    </a:lnTo>
                    <a:cubicBezTo>
                      <a:pt x="34653" y="1458"/>
                      <a:pt x="45320" y="12123"/>
                      <a:pt x="45320" y="25233"/>
                    </a:cubicBezTo>
                    <a:cubicBezTo>
                      <a:pt x="45320" y="38344"/>
                      <a:pt x="34653" y="49009"/>
                      <a:pt x="21544" y="49009"/>
                    </a:cubicBezTo>
                    <a:lnTo>
                      <a:pt x="1" y="49009"/>
                    </a:lnTo>
                    <a:lnTo>
                      <a:pt x="1" y="50466"/>
                    </a:lnTo>
                    <a:lnTo>
                      <a:pt x="21544" y="50466"/>
                    </a:lnTo>
                    <a:cubicBezTo>
                      <a:pt x="35457" y="50466"/>
                      <a:pt x="46776" y="39146"/>
                      <a:pt x="46776" y="25233"/>
                    </a:cubicBezTo>
                    <a:cubicBezTo>
                      <a:pt x="46776" y="11322"/>
                      <a:pt x="35457" y="1"/>
                      <a:pt x="21544" y="1"/>
                    </a:cubicBezTo>
                    <a:close/>
                  </a:path>
                </a:pathLst>
              </a:custGeom>
              <a:solidFill>
                <a:srgbClr val="969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205;p71"/>
              <p:cNvSpPr/>
              <p:nvPr/>
            </p:nvSpPr>
            <p:spPr>
              <a:xfrm>
                <a:off x="2492145" y="2881565"/>
                <a:ext cx="212934" cy="229751"/>
              </a:xfrm>
              <a:custGeom>
                <a:avLst/>
                <a:gdLst/>
                <a:ahLst/>
                <a:cxnLst/>
                <a:rect l="l" t="t" r="r" b="b"/>
                <a:pathLst>
                  <a:path w="46773" h="50467" extrusionOk="0">
                    <a:moveTo>
                      <a:pt x="25232" y="1"/>
                    </a:moveTo>
                    <a:cubicBezTo>
                      <a:pt x="11319" y="1"/>
                      <a:pt x="0" y="11322"/>
                      <a:pt x="0" y="25233"/>
                    </a:cubicBezTo>
                    <a:cubicBezTo>
                      <a:pt x="0" y="39146"/>
                      <a:pt x="11319" y="50466"/>
                      <a:pt x="25232" y="50466"/>
                    </a:cubicBezTo>
                    <a:lnTo>
                      <a:pt x="46773" y="50466"/>
                    </a:lnTo>
                    <a:lnTo>
                      <a:pt x="46773" y="49007"/>
                    </a:lnTo>
                    <a:lnTo>
                      <a:pt x="25232" y="49007"/>
                    </a:lnTo>
                    <a:cubicBezTo>
                      <a:pt x="12124" y="49007"/>
                      <a:pt x="1456" y="38344"/>
                      <a:pt x="1456" y="25233"/>
                    </a:cubicBezTo>
                    <a:cubicBezTo>
                      <a:pt x="1456" y="12123"/>
                      <a:pt x="12124" y="1457"/>
                      <a:pt x="25232" y="1457"/>
                    </a:cubicBezTo>
                    <a:lnTo>
                      <a:pt x="46773" y="1457"/>
                    </a:lnTo>
                    <a:lnTo>
                      <a:pt x="46773" y="1"/>
                    </a:lnTo>
                    <a:close/>
                  </a:path>
                </a:pathLst>
              </a:custGeom>
              <a:solidFill>
                <a:srgbClr val="9697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2206;p71"/>
            <p:cNvGrpSpPr/>
            <p:nvPr/>
          </p:nvGrpSpPr>
          <p:grpSpPr>
            <a:xfrm>
              <a:off x="2389399" y="2595741"/>
              <a:ext cx="812796" cy="296824"/>
              <a:chOff x="2389399" y="2595741"/>
              <a:chExt cx="812796" cy="296824"/>
            </a:xfrm>
          </p:grpSpPr>
          <p:grpSp>
            <p:nvGrpSpPr>
              <p:cNvPr id="32" name="Google Shape;12207;p71"/>
              <p:cNvGrpSpPr/>
              <p:nvPr/>
            </p:nvGrpSpPr>
            <p:grpSpPr>
              <a:xfrm>
                <a:off x="2389399" y="2595741"/>
                <a:ext cx="363638" cy="296824"/>
                <a:chOff x="2389399" y="2595741"/>
                <a:chExt cx="363638" cy="296824"/>
              </a:xfrm>
            </p:grpSpPr>
            <p:grpSp>
              <p:nvGrpSpPr>
                <p:cNvPr id="49" name="Google Shape;12208;p71"/>
                <p:cNvGrpSpPr/>
                <p:nvPr/>
              </p:nvGrpSpPr>
              <p:grpSpPr>
                <a:xfrm>
                  <a:off x="2493852" y="2794333"/>
                  <a:ext cx="259185" cy="98232"/>
                  <a:chOff x="2493852" y="2794333"/>
                  <a:chExt cx="259185" cy="98232"/>
                </a:xfrm>
              </p:grpSpPr>
              <p:sp>
                <p:nvSpPr>
                  <p:cNvPr id="51" name="Google Shape;12209;p71"/>
                  <p:cNvSpPr/>
                  <p:nvPr/>
                </p:nvSpPr>
                <p:spPr>
                  <a:xfrm>
                    <a:off x="2500419" y="2800896"/>
                    <a:ext cx="246135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6" h="18698" extrusionOk="0">
                        <a:moveTo>
                          <a:pt x="243" y="1"/>
                        </a:moveTo>
                        <a:cubicBezTo>
                          <a:pt x="108" y="1"/>
                          <a:pt x="1" y="108"/>
                          <a:pt x="1" y="243"/>
                        </a:cubicBezTo>
                        <a:cubicBezTo>
                          <a:pt x="1" y="4216"/>
                          <a:pt x="3233" y="7447"/>
                          <a:pt x="7204" y="7447"/>
                        </a:cubicBezTo>
                        <a:lnTo>
                          <a:pt x="47616" y="7447"/>
                        </a:lnTo>
                        <a:cubicBezTo>
                          <a:pt x="50905" y="7447"/>
                          <a:pt x="53581" y="10122"/>
                          <a:pt x="53581" y="13412"/>
                        </a:cubicBezTo>
                        <a:lnTo>
                          <a:pt x="53581" y="18455"/>
                        </a:lnTo>
                        <a:cubicBezTo>
                          <a:pt x="53581" y="18590"/>
                          <a:pt x="53688" y="18697"/>
                          <a:pt x="53823" y="18697"/>
                        </a:cubicBezTo>
                        <a:cubicBezTo>
                          <a:pt x="53957" y="18697"/>
                          <a:pt x="54065" y="18590"/>
                          <a:pt x="54062" y="18455"/>
                        </a:cubicBezTo>
                        <a:lnTo>
                          <a:pt x="54062" y="13412"/>
                        </a:lnTo>
                        <a:cubicBezTo>
                          <a:pt x="54062" y="9854"/>
                          <a:pt x="51169" y="6961"/>
                          <a:pt x="47611" y="6961"/>
                        </a:cubicBezTo>
                        <a:lnTo>
                          <a:pt x="7203" y="6961"/>
                        </a:lnTo>
                        <a:cubicBezTo>
                          <a:pt x="3498" y="6961"/>
                          <a:pt x="485" y="3946"/>
                          <a:pt x="485" y="243"/>
                        </a:cubicBezTo>
                        <a:cubicBezTo>
                          <a:pt x="485" y="108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12210;p71"/>
                  <p:cNvSpPr/>
                  <p:nvPr/>
                </p:nvSpPr>
                <p:spPr>
                  <a:xfrm>
                    <a:off x="2493852" y="2794333"/>
                    <a:ext cx="15360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3" extrusionOk="0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4" y="2617"/>
                          <a:pt x="3374" y="1687"/>
                        </a:cubicBezTo>
                        <a:cubicBezTo>
                          <a:pt x="3374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12211;p71"/>
                  <p:cNvSpPr/>
                  <p:nvPr/>
                </p:nvSpPr>
                <p:spPr>
                  <a:xfrm>
                    <a:off x="2737686" y="2877210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" name="Google Shape;12213;p71"/>
                <p:cNvSpPr/>
                <p:nvPr/>
              </p:nvSpPr>
              <p:spPr>
                <a:xfrm>
                  <a:off x="2389399" y="2595741"/>
                  <a:ext cx="224343" cy="18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12215;p71"/>
              <p:cNvGrpSpPr/>
              <p:nvPr/>
            </p:nvGrpSpPr>
            <p:grpSpPr>
              <a:xfrm>
                <a:off x="2683630" y="2595741"/>
                <a:ext cx="224334" cy="296824"/>
                <a:chOff x="2683630" y="2595741"/>
                <a:chExt cx="224334" cy="296824"/>
              </a:xfrm>
            </p:grpSpPr>
            <p:grpSp>
              <p:nvGrpSpPr>
                <p:cNvPr id="42" name="Google Shape;12216;p71"/>
                <p:cNvGrpSpPr/>
                <p:nvPr/>
              </p:nvGrpSpPr>
              <p:grpSpPr>
                <a:xfrm>
                  <a:off x="2788083" y="2794333"/>
                  <a:ext cx="15356" cy="98232"/>
                  <a:chOff x="2788083" y="2794333"/>
                  <a:chExt cx="15356" cy="98232"/>
                </a:xfrm>
              </p:grpSpPr>
              <p:sp>
                <p:nvSpPr>
                  <p:cNvPr id="46" name="Google Shape;12217;p71"/>
                  <p:cNvSpPr/>
                  <p:nvPr/>
                </p:nvSpPr>
                <p:spPr>
                  <a:xfrm>
                    <a:off x="2794655" y="2800905"/>
                    <a:ext cx="2213" cy="85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" h="18696" extrusionOk="0">
                        <a:moveTo>
                          <a:pt x="243" y="0"/>
                        </a:moveTo>
                        <a:cubicBezTo>
                          <a:pt x="108" y="0"/>
                          <a:pt x="1" y="109"/>
                          <a:pt x="1" y="243"/>
                        </a:cubicBezTo>
                        <a:lnTo>
                          <a:pt x="1" y="18453"/>
                        </a:lnTo>
                        <a:cubicBezTo>
                          <a:pt x="1" y="18588"/>
                          <a:pt x="108" y="18695"/>
                          <a:pt x="243" y="18695"/>
                        </a:cubicBezTo>
                        <a:cubicBezTo>
                          <a:pt x="377" y="18695"/>
                          <a:pt x="485" y="18588"/>
                          <a:pt x="485" y="18453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0"/>
                          <a:pt x="243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12218;p71"/>
                  <p:cNvSpPr/>
                  <p:nvPr/>
                </p:nvSpPr>
                <p:spPr>
                  <a:xfrm>
                    <a:off x="2788083" y="2794333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7"/>
                          <a:pt x="3372" y="1687"/>
                        </a:cubicBezTo>
                        <a:cubicBezTo>
                          <a:pt x="3372" y="754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12219;p71"/>
                  <p:cNvSpPr/>
                  <p:nvPr/>
                </p:nvSpPr>
                <p:spPr>
                  <a:xfrm>
                    <a:off x="2788083" y="2877210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12221;p71"/>
                <p:cNvSpPr/>
                <p:nvPr/>
              </p:nvSpPr>
              <p:spPr>
                <a:xfrm>
                  <a:off x="2683630" y="2595741"/>
                  <a:ext cx="224334" cy="18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12223;p71"/>
              <p:cNvGrpSpPr/>
              <p:nvPr/>
            </p:nvGrpSpPr>
            <p:grpSpPr>
              <a:xfrm>
                <a:off x="2838475" y="2595741"/>
                <a:ext cx="363720" cy="296824"/>
                <a:chOff x="2838475" y="2595741"/>
                <a:chExt cx="363720" cy="296824"/>
              </a:xfrm>
            </p:grpSpPr>
            <p:grpSp>
              <p:nvGrpSpPr>
                <p:cNvPr id="35" name="Google Shape;12224;p71"/>
                <p:cNvGrpSpPr/>
                <p:nvPr/>
              </p:nvGrpSpPr>
              <p:grpSpPr>
                <a:xfrm>
                  <a:off x="2838475" y="2794333"/>
                  <a:ext cx="259185" cy="98232"/>
                  <a:chOff x="2838475" y="2794333"/>
                  <a:chExt cx="259185" cy="98232"/>
                </a:xfrm>
              </p:grpSpPr>
              <p:sp>
                <p:nvSpPr>
                  <p:cNvPr id="39" name="Google Shape;12225;p71"/>
                  <p:cNvSpPr/>
                  <p:nvPr/>
                </p:nvSpPr>
                <p:spPr>
                  <a:xfrm>
                    <a:off x="2845042" y="2800896"/>
                    <a:ext cx="246122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3" h="18698" extrusionOk="0">
                        <a:moveTo>
                          <a:pt x="53821" y="1"/>
                        </a:moveTo>
                        <a:cubicBezTo>
                          <a:pt x="53687" y="1"/>
                          <a:pt x="53579" y="108"/>
                          <a:pt x="53579" y="243"/>
                        </a:cubicBezTo>
                        <a:cubicBezTo>
                          <a:pt x="53579" y="3946"/>
                          <a:pt x="50564" y="6961"/>
                          <a:pt x="46861" y="6961"/>
                        </a:cubicBezTo>
                        <a:lnTo>
                          <a:pt x="6451" y="6961"/>
                        </a:lnTo>
                        <a:cubicBezTo>
                          <a:pt x="2895" y="6961"/>
                          <a:pt x="0" y="9857"/>
                          <a:pt x="0" y="13412"/>
                        </a:cubicBezTo>
                        <a:lnTo>
                          <a:pt x="0" y="18455"/>
                        </a:lnTo>
                        <a:cubicBezTo>
                          <a:pt x="0" y="18590"/>
                          <a:pt x="109" y="18697"/>
                          <a:pt x="242" y="18697"/>
                        </a:cubicBezTo>
                        <a:cubicBezTo>
                          <a:pt x="379" y="18697"/>
                          <a:pt x="487" y="18590"/>
                          <a:pt x="486" y="18455"/>
                        </a:cubicBezTo>
                        <a:lnTo>
                          <a:pt x="486" y="13412"/>
                        </a:lnTo>
                        <a:cubicBezTo>
                          <a:pt x="486" y="10122"/>
                          <a:pt x="3162" y="7447"/>
                          <a:pt x="6451" y="7447"/>
                        </a:cubicBezTo>
                        <a:lnTo>
                          <a:pt x="46858" y="7447"/>
                        </a:lnTo>
                        <a:cubicBezTo>
                          <a:pt x="50831" y="7447"/>
                          <a:pt x="54063" y="4215"/>
                          <a:pt x="54063" y="243"/>
                        </a:cubicBezTo>
                        <a:cubicBezTo>
                          <a:pt x="54063" y="108"/>
                          <a:pt x="53954" y="1"/>
                          <a:pt x="53821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12226;p71"/>
                  <p:cNvSpPr/>
                  <p:nvPr/>
                </p:nvSpPr>
                <p:spPr>
                  <a:xfrm>
                    <a:off x="3082301" y="2794333"/>
                    <a:ext cx="15360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3" extrusionOk="0">
                        <a:moveTo>
                          <a:pt x="1687" y="0"/>
                        </a:moveTo>
                        <a:cubicBezTo>
                          <a:pt x="755" y="0"/>
                          <a:pt x="0" y="754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3" y="2617"/>
                          <a:pt x="3373" y="1687"/>
                        </a:cubicBezTo>
                        <a:cubicBezTo>
                          <a:pt x="3373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12227;p71"/>
                  <p:cNvSpPr/>
                  <p:nvPr/>
                </p:nvSpPr>
                <p:spPr>
                  <a:xfrm>
                    <a:off x="2838475" y="2877210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" name="Google Shape;12229;p71"/>
                <p:cNvSpPr/>
                <p:nvPr/>
              </p:nvSpPr>
              <p:spPr>
                <a:xfrm>
                  <a:off x="2977852" y="2595741"/>
                  <a:ext cx="224343" cy="18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" name="Google Shape;12231;p71"/>
            <p:cNvGrpSpPr/>
            <p:nvPr/>
          </p:nvGrpSpPr>
          <p:grpSpPr>
            <a:xfrm>
              <a:off x="2389399" y="3100241"/>
              <a:ext cx="812796" cy="296869"/>
              <a:chOff x="2389399" y="3100241"/>
              <a:chExt cx="812796" cy="296869"/>
            </a:xfrm>
          </p:grpSpPr>
          <p:grpSp>
            <p:nvGrpSpPr>
              <p:cNvPr id="8" name="Google Shape;12232;p71"/>
              <p:cNvGrpSpPr/>
              <p:nvPr/>
            </p:nvGrpSpPr>
            <p:grpSpPr>
              <a:xfrm>
                <a:off x="2683630" y="3100241"/>
                <a:ext cx="224334" cy="296869"/>
                <a:chOff x="2683630" y="3100241"/>
                <a:chExt cx="224334" cy="296869"/>
              </a:xfrm>
            </p:grpSpPr>
            <p:grpSp>
              <p:nvGrpSpPr>
                <p:cNvPr id="25" name="Google Shape;12233;p71"/>
                <p:cNvGrpSpPr/>
                <p:nvPr/>
              </p:nvGrpSpPr>
              <p:grpSpPr>
                <a:xfrm>
                  <a:off x="2788083" y="3100241"/>
                  <a:ext cx="15356" cy="98237"/>
                  <a:chOff x="2788083" y="3100241"/>
                  <a:chExt cx="15356" cy="98237"/>
                </a:xfrm>
              </p:grpSpPr>
              <p:sp>
                <p:nvSpPr>
                  <p:cNvPr id="29" name="Google Shape;12234;p71"/>
                  <p:cNvSpPr/>
                  <p:nvPr/>
                </p:nvSpPr>
                <p:spPr>
                  <a:xfrm>
                    <a:off x="2794655" y="3106808"/>
                    <a:ext cx="2213" cy="85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" h="18697" extrusionOk="0">
                        <a:moveTo>
                          <a:pt x="243" y="1"/>
                        </a:moveTo>
                        <a:cubicBezTo>
                          <a:pt x="108" y="1"/>
                          <a:pt x="1" y="109"/>
                          <a:pt x="1" y="243"/>
                        </a:cubicBezTo>
                        <a:lnTo>
                          <a:pt x="1" y="18455"/>
                        </a:lnTo>
                        <a:cubicBezTo>
                          <a:pt x="1" y="18588"/>
                          <a:pt x="108" y="18697"/>
                          <a:pt x="243" y="18697"/>
                        </a:cubicBezTo>
                        <a:cubicBezTo>
                          <a:pt x="377" y="18697"/>
                          <a:pt x="485" y="18588"/>
                          <a:pt x="485" y="18455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12235;p71"/>
                  <p:cNvSpPr/>
                  <p:nvPr/>
                </p:nvSpPr>
                <p:spPr>
                  <a:xfrm>
                    <a:off x="2788083" y="3183117"/>
                    <a:ext cx="15356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4" extrusionOk="0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9"/>
                          <a:pt x="3372" y="1687"/>
                        </a:cubicBezTo>
                        <a:cubicBezTo>
                          <a:pt x="3372" y="755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12236;p71"/>
                  <p:cNvSpPr/>
                  <p:nvPr/>
                </p:nvSpPr>
                <p:spPr>
                  <a:xfrm>
                    <a:off x="2788083" y="3100241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" name="Google Shape;12238;p71"/>
                <p:cNvSpPr/>
                <p:nvPr/>
              </p:nvSpPr>
              <p:spPr>
                <a:xfrm>
                  <a:off x="2683630" y="3215065"/>
                  <a:ext cx="224334" cy="18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88" extrusionOk="0">
                      <a:moveTo>
                        <a:pt x="7996" y="0"/>
                      </a:moveTo>
                      <a:cubicBezTo>
                        <a:pt x="3580" y="0"/>
                        <a:pt x="0" y="3579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8"/>
                        <a:pt x="7996" y="39988"/>
                      </a:cubicBezTo>
                      <a:lnTo>
                        <a:pt x="41280" y="39988"/>
                      </a:lnTo>
                      <a:cubicBezTo>
                        <a:pt x="45697" y="39988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79"/>
                        <a:pt x="45697" y="0"/>
                        <a:pt x="4128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" name="Google Shape;12240;p71"/>
              <p:cNvGrpSpPr/>
              <p:nvPr/>
            </p:nvGrpSpPr>
            <p:grpSpPr>
              <a:xfrm>
                <a:off x="2389399" y="3100241"/>
                <a:ext cx="363638" cy="296869"/>
                <a:chOff x="2389399" y="3100241"/>
                <a:chExt cx="363638" cy="296869"/>
              </a:xfrm>
            </p:grpSpPr>
            <p:grpSp>
              <p:nvGrpSpPr>
                <p:cNvPr id="18" name="Google Shape;12241;p71"/>
                <p:cNvGrpSpPr/>
                <p:nvPr/>
              </p:nvGrpSpPr>
              <p:grpSpPr>
                <a:xfrm>
                  <a:off x="2493852" y="3100241"/>
                  <a:ext cx="259185" cy="98236"/>
                  <a:chOff x="2493852" y="3100241"/>
                  <a:chExt cx="259185" cy="98236"/>
                </a:xfrm>
              </p:grpSpPr>
              <p:sp>
                <p:nvSpPr>
                  <p:cNvPr id="22" name="Google Shape;12242;p71"/>
                  <p:cNvSpPr/>
                  <p:nvPr/>
                </p:nvSpPr>
                <p:spPr>
                  <a:xfrm>
                    <a:off x="2500428" y="3106803"/>
                    <a:ext cx="246126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4" h="18698" extrusionOk="0">
                        <a:moveTo>
                          <a:pt x="53821" y="0"/>
                        </a:moveTo>
                        <a:cubicBezTo>
                          <a:pt x="53686" y="0"/>
                          <a:pt x="53579" y="109"/>
                          <a:pt x="53579" y="242"/>
                        </a:cubicBezTo>
                        <a:lnTo>
                          <a:pt x="53579" y="5286"/>
                        </a:lnTo>
                        <a:cubicBezTo>
                          <a:pt x="53579" y="8576"/>
                          <a:pt x="50903" y="11250"/>
                          <a:pt x="47614" y="11250"/>
                        </a:cubicBezTo>
                        <a:lnTo>
                          <a:pt x="7205" y="11250"/>
                        </a:lnTo>
                        <a:cubicBezTo>
                          <a:pt x="3232" y="11250"/>
                          <a:pt x="0" y="14484"/>
                          <a:pt x="0" y="18456"/>
                        </a:cubicBezTo>
                        <a:cubicBezTo>
                          <a:pt x="0" y="18589"/>
                          <a:pt x="109" y="18698"/>
                          <a:pt x="242" y="18698"/>
                        </a:cubicBezTo>
                        <a:cubicBezTo>
                          <a:pt x="376" y="18698"/>
                          <a:pt x="485" y="18589"/>
                          <a:pt x="485" y="18456"/>
                        </a:cubicBezTo>
                        <a:cubicBezTo>
                          <a:pt x="485" y="14751"/>
                          <a:pt x="3499" y="11736"/>
                          <a:pt x="7202" y="11736"/>
                        </a:cubicBezTo>
                        <a:lnTo>
                          <a:pt x="47612" y="11736"/>
                        </a:lnTo>
                        <a:cubicBezTo>
                          <a:pt x="51169" y="11736"/>
                          <a:pt x="54063" y="8843"/>
                          <a:pt x="54063" y="5286"/>
                        </a:cubicBezTo>
                        <a:lnTo>
                          <a:pt x="54063" y="242"/>
                        </a:lnTo>
                        <a:cubicBezTo>
                          <a:pt x="54063" y="109"/>
                          <a:pt x="53955" y="0"/>
                          <a:pt x="53821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12243;p71"/>
                  <p:cNvSpPr/>
                  <p:nvPr/>
                </p:nvSpPr>
                <p:spPr>
                  <a:xfrm>
                    <a:off x="2493852" y="3183117"/>
                    <a:ext cx="15360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4" extrusionOk="0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4" y="2619"/>
                          <a:pt x="3374" y="1687"/>
                        </a:cubicBezTo>
                        <a:cubicBezTo>
                          <a:pt x="3374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12244;p71"/>
                  <p:cNvSpPr/>
                  <p:nvPr/>
                </p:nvSpPr>
                <p:spPr>
                  <a:xfrm>
                    <a:off x="2737686" y="3100241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" name="Google Shape;12246;p71"/>
                <p:cNvSpPr/>
                <p:nvPr/>
              </p:nvSpPr>
              <p:spPr>
                <a:xfrm>
                  <a:off x="2389399" y="3215065"/>
                  <a:ext cx="224343" cy="18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88" extrusionOk="0">
                      <a:moveTo>
                        <a:pt x="7997" y="0"/>
                      </a:moveTo>
                      <a:cubicBezTo>
                        <a:pt x="3580" y="0"/>
                        <a:pt x="0" y="3579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8"/>
                        <a:pt x="7997" y="39988"/>
                      </a:cubicBezTo>
                      <a:lnTo>
                        <a:pt x="41282" y="39988"/>
                      </a:lnTo>
                      <a:cubicBezTo>
                        <a:pt x="45697" y="39988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79"/>
                        <a:pt x="45697" y="0"/>
                        <a:pt x="4128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" name="Google Shape;12248;p71"/>
              <p:cNvGrpSpPr/>
              <p:nvPr/>
            </p:nvGrpSpPr>
            <p:grpSpPr>
              <a:xfrm>
                <a:off x="2838475" y="3100241"/>
                <a:ext cx="363720" cy="296869"/>
                <a:chOff x="2838475" y="3100241"/>
                <a:chExt cx="363720" cy="296869"/>
              </a:xfrm>
            </p:grpSpPr>
            <p:grpSp>
              <p:nvGrpSpPr>
                <p:cNvPr id="11" name="Google Shape;12249;p71"/>
                <p:cNvGrpSpPr/>
                <p:nvPr/>
              </p:nvGrpSpPr>
              <p:grpSpPr>
                <a:xfrm>
                  <a:off x="2838475" y="3100241"/>
                  <a:ext cx="259185" cy="98237"/>
                  <a:chOff x="2838475" y="3100241"/>
                  <a:chExt cx="259185" cy="98237"/>
                </a:xfrm>
              </p:grpSpPr>
              <p:sp>
                <p:nvSpPr>
                  <p:cNvPr id="15" name="Google Shape;12250;p71"/>
                  <p:cNvSpPr/>
                  <p:nvPr/>
                </p:nvSpPr>
                <p:spPr>
                  <a:xfrm>
                    <a:off x="2845042" y="3106803"/>
                    <a:ext cx="246131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5" h="18698" extrusionOk="0">
                        <a:moveTo>
                          <a:pt x="242" y="0"/>
                        </a:moveTo>
                        <a:cubicBezTo>
                          <a:pt x="109" y="0"/>
                          <a:pt x="0" y="109"/>
                          <a:pt x="0" y="242"/>
                        </a:cubicBezTo>
                        <a:lnTo>
                          <a:pt x="0" y="5286"/>
                        </a:lnTo>
                        <a:cubicBezTo>
                          <a:pt x="0" y="8843"/>
                          <a:pt x="2895" y="11736"/>
                          <a:pt x="6451" y="11736"/>
                        </a:cubicBezTo>
                        <a:lnTo>
                          <a:pt x="46862" y="11736"/>
                        </a:lnTo>
                        <a:cubicBezTo>
                          <a:pt x="50567" y="11736"/>
                          <a:pt x="53580" y="14751"/>
                          <a:pt x="53580" y="18456"/>
                        </a:cubicBezTo>
                        <a:cubicBezTo>
                          <a:pt x="53580" y="18589"/>
                          <a:pt x="53689" y="18698"/>
                          <a:pt x="53822" y="18698"/>
                        </a:cubicBezTo>
                        <a:cubicBezTo>
                          <a:pt x="53957" y="18698"/>
                          <a:pt x="54064" y="18589"/>
                          <a:pt x="54063" y="18456"/>
                        </a:cubicBezTo>
                        <a:cubicBezTo>
                          <a:pt x="54063" y="14484"/>
                          <a:pt x="50831" y="11250"/>
                          <a:pt x="46858" y="11250"/>
                        </a:cubicBezTo>
                        <a:lnTo>
                          <a:pt x="6449" y="11250"/>
                        </a:lnTo>
                        <a:cubicBezTo>
                          <a:pt x="3160" y="11250"/>
                          <a:pt x="484" y="8576"/>
                          <a:pt x="484" y="5286"/>
                        </a:cubicBezTo>
                        <a:lnTo>
                          <a:pt x="484" y="242"/>
                        </a:lnTo>
                        <a:cubicBezTo>
                          <a:pt x="484" y="109"/>
                          <a:pt x="376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12251;p71"/>
                  <p:cNvSpPr/>
                  <p:nvPr/>
                </p:nvSpPr>
                <p:spPr>
                  <a:xfrm>
                    <a:off x="3082301" y="3183117"/>
                    <a:ext cx="15360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4" extrusionOk="0">
                        <a:moveTo>
                          <a:pt x="1687" y="0"/>
                        </a:moveTo>
                        <a:cubicBezTo>
                          <a:pt x="755" y="0"/>
                          <a:pt x="0" y="755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3" y="2619"/>
                          <a:pt x="3373" y="1687"/>
                        </a:cubicBezTo>
                        <a:cubicBezTo>
                          <a:pt x="3373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2252;p71"/>
                  <p:cNvSpPr/>
                  <p:nvPr/>
                </p:nvSpPr>
                <p:spPr>
                  <a:xfrm>
                    <a:off x="2838475" y="3100241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" name="Google Shape;12254;p71"/>
                <p:cNvSpPr/>
                <p:nvPr/>
              </p:nvSpPr>
              <p:spPr>
                <a:xfrm>
                  <a:off x="2977852" y="3215065"/>
                  <a:ext cx="224343" cy="18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88" extrusionOk="0">
                      <a:moveTo>
                        <a:pt x="7995" y="0"/>
                      </a:moveTo>
                      <a:cubicBezTo>
                        <a:pt x="3580" y="0"/>
                        <a:pt x="0" y="3579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8"/>
                        <a:pt x="7995" y="39988"/>
                      </a:cubicBezTo>
                      <a:lnTo>
                        <a:pt x="41282" y="39988"/>
                      </a:lnTo>
                      <a:cubicBezTo>
                        <a:pt x="45698" y="39988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79"/>
                        <a:pt x="45698" y="0"/>
                        <a:pt x="4128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7" name="Google Shape;12221;p71"/>
          <p:cNvSpPr/>
          <p:nvPr/>
        </p:nvSpPr>
        <p:spPr>
          <a:xfrm>
            <a:off x="531338" y="1430874"/>
            <a:ext cx="1276973" cy="597353"/>
          </a:xfrm>
          <a:custGeom>
            <a:avLst/>
            <a:gdLst/>
            <a:ahLst/>
            <a:cxnLst/>
            <a:rect l="l" t="t" r="r" b="b"/>
            <a:pathLst>
              <a:path w="49277" h="39990" extrusionOk="0">
                <a:moveTo>
                  <a:pt x="7996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6" y="39989"/>
                </a:cubicBezTo>
                <a:lnTo>
                  <a:pt x="41280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80"/>
                  <a:pt x="45697" y="1"/>
                  <a:pt x="41280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2209;p71"/>
          <p:cNvSpPr/>
          <p:nvPr/>
        </p:nvSpPr>
        <p:spPr>
          <a:xfrm>
            <a:off x="1078004" y="2156335"/>
            <a:ext cx="3037834" cy="228869"/>
          </a:xfrm>
          <a:custGeom>
            <a:avLst/>
            <a:gdLst/>
            <a:ahLst/>
            <a:cxnLst/>
            <a:rect l="l" t="t" r="r" b="b"/>
            <a:pathLst>
              <a:path w="54066" h="18698" extrusionOk="0">
                <a:moveTo>
                  <a:pt x="243" y="1"/>
                </a:moveTo>
                <a:cubicBezTo>
                  <a:pt x="108" y="1"/>
                  <a:pt x="1" y="108"/>
                  <a:pt x="1" y="243"/>
                </a:cubicBezTo>
                <a:cubicBezTo>
                  <a:pt x="1" y="4216"/>
                  <a:pt x="3233" y="7447"/>
                  <a:pt x="7204" y="7447"/>
                </a:cubicBezTo>
                <a:lnTo>
                  <a:pt x="47616" y="7447"/>
                </a:lnTo>
                <a:cubicBezTo>
                  <a:pt x="50905" y="7447"/>
                  <a:pt x="53581" y="10122"/>
                  <a:pt x="53581" y="13412"/>
                </a:cubicBezTo>
                <a:lnTo>
                  <a:pt x="53581" y="18455"/>
                </a:lnTo>
                <a:cubicBezTo>
                  <a:pt x="53581" y="18590"/>
                  <a:pt x="53688" y="18697"/>
                  <a:pt x="53823" y="18697"/>
                </a:cubicBezTo>
                <a:cubicBezTo>
                  <a:pt x="53957" y="18697"/>
                  <a:pt x="54065" y="18590"/>
                  <a:pt x="54062" y="18455"/>
                </a:cubicBezTo>
                <a:lnTo>
                  <a:pt x="54062" y="13412"/>
                </a:lnTo>
                <a:cubicBezTo>
                  <a:pt x="54062" y="9854"/>
                  <a:pt x="51169" y="6961"/>
                  <a:pt x="47611" y="6961"/>
                </a:cubicBezTo>
                <a:lnTo>
                  <a:pt x="7203" y="6961"/>
                </a:lnTo>
                <a:cubicBezTo>
                  <a:pt x="3498" y="6961"/>
                  <a:pt x="485" y="3946"/>
                  <a:pt x="485" y="243"/>
                </a:cubicBezTo>
                <a:cubicBezTo>
                  <a:pt x="485" y="108"/>
                  <a:pt x="377" y="1"/>
                  <a:pt x="243" y="1"/>
                </a:cubicBezTo>
                <a:close/>
              </a:path>
            </a:pathLst>
          </a:custGeom>
          <a:solidFill>
            <a:srgbClr val="9FA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2211;p71"/>
          <p:cNvSpPr/>
          <p:nvPr/>
        </p:nvSpPr>
        <p:spPr>
          <a:xfrm>
            <a:off x="4059100" y="2356352"/>
            <a:ext cx="87382" cy="50386"/>
          </a:xfrm>
          <a:custGeom>
            <a:avLst/>
            <a:gdLst/>
            <a:ahLst/>
            <a:cxnLst/>
            <a:rect l="l" t="t" r="r" b="b"/>
            <a:pathLst>
              <a:path w="3372" h="3373" extrusionOk="0">
                <a:moveTo>
                  <a:pt x="1687" y="1"/>
                </a:moveTo>
                <a:cubicBezTo>
                  <a:pt x="755" y="1"/>
                  <a:pt x="1" y="754"/>
                  <a:pt x="1" y="1686"/>
                </a:cubicBezTo>
                <a:cubicBezTo>
                  <a:pt x="1" y="2618"/>
                  <a:pt x="755" y="3372"/>
                  <a:pt x="1687" y="3372"/>
                </a:cubicBezTo>
                <a:cubicBezTo>
                  <a:pt x="2619" y="3372"/>
                  <a:pt x="3372" y="2616"/>
                  <a:pt x="3372" y="1686"/>
                </a:cubicBezTo>
                <a:cubicBezTo>
                  <a:pt x="3372" y="754"/>
                  <a:pt x="2619" y="1"/>
                  <a:pt x="1687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2211;p71"/>
          <p:cNvSpPr/>
          <p:nvPr/>
        </p:nvSpPr>
        <p:spPr>
          <a:xfrm>
            <a:off x="1050710" y="2129215"/>
            <a:ext cx="87382" cy="50386"/>
          </a:xfrm>
          <a:custGeom>
            <a:avLst/>
            <a:gdLst/>
            <a:ahLst/>
            <a:cxnLst/>
            <a:rect l="l" t="t" r="r" b="b"/>
            <a:pathLst>
              <a:path w="3372" h="3373" extrusionOk="0">
                <a:moveTo>
                  <a:pt x="1687" y="1"/>
                </a:moveTo>
                <a:cubicBezTo>
                  <a:pt x="755" y="1"/>
                  <a:pt x="1" y="754"/>
                  <a:pt x="1" y="1686"/>
                </a:cubicBezTo>
                <a:cubicBezTo>
                  <a:pt x="1" y="2618"/>
                  <a:pt x="755" y="3372"/>
                  <a:pt x="1687" y="3372"/>
                </a:cubicBezTo>
                <a:cubicBezTo>
                  <a:pt x="2619" y="3372"/>
                  <a:pt x="3372" y="2616"/>
                  <a:pt x="3372" y="1686"/>
                </a:cubicBezTo>
                <a:cubicBezTo>
                  <a:pt x="3372" y="754"/>
                  <a:pt x="2619" y="1"/>
                  <a:pt x="1687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2238;p71"/>
          <p:cNvSpPr/>
          <p:nvPr/>
        </p:nvSpPr>
        <p:spPr>
          <a:xfrm>
            <a:off x="518235" y="2515604"/>
            <a:ext cx="1276973" cy="597324"/>
          </a:xfrm>
          <a:custGeom>
            <a:avLst/>
            <a:gdLst/>
            <a:ahLst/>
            <a:cxnLst/>
            <a:rect l="l" t="t" r="r" b="b"/>
            <a:pathLst>
              <a:path w="49277" h="39988" extrusionOk="0">
                <a:moveTo>
                  <a:pt x="7996" y="0"/>
                </a:moveTo>
                <a:cubicBezTo>
                  <a:pt x="3580" y="0"/>
                  <a:pt x="0" y="3579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8"/>
                  <a:pt x="7996" y="39988"/>
                </a:cubicBezTo>
                <a:lnTo>
                  <a:pt x="41280" y="39988"/>
                </a:lnTo>
                <a:cubicBezTo>
                  <a:pt x="45697" y="39988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79"/>
                  <a:pt x="45697" y="0"/>
                  <a:pt x="41280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2238;p71"/>
          <p:cNvSpPr/>
          <p:nvPr/>
        </p:nvSpPr>
        <p:spPr>
          <a:xfrm>
            <a:off x="531338" y="3464919"/>
            <a:ext cx="1276973" cy="597324"/>
          </a:xfrm>
          <a:custGeom>
            <a:avLst/>
            <a:gdLst/>
            <a:ahLst/>
            <a:cxnLst/>
            <a:rect l="l" t="t" r="r" b="b"/>
            <a:pathLst>
              <a:path w="49277" h="39988" extrusionOk="0">
                <a:moveTo>
                  <a:pt x="7996" y="0"/>
                </a:moveTo>
                <a:cubicBezTo>
                  <a:pt x="3580" y="0"/>
                  <a:pt x="0" y="3579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8"/>
                  <a:pt x="7996" y="39988"/>
                </a:cubicBezTo>
                <a:lnTo>
                  <a:pt x="41280" y="39988"/>
                </a:lnTo>
                <a:cubicBezTo>
                  <a:pt x="45697" y="39988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79"/>
                  <a:pt x="45697" y="0"/>
                  <a:pt x="41280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2238;p71"/>
          <p:cNvSpPr/>
          <p:nvPr/>
        </p:nvSpPr>
        <p:spPr>
          <a:xfrm>
            <a:off x="7230622" y="3464919"/>
            <a:ext cx="1276973" cy="597324"/>
          </a:xfrm>
          <a:custGeom>
            <a:avLst/>
            <a:gdLst/>
            <a:ahLst/>
            <a:cxnLst/>
            <a:rect l="l" t="t" r="r" b="b"/>
            <a:pathLst>
              <a:path w="49277" h="39988" extrusionOk="0">
                <a:moveTo>
                  <a:pt x="7996" y="0"/>
                </a:moveTo>
                <a:cubicBezTo>
                  <a:pt x="3580" y="0"/>
                  <a:pt x="0" y="3579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8"/>
                  <a:pt x="7996" y="39988"/>
                </a:cubicBezTo>
                <a:lnTo>
                  <a:pt x="41280" y="39988"/>
                </a:lnTo>
                <a:cubicBezTo>
                  <a:pt x="45697" y="39988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79"/>
                  <a:pt x="45697" y="0"/>
                  <a:pt x="41280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2238;p71"/>
          <p:cNvSpPr/>
          <p:nvPr/>
        </p:nvSpPr>
        <p:spPr>
          <a:xfrm>
            <a:off x="7226175" y="2448872"/>
            <a:ext cx="1276973" cy="597324"/>
          </a:xfrm>
          <a:custGeom>
            <a:avLst/>
            <a:gdLst/>
            <a:ahLst/>
            <a:cxnLst/>
            <a:rect l="l" t="t" r="r" b="b"/>
            <a:pathLst>
              <a:path w="49277" h="39988" extrusionOk="0">
                <a:moveTo>
                  <a:pt x="7996" y="0"/>
                </a:moveTo>
                <a:cubicBezTo>
                  <a:pt x="3580" y="0"/>
                  <a:pt x="0" y="3579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8"/>
                  <a:pt x="7996" y="39988"/>
                </a:cubicBezTo>
                <a:lnTo>
                  <a:pt x="41280" y="39988"/>
                </a:lnTo>
                <a:cubicBezTo>
                  <a:pt x="45697" y="39988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79"/>
                  <a:pt x="45697" y="0"/>
                  <a:pt x="41280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2238;p71"/>
          <p:cNvSpPr/>
          <p:nvPr/>
        </p:nvSpPr>
        <p:spPr>
          <a:xfrm>
            <a:off x="7226175" y="1430903"/>
            <a:ext cx="1276973" cy="597324"/>
          </a:xfrm>
          <a:custGeom>
            <a:avLst/>
            <a:gdLst/>
            <a:ahLst/>
            <a:cxnLst/>
            <a:rect l="l" t="t" r="r" b="b"/>
            <a:pathLst>
              <a:path w="49277" h="39988" extrusionOk="0">
                <a:moveTo>
                  <a:pt x="7996" y="0"/>
                </a:moveTo>
                <a:cubicBezTo>
                  <a:pt x="3580" y="0"/>
                  <a:pt x="0" y="3579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8"/>
                  <a:pt x="7996" y="39988"/>
                </a:cubicBezTo>
                <a:lnTo>
                  <a:pt x="41280" y="39988"/>
                </a:lnTo>
                <a:cubicBezTo>
                  <a:pt x="45697" y="39988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79"/>
                  <a:pt x="45697" y="0"/>
                  <a:pt x="41280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Straight Connector 121"/>
          <p:cNvCxnSpPr/>
          <p:nvPr/>
        </p:nvCxnSpPr>
        <p:spPr>
          <a:xfrm>
            <a:off x="1936800" y="2786400"/>
            <a:ext cx="715398" cy="4799"/>
          </a:xfrm>
          <a:prstGeom prst="line">
            <a:avLst/>
          </a:prstGeom>
          <a:solidFill>
            <a:srgbClr val="9FA0A4"/>
          </a:solidFill>
          <a:ln>
            <a:noFill/>
          </a:ln>
        </p:spPr>
      </p:cxnSp>
      <p:cxnSp>
        <p:nvCxnSpPr>
          <p:cNvPr id="126" name="Straight Connector 125"/>
          <p:cNvCxnSpPr/>
          <p:nvPr/>
        </p:nvCxnSpPr>
        <p:spPr>
          <a:xfrm>
            <a:off x="1855460" y="2786400"/>
            <a:ext cx="74584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Google Shape;12235;p71"/>
          <p:cNvSpPr/>
          <p:nvPr/>
        </p:nvSpPr>
        <p:spPr>
          <a:xfrm>
            <a:off x="1832842" y="2763867"/>
            <a:ext cx="87411" cy="50399"/>
          </a:xfrm>
          <a:custGeom>
            <a:avLst/>
            <a:gdLst/>
            <a:ahLst/>
            <a:cxnLst/>
            <a:rect l="l" t="t" r="r" b="b"/>
            <a:pathLst>
              <a:path w="3373" h="3374" extrusionOk="0">
                <a:moveTo>
                  <a:pt x="1687" y="0"/>
                </a:moveTo>
                <a:cubicBezTo>
                  <a:pt x="755" y="0"/>
                  <a:pt x="1" y="755"/>
                  <a:pt x="1" y="1687"/>
                </a:cubicBezTo>
                <a:cubicBezTo>
                  <a:pt x="1" y="2619"/>
                  <a:pt x="755" y="3373"/>
                  <a:pt x="1687" y="3373"/>
                </a:cubicBezTo>
                <a:cubicBezTo>
                  <a:pt x="2618" y="3373"/>
                  <a:pt x="3372" y="2619"/>
                  <a:pt x="3372" y="1687"/>
                </a:cubicBezTo>
                <a:cubicBezTo>
                  <a:pt x="3372" y="755"/>
                  <a:pt x="2618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235;p71"/>
          <p:cNvSpPr/>
          <p:nvPr/>
        </p:nvSpPr>
        <p:spPr>
          <a:xfrm>
            <a:off x="2539585" y="2763867"/>
            <a:ext cx="87411" cy="50399"/>
          </a:xfrm>
          <a:custGeom>
            <a:avLst/>
            <a:gdLst/>
            <a:ahLst/>
            <a:cxnLst/>
            <a:rect l="l" t="t" r="r" b="b"/>
            <a:pathLst>
              <a:path w="3373" h="3374" extrusionOk="0">
                <a:moveTo>
                  <a:pt x="1687" y="0"/>
                </a:moveTo>
                <a:cubicBezTo>
                  <a:pt x="755" y="0"/>
                  <a:pt x="1" y="755"/>
                  <a:pt x="1" y="1687"/>
                </a:cubicBezTo>
                <a:cubicBezTo>
                  <a:pt x="1" y="2619"/>
                  <a:pt x="755" y="3373"/>
                  <a:pt x="1687" y="3373"/>
                </a:cubicBezTo>
                <a:cubicBezTo>
                  <a:pt x="2618" y="3373"/>
                  <a:pt x="3372" y="2619"/>
                  <a:pt x="3372" y="1687"/>
                </a:cubicBezTo>
                <a:cubicBezTo>
                  <a:pt x="3372" y="755"/>
                  <a:pt x="2618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2242;p71"/>
          <p:cNvSpPr/>
          <p:nvPr/>
        </p:nvSpPr>
        <p:spPr>
          <a:xfrm>
            <a:off x="1094401" y="3095299"/>
            <a:ext cx="3021437" cy="251971"/>
          </a:xfrm>
          <a:custGeom>
            <a:avLst/>
            <a:gdLst/>
            <a:ahLst/>
            <a:cxnLst/>
            <a:rect l="l" t="t" r="r" b="b"/>
            <a:pathLst>
              <a:path w="54064" h="18698" extrusionOk="0">
                <a:moveTo>
                  <a:pt x="53821" y="0"/>
                </a:moveTo>
                <a:cubicBezTo>
                  <a:pt x="53686" y="0"/>
                  <a:pt x="53579" y="109"/>
                  <a:pt x="53579" y="242"/>
                </a:cubicBezTo>
                <a:lnTo>
                  <a:pt x="53579" y="5286"/>
                </a:lnTo>
                <a:cubicBezTo>
                  <a:pt x="53579" y="8576"/>
                  <a:pt x="50903" y="11250"/>
                  <a:pt x="47614" y="11250"/>
                </a:cubicBezTo>
                <a:lnTo>
                  <a:pt x="7205" y="11250"/>
                </a:lnTo>
                <a:cubicBezTo>
                  <a:pt x="3232" y="11250"/>
                  <a:pt x="0" y="14484"/>
                  <a:pt x="0" y="18456"/>
                </a:cubicBezTo>
                <a:cubicBezTo>
                  <a:pt x="0" y="18589"/>
                  <a:pt x="109" y="18698"/>
                  <a:pt x="242" y="18698"/>
                </a:cubicBezTo>
                <a:cubicBezTo>
                  <a:pt x="376" y="18698"/>
                  <a:pt x="485" y="18589"/>
                  <a:pt x="485" y="18456"/>
                </a:cubicBezTo>
                <a:cubicBezTo>
                  <a:pt x="485" y="14751"/>
                  <a:pt x="3499" y="11736"/>
                  <a:pt x="7202" y="11736"/>
                </a:cubicBezTo>
                <a:lnTo>
                  <a:pt x="47612" y="11736"/>
                </a:lnTo>
                <a:cubicBezTo>
                  <a:pt x="51169" y="11736"/>
                  <a:pt x="54063" y="8843"/>
                  <a:pt x="54063" y="5286"/>
                </a:cubicBezTo>
                <a:lnTo>
                  <a:pt x="54063" y="242"/>
                </a:lnTo>
                <a:cubicBezTo>
                  <a:pt x="54063" y="109"/>
                  <a:pt x="53955" y="0"/>
                  <a:pt x="53821" y="0"/>
                </a:cubicBezTo>
                <a:close/>
              </a:path>
            </a:pathLst>
          </a:custGeom>
          <a:solidFill>
            <a:srgbClr val="9FA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2244;p71"/>
          <p:cNvSpPr/>
          <p:nvPr/>
        </p:nvSpPr>
        <p:spPr>
          <a:xfrm>
            <a:off x="4063896" y="3088160"/>
            <a:ext cx="87382" cy="50386"/>
          </a:xfrm>
          <a:custGeom>
            <a:avLst/>
            <a:gdLst/>
            <a:ahLst/>
            <a:cxnLst/>
            <a:rect l="l" t="t" r="r" b="b"/>
            <a:pathLst>
              <a:path w="3372" h="3373" extrusionOk="0">
                <a:moveTo>
                  <a:pt x="1687" y="1"/>
                </a:moveTo>
                <a:cubicBezTo>
                  <a:pt x="755" y="1"/>
                  <a:pt x="1" y="754"/>
                  <a:pt x="1" y="1686"/>
                </a:cubicBezTo>
                <a:cubicBezTo>
                  <a:pt x="1" y="2618"/>
                  <a:pt x="755" y="3372"/>
                  <a:pt x="1687" y="3372"/>
                </a:cubicBezTo>
                <a:cubicBezTo>
                  <a:pt x="2619" y="3372"/>
                  <a:pt x="3372" y="2618"/>
                  <a:pt x="3372" y="1686"/>
                </a:cubicBezTo>
                <a:cubicBezTo>
                  <a:pt x="3372" y="754"/>
                  <a:pt x="2619" y="1"/>
                  <a:pt x="1687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Straight Connector 185"/>
          <p:cNvCxnSpPr/>
          <p:nvPr/>
        </p:nvCxnSpPr>
        <p:spPr>
          <a:xfrm>
            <a:off x="6362730" y="2722337"/>
            <a:ext cx="74584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Google Shape;12235;p71"/>
          <p:cNvSpPr/>
          <p:nvPr/>
        </p:nvSpPr>
        <p:spPr>
          <a:xfrm>
            <a:off x="6340112" y="2699804"/>
            <a:ext cx="87411" cy="50399"/>
          </a:xfrm>
          <a:custGeom>
            <a:avLst/>
            <a:gdLst/>
            <a:ahLst/>
            <a:cxnLst/>
            <a:rect l="l" t="t" r="r" b="b"/>
            <a:pathLst>
              <a:path w="3373" h="3374" extrusionOk="0">
                <a:moveTo>
                  <a:pt x="1687" y="0"/>
                </a:moveTo>
                <a:cubicBezTo>
                  <a:pt x="755" y="0"/>
                  <a:pt x="1" y="755"/>
                  <a:pt x="1" y="1687"/>
                </a:cubicBezTo>
                <a:cubicBezTo>
                  <a:pt x="1" y="2619"/>
                  <a:pt x="755" y="3373"/>
                  <a:pt x="1687" y="3373"/>
                </a:cubicBezTo>
                <a:cubicBezTo>
                  <a:pt x="2618" y="3373"/>
                  <a:pt x="3372" y="2619"/>
                  <a:pt x="3372" y="1687"/>
                </a:cubicBezTo>
                <a:cubicBezTo>
                  <a:pt x="3372" y="755"/>
                  <a:pt x="2618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2235;p71"/>
          <p:cNvSpPr/>
          <p:nvPr/>
        </p:nvSpPr>
        <p:spPr>
          <a:xfrm>
            <a:off x="7046855" y="2699804"/>
            <a:ext cx="87411" cy="50399"/>
          </a:xfrm>
          <a:custGeom>
            <a:avLst/>
            <a:gdLst/>
            <a:ahLst/>
            <a:cxnLst/>
            <a:rect l="l" t="t" r="r" b="b"/>
            <a:pathLst>
              <a:path w="3373" h="3374" extrusionOk="0">
                <a:moveTo>
                  <a:pt x="1687" y="0"/>
                </a:moveTo>
                <a:cubicBezTo>
                  <a:pt x="755" y="0"/>
                  <a:pt x="1" y="755"/>
                  <a:pt x="1" y="1687"/>
                </a:cubicBezTo>
                <a:cubicBezTo>
                  <a:pt x="1" y="2619"/>
                  <a:pt x="755" y="3373"/>
                  <a:pt x="1687" y="3373"/>
                </a:cubicBezTo>
                <a:cubicBezTo>
                  <a:pt x="2618" y="3373"/>
                  <a:pt x="3372" y="2619"/>
                  <a:pt x="3372" y="1687"/>
                </a:cubicBezTo>
                <a:cubicBezTo>
                  <a:pt x="3372" y="755"/>
                  <a:pt x="2618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2244;p71"/>
          <p:cNvSpPr/>
          <p:nvPr/>
        </p:nvSpPr>
        <p:spPr>
          <a:xfrm>
            <a:off x="1069339" y="3342940"/>
            <a:ext cx="87382" cy="50386"/>
          </a:xfrm>
          <a:custGeom>
            <a:avLst/>
            <a:gdLst/>
            <a:ahLst/>
            <a:cxnLst/>
            <a:rect l="l" t="t" r="r" b="b"/>
            <a:pathLst>
              <a:path w="3372" h="3373" extrusionOk="0">
                <a:moveTo>
                  <a:pt x="1687" y="1"/>
                </a:moveTo>
                <a:cubicBezTo>
                  <a:pt x="755" y="1"/>
                  <a:pt x="1" y="754"/>
                  <a:pt x="1" y="1686"/>
                </a:cubicBezTo>
                <a:cubicBezTo>
                  <a:pt x="1" y="2618"/>
                  <a:pt x="755" y="3372"/>
                  <a:pt x="1687" y="3372"/>
                </a:cubicBezTo>
                <a:cubicBezTo>
                  <a:pt x="2619" y="3372"/>
                  <a:pt x="3372" y="2618"/>
                  <a:pt x="3372" y="1686"/>
                </a:cubicBezTo>
                <a:cubicBezTo>
                  <a:pt x="3372" y="754"/>
                  <a:pt x="2619" y="1"/>
                  <a:pt x="1687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2225;p71"/>
          <p:cNvSpPr/>
          <p:nvPr/>
        </p:nvSpPr>
        <p:spPr>
          <a:xfrm>
            <a:off x="4914590" y="2178720"/>
            <a:ext cx="3037505" cy="184460"/>
          </a:xfrm>
          <a:custGeom>
            <a:avLst/>
            <a:gdLst/>
            <a:ahLst/>
            <a:cxnLst/>
            <a:rect l="l" t="t" r="r" b="b"/>
            <a:pathLst>
              <a:path w="54063" h="18698" extrusionOk="0">
                <a:moveTo>
                  <a:pt x="53821" y="1"/>
                </a:moveTo>
                <a:cubicBezTo>
                  <a:pt x="53687" y="1"/>
                  <a:pt x="53579" y="108"/>
                  <a:pt x="53579" y="243"/>
                </a:cubicBezTo>
                <a:cubicBezTo>
                  <a:pt x="53579" y="3946"/>
                  <a:pt x="50564" y="6961"/>
                  <a:pt x="46861" y="6961"/>
                </a:cubicBezTo>
                <a:lnTo>
                  <a:pt x="6451" y="6961"/>
                </a:lnTo>
                <a:cubicBezTo>
                  <a:pt x="2895" y="6961"/>
                  <a:pt x="0" y="9857"/>
                  <a:pt x="0" y="13412"/>
                </a:cubicBezTo>
                <a:lnTo>
                  <a:pt x="0" y="18455"/>
                </a:lnTo>
                <a:cubicBezTo>
                  <a:pt x="0" y="18590"/>
                  <a:pt x="109" y="18697"/>
                  <a:pt x="242" y="18697"/>
                </a:cubicBezTo>
                <a:cubicBezTo>
                  <a:pt x="379" y="18697"/>
                  <a:pt x="487" y="18590"/>
                  <a:pt x="486" y="18455"/>
                </a:cubicBezTo>
                <a:lnTo>
                  <a:pt x="486" y="13412"/>
                </a:lnTo>
                <a:cubicBezTo>
                  <a:pt x="486" y="10122"/>
                  <a:pt x="3162" y="7447"/>
                  <a:pt x="6451" y="7447"/>
                </a:cubicBezTo>
                <a:lnTo>
                  <a:pt x="46858" y="7447"/>
                </a:lnTo>
                <a:cubicBezTo>
                  <a:pt x="50831" y="7447"/>
                  <a:pt x="54063" y="4215"/>
                  <a:pt x="54063" y="243"/>
                </a:cubicBezTo>
                <a:cubicBezTo>
                  <a:pt x="54063" y="108"/>
                  <a:pt x="53954" y="1"/>
                  <a:pt x="53821" y="1"/>
                </a:cubicBezTo>
                <a:close/>
              </a:path>
            </a:pathLst>
          </a:custGeom>
          <a:solidFill>
            <a:srgbClr val="9FA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2226;p71"/>
          <p:cNvSpPr/>
          <p:nvPr/>
        </p:nvSpPr>
        <p:spPr>
          <a:xfrm>
            <a:off x="7903956" y="2129215"/>
            <a:ext cx="87434" cy="50386"/>
          </a:xfrm>
          <a:custGeom>
            <a:avLst/>
            <a:gdLst/>
            <a:ahLst/>
            <a:cxnLst/>
            <a:rect l="l" t="t" r="r" b="b"/>
            <a:pathLst>
              <a:path w="3374" h="3373" extrusionOk="0">
                <a:moveTo>
                  <a:pt x="1687" y="0"/>
                </a:moveTo>
                <a:cubicBezTo>
                  <a:pt x="755" y="0"/>
                  <a:pt x="0" y="754"/>
                  <a:pt x="0" y="1687"/>
                </a:cubicBezTo>
                <a:cubicBezTo>
                  <a:pt x="0" y="2619"/>
                  <a:pt x="755" y="3373"/>
                  <a:pt x="1687" y="3373"/>
                </a:cubicBezTo>
                <a:cubicBezTo>
                  <a:pt x="2619" y="3370"/>
                  <a:pt x="3373" y="2617"/>
                  <a:pt x="3373" y="1687"/>
                </a:cubicBezTo>
                <a:cubicBezTo>
                  <a:pt x="3373" y="754"/>
                  <a:pt x="2619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2227;p71"/>
          <p:cNvSpPr/>
          <p:nvPr/>
        </p:nvSpPr>
        <p:spPr>
          <a:xfrm>
            <a:off x="4899064" y="2355639"/>
            <a:ext cx="87382" cy="50386"/>
          </a:xfrm>
          <a:custGeom>
            <a:avLst/>
            <a:gdLst/>
            <a:ahLst/>
            <a:cxnLst/>
            <a:rect l="l" t="t" r="r" b="b"/>
            <a:pathLst>
              <a:path w="3372" h="3373" extrusionOk="0">
                <a:moveTo>
                  <a:pt x="1685" y="1"/>
                </a:moveTo>
                <a:cubicBezTo>
                  <a:pt x="753" y="1"/>
                  <a:pt x="0" y="754"/>
                  <a:pt x="0" y="1686"/>
                </a:cubicBezTo>
                <a:cubicBezTo>
                  <a:pt x="0" y="2618"/>
                  <a:pt x="753" y="3372"/>
                  <a:pt x="1685" y="3372"/>
                </a:cubicBezTo>
                <a:cubicBezTo>
                  <a:pt x="2617" y="3372"/>
                  <a:pt x="3372" y="2616"/>
                  <a:pt x="3372" y="1686"/>
                </a:cubicBezTo>
                <a:cubicBezTo>
                  <a:pt x="3372" y="754"/>
                  <a:pt x="2617" y="1"/>
                  <a:pt x="1685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2250;p71"/>
          <p:cNvSpPr/>
          <p:nvPr/>
        </p:nvSpPr>
        <p:spPr>
          <a:xfrm>
            <a:off x="4907805" y="3088160"/>
            <a:ext cx="3037505" cy="256307"/>
          </a:xfrm>
          <a:custGeom>
            <a:avLst/>
            <a:gdLst/>
            <a:ahLst/>
            <a:cxnLst/>
            <a:rect l="l" t="t" r="r" b="b"/>
            <a:pathLst>
              <a:path w="54065" h="18698" extrusionOk="0"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lnTo>
                  <a:pt x="0" y="5286"/>
                </a:lnTo>
                <a:cubicBezTo>
                  <a:pt x="0" y="8843"/>
                  <a:pt x="2895" y="11736"/>
                  <a:pt x="6451" y="11736"/>
                </a:cubicBezTo>
                <a:lnTo>
                  <a:pt x="46862" y="11736"/>
                </a:lnTo>
                <a:cubicBezTo>
                  <a:pt x="50567" y="11736"/>
                  <a:pt x="53580" y="14751"/>
                  <a:pt x="53580" y="18456"/>
                </a:cubicBezTo>
                <a:cubicBezTo>
                  <a:pt x="53580" y="18589"/>
                  <a:pt x="53689" y="18698"/>
                  <a:pt x="53822" y="18698"/>
                </a:cubicBezTo>
                <a:cubicBezTo>
                  <a:pt x="53957" y="18698"/>
                  <a:pt x="54064" y="18589"/>
                  <a:pt x="54063" y="18456"/>
                </a:cubicBezTo>
                <a:cubicBezTo>
                  <a:pt x="54063" y="14484"/>
                  <a:pt x="50831" y="11250"/>
                  <a:pt x="46858" y="11250"/>
                </a:cubicBezTo>
                <a:lnTo>
                  <a:pt x="6449" y="11250"/>
                </a:lnTo>
                <a:cubicBezTo>
                  <a:pt x="3160" y="11250"/>
                  <a:pt x="484" y="8576"/>
                  <a:pt x="484" y="5286"/>
                </a:cubicBezTo>
                <a:lnTo>
                  <a:pt x="484" y="242"/>
                </a:ln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rgbClr val="9FA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2251;p71"/>
          <p:cNvSpPr/>
          <p:nvPr/>
        </p:nvSpPr>
        <p:spPr>
          <a:xfrm>
            <a:off x="7897491" y="3324771"/>
            <a:ext cx="87434" cy="50399"/>
          </a:xfrm>
          <a:custGeom>
            <a:avLst/>
            <a:gdLst/>
            <a:ahLst/>
            <a:cxnLst/>
            <a:rect l="l" t="t" r="r" b="b"/>
            <a:pathLst>
              <a:path w="3374" h="3374" extrusionOk="0">
                <a:moveTo>
                  <a:pt x="1687" y="0"/>
                </a:moveTo>
                <a:cubicBezTo>
                  <a:pt x="755" y="0"/>
                  <a:pt x="0" y="755"/>
                  <a:pt x="0" y="1687"/>
                </a:cubicBezTo>
                <a:cubicBezTo>
                  <a:pt x="0" y="2619"/>
                  <a:pt x="755" y="3373"/>
                  <a:pt x="1687" y="3373"/>
                </a:cubicBezTo>
                <a:cubicBezTo>
                  <a:pt x="2619" y="3373"/>
                  <a:pt x="3373" y="2619"/>
                  <a:pt x="3373" y="1687"/>
                </a:cubicBezTo>
                <a:cubicBezTo>
                  <a:pt x="3373" y="755"/>
                  <a:pt x="2619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2252;p71"/>
          <p:cNvSpPr/>
          <p:nvPr/>
        </p:nvSpPr>
        <p:spPr>
          <a:xfrm>
            <a:off x="4888480" y="3088160"/>
            <a:ext cx="87382" cy="50386"/>
          </a:xfrm>
          <a:custGeom>
            <a:avLst/>
            <a:gdLst/>
            <a:ahLst/>
            <a:cxnLst/>
            <a:rect l="l" t="t" r="r" b="b"/>
            <a:pathLst>
              <a:path w="3372" h="3373" extrusionOk="0">
                <a:moveTo>
                  <a:pt x="1685" y="1"/>
                </a:moveTo>
                <a:cubicBezTo>
                  <a:pt x="753" y="1"/>
                  <a:pt x="0" y="754"/>
                  <a:pt x="0" y="1686"/>
                </a:cubicBezTo>
                <a:cubicBezTo>
                  <a:pt x="0" y="2618"/>
                  <a:pt x="753" y="3372"/>
                  <a:pt x="1685" y="3372"/>
                </a:cubicBezTo>
                <a:cubicBezTo>
                  <a:pt x="2617" y="3372"/>
                  <a:pt x="3372" y="2618"/>
                  <a:pt x="3372" y="1686"/>
                </a:cubicBezTo>
                <a:cubicBezTo>
                  <a:pt x="3372" y="754"/>
                  <a:pt x="2617" y="1"/>
                  <a:pt x="1685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Rectangle 195"/>
          <p:cNvSpPr/>
          <p:nvPr/>
        </p:nvSpPr>
        <p:spPr>
          <a:xfrm>
            <a:off x="3538514" y="2588880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roxima-n-w01-reg"/>
              </a:rPr>
              <a:t>Dataset </a:t>
            </a: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734015" y="1526668"/>
            <a:ext cx="74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  <a:sym typeface="Barlow Semi Condensed"/>
              </a:rPr>
              <a:t>User_ID</a:t>
            </a:r>
            <a:endParaRPr lang="en-US" sz="1200" dirty="0">
              <a:solidFill>
                <a:schemeClr val="accent1"/>
              </a:solidFill>
              <a:latin typeface="+mj-lt"/>
              <a:ea typeface="Barlow Semi Condensed Medium"/>
              <a:cs typeface="Barlow Semi Condensed Medium"/>
              <a:sym typeface="Barlow Semi Condensed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347770" y="1555436"/>
            <a:ext cx="952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</a:rPr>
              <a:t>Product_ID</a:t>
            </a:r>
            <a:endParaRPr lang="en-US" sz="1200" dirty="0">
              <a:solidFill>
                <a:schemeClr val="accent1"/>
              </a:solidFill>
              <a:latin typeface="+mj-lt"/>
              <a:ea typeface="Barlow Semi Condensed Medium"/>
              <a:cs typeface="Barlow Semi Condensed Medium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111029" y="1555436"/>
            <a:ext cx="696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</a:rPr>
              <a:t>Gender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5985930" y="1534144"/>
            <a:ext cx="457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</a:rPr>
              <a:t>Age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319479" y="1549244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</a:rPr>
              <a:t>Occupation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13097" y="2647005"/>
            <a:ext cx="9621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</a:rPr>
              <a:t>CityCategory</a:t>
            </a:r>
            <a:endParaRPr lang="en-US"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13097" y="3534092"/>
            <a:ext cx="1407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</a:rPr>
              <a:t>Stay_In_Current_City_Years</a:t>
            </a:r>
            <a:endParaRPr lang="en-US" sz="1200" dirty="0">
              <a:solidFill>
                <a:schemeClr val="accent1"/>
              </a:solidFill>
              <a:latin typeface="+mj-lt"/>
              <a:ea typeface="Barlow Semi Condensed Medium"/>
              <a:cs typeface="Barlow Semi Condensed Medium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173486" y="3609692"/>
            <a:ext cx="1165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</a:rPr>
              <a:t>Marital_Status</a:t>
            </a:r>
            <a:endParaRPr lang="en-US" sz="1200" dirty="0">
              <a:solidFill>
                <a:schemeClr val="accent1"/>
              </a:solidFill>
              <a:latin typeface="+mj-lt"/>
              <a:ea typeface="Barlow Semi Condensed Medium"/>
              <a:cs typeface="Barlow Semi Condensed Medium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972815" y="3508209"/>
            <a:ext cx="11966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</a:rPr>
              <a:t>Product_Category_1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653603" y="3501970"/>
            <a:ext cx="1140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</a:rPr>
              <a:t>Product_Category_2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252361" y="3508209"/>
            <a:ext cx="1250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</a:rPr>
              <a:t>Product_Category_3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394018" y="2609978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+mj-lt"/>
                <a:ea typeface="Barlow Semi Condensed Medium"/>
                <a:cs typeface="Barlow Semi Condensed Medium"/>
              </a:rPr>
              <a:t>Purchase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4441501" y="2565523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train.csv)</a:t>
            </a:r>
            <a:endParaRPr lang="en-US" dirty="0"/>
          </a:p>
        </p:txBody>
      </p:sp>
      <p:sp>
        <p:nvSpPr>
          <p:cNvPr id="86" name="Google Shape;2316;p43"/>
          <p:cNvSpPr/>
          <p:nvPr/>
        </p:nvSpPr>
        <p:spPr>
          <a:xfrm>
            <a:off x="8666018" y="4754631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637090" y="47546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5147" y="1499588"/>
            <a:ext cx="41809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err="1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Réalisation</a:t>
            </a:r>
            <a:endParaRPr lang="en-US" sz="72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Google Shape;2316;p43"/>
          <p:cNvSpPr/>
          <p:nvPr/>
        </p:nvSpPr>
        <p:spPr>
          <a:xfrm>
            <a:off x="8666018" y="4754631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637090" y="47546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37090" y="47546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13</a:t>
            </a:r>
            <a:endParaRPr lang="en-US" dirty="0"/>
          </a:p>
        </p:txBody>
      </p:sp>
      <p:sp>
        <p:nvSpPr>
          <p:cNvPr id="7" name="Google Shape;2316;p43"/>
          <p:cNvSpPr/>
          <p:nvPr/>
        </p:nvSpPr>
        <p:spPr>
          <a:xfrm>
            <a:off x="8666018" y="4754631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8637090" y="478234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6262" y="1372649"/>
            <a:ext cx="71541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Merci 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6600" dirty="0">
                <a:solidFill>
                  <a:schemeClr val="dk2"/>
                </a:solidFill>
                <a:latin typeface="Fjalla One"/>
              </a:rPr>
              <a:t>P</a:t>
            </a:r>
            <a:r>
              <a:rPr lang="en-US" sz="66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our </a:t>
            </a:r>
            <a:r>
              <a:rPr lang="en-US" sz="1200" dirty="0" smtClean="0"/>
              <a:t> </a:t>
            </a:r>
            <a:r>
              <a:rPr lang="en-US" sz="6600" dirty="0" smtClean="0">
                <a:solidFill>
                  <a:schemeClr val="dk2"/>
                </a:solidFill>
                <a:latin typeface="Fjalla One"/>
              </a:rPr>
              <a:t>V</a:t>
            </a:r>
            <a:r>
              <a:rPr lang="en-US" sz="66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otre	</a:t>
            </a:r>
            <a:r>
              <a:rPr lang="en-US" sz="1200" dirty="0" smtClean="0"/>
              <a:t>  </a:t>
            </a:r>
            <a:r>
              <a:rPr lang="en-US" sz="6600" dirty="0">
                <a:solidFill>
                  <a:schemeClr val="dk2"/>
                </a:solidFill>
                <a:latin typeface="Fjalla One"/>
              </a:rPr>
              <a:t>A</a:t>
            </a:r>
            <a:r>
              <a:rPr lang="en-US" sz="66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ttention</a:t>
            </a:r>
            <a:endParaRPr lang="en-US" sz="6600" dirty="0">
              <a:solidFill>
                <a:schemeClr val="dk2"/>
              </a:solidFill>
              <a:latin typeface="Fjalla One"/>
              <a:ea typeface="Fjalla One"/>
              <a:cs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5039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27742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289151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347342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360098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66675" y="40295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Introduction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05401" y="1393656"/>
            <a:ext cx="2676374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US" dirty="0">
                <a:solidFill>
                  <a:schemeClr val="accent1"/>
                </a:solidFill>
              </a:rPr>
              <a:t>roblématique et Solutions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24395" y="245956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Etude technique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68074" y="346418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Réalisation</a:t>
            </a:r>
            <a:endParaRPr lang="en-US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42622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44005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49942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51277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65" name="Google Shape;2130;p37">
            <a:extLst>
              <a:ext uri="{FF2B5EF4-FFF2-40B4-BE49-F238E27FC236}">
                <a16:creationId xmlns:a16="http://schemas.microsoft.com/office/drawing/2014/main" id="{C9628617-D2F4-5D3E-8D12-9803D6172C06}"/>
              </a:ext>
            </a:extLst>
          </p:cNvPr>
          <p:cNvGrpSpPr/>
          <p:nvPr/>
        </p:nvGrpSpPr>
        <p:grpSpPr>
          <a:xfrm>
            <a:off x="734200" y="4297771"/>
            <a:ext cx="635100" cy="734704"/>
            <a:chOff x="731647" y="3806675"/>
            <a:chExt cx="635100" cy="734704"/>
          </a:xfrm>
        </p:grpSpPr>
        <p:grpSp>
          <p:nvGrpSpPr>
            <p:cNvPr id="266" name="Google Shape;2131;p37">
              <a:extLst>
                <a:ext uri="{FF2B5EF4-FFF2-40B4-BE49-F238E27FC236}">
                  <a16:creationId xmlns:a16="http://schemas.microsoft.com/office/drawing/2014/main" id="{FE098F6D-827C-83DF-9F8A-6C2FC0A42B6D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71" name="Google Shape;2132;p37">
                <a:extLst>
                  <a:ext uri="{FF2B5EF4-FFF2-40B4-BE49-F238E27FC236}">
                    <a16:creationId xmlns:a16="http://schemas.microsoft.com/office/drawing/2014/main" id="{AE287635-D5F1-C1E9-1DE7-F855601DFBE5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133;p37">
                <a:extLst>
                  <a:ext uri="{FF2B5EF4-FFF2-40B4-BE49-F238E27FC236}">
                    <a16:creationId xmlns:a16="http://schemas.microsoft.com/office/drawing/2014/main" id="{6325B1B6-4AB0-3986-CC6D-0FB907C9EEE5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134;p37">
              <a:extLst>
                <a:ext uri="{FF2B5EF4-FFF2-40B4-BE49-F238E27FC236}">
                  <a16:creationId xmlns:a16="http://schemas.microsoft.com/office/drawing/2014/main" id="{FF0D5438-8F20-BBFD-687E-58B54555B911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8" name="Google Shape;2135;p37">
                <a:extLst>
                  <a:ext uri="{FF2B5EF4-FFF2-40B4-BE49-F238E27FC236}">
                    <a16:creationId xmlns:a16="http://schemas.microsoft.com/office/drawing/2014/main" id="{8F858B3F-55EB-E075-DCE2-35E25A2AD9B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9" name="Google Shape;2136;p37">
                <a:extLst>
                  <a:ext uri="{FF2B5EF4-FFF2-40B4-BE49-F238E27FC236}">
                    <a16:creationId xmlns:a16="http://schemas.microsoft.com/office/drawing/2014/main" id="{FE6D8A4E-AEBA-43E1-E2A6-9360B054488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70" name="Google Shape;2137;p37">
                <a:extLst>
                  <a:ext uri="{FF2B5EF4-FFF2-40B4-BE49-F238E27FC236}">
                    <a16:creationId xmlns:a16="http://schemas.microsoft.com/office/drawing/2014/main" id="{CE282855-ECFB-6308-525F-152A29EF93D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3" name="Google Shape;2145;p37">
            <a:extLst>
              <a:ext uri="{FF2B5EF4-FFF2-40B4-BE49-F238E27FC236}">
                <a16:creationId xmlns:a16="http://schemas.microsoft.com/office/drawing/2014/main" id="{57EFB351-D5BC-395D-9D57-30C12AEE481B}"/>
              </a:ext>
            </a:extLst>
          </p:cNvPr>
          <p:cNvSpPr txBox="1">
            <a:spLocks/>
          </p:cNvSpPr>
          <p:nvPr/>
        </p:nvSpPr>
        <p:spPr>
          <a:xfrm>
            <a:off x="1570627" y="44018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Conclusion</a:t>
            </a:r>
          </a:p>
        </p:txBody>
      </p:sp>
      <p:sp>
        <p:nvSpPr>
          <p:cNvPr id="274" name="Google Shape;2150;p37">
            <a:extLst>
              <a:ext uri="{FF2B5EF4-FFF2-40B4-BE49-F238E27FC236}">
                <a16:creationId xmlns:a16="http://schemas.microsoft.com/office/drawing/2014/main" id="{7772D1DC-BA73-7B75-A6D0-6316303464A9}"/>
              </a:ext>
            </a:extLst>
          </p:cNvPr>
          <p:cNvSpPr txBox="1">
            <a:spLocks/>
          </p:cNvSpPr>
          <p:nvPr/>
        </p:nvSpPr>
        <p:spPr>
          <a:xfrm>
            <a:off x="816369" y="445044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Introduction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" name="Google Shape;2316;p43"/>
          <p:cNvSpPr/>
          <p:nvPr/>
        </p:nvSpPr>
        <p:spPr>
          <a:xfrm>
            <a:off x="8666018" y="4754631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545000" y="526715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44328" y="26652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Black </a:t>
            </a:r>
            <a:r>
              <a:rPr lang="en" dirty="0" smtClean="0"/>
              <a:t>Friday !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57" y="1085774"/>
            <a:ext cx="793925" cy="5606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12" y="2316520"/>
            <a:ext cx="3105560" cy="1735393"/>
          </a:xfrm>
          <a:prstGeom prst="rect">
            <a:avLst/>
          </a:prstGeom>
        </p:spPr>
      </p:pic>
      <p:sp>
        <p:nvSpPr>
          <p:cNvPr id="12" name="Google Shape;2316;p43"/>
          <p:cNvSpPr/>
          <p:nvPr/>
        </p:nvSpPr>
        <p:spPr>
          <a:xfrm>
            <a:off x="8666018" y="4754631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510113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Problématique et Solutions</a:t>
            </a:r>
            <a:endParaRPr sz="40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" name="Google Shape;2316;p43"/>
          <p:cNvSpPr/>
          <p:nvPr/>
        </p:nvSpPr>
        <p:spPr>
          <a:xfrm>
            <a:off x="8666018" y="4754631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0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Problématique</a:t>
            </a: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81546" y="1447702"/>
            <a:ext cx="35571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-FR" b="1" dirty="0"/>
              <a:t>Comment analyser le comportement du consommateur </a:t>
            </a:r>
            <a:r>
              <a:rPr lang="fr-FR" b="1" dirty="0" smtClean="0"/>
              <a:t>?</a:t>
            </a:r>
            <a:endParaRPr lang="en-US" dirty="0"/>
          </a:p>
          <a:p>
            <a:r>
              <a:rPr lang="en-US" dirty="0" smtClean="0"/>
              <a:t>- Les </a:t>
            </a:r>
            <a:r>
              <a:rPr lang="en-US" dirty="0" err="1"/>
              <a:t>besoins</a:t>
            </a:r>
            <a:endParaRPr lang="en-US" dirty="0"/>
          </a:p>
          <a:p>
            <a:pPr fontAlgn="base"/>
            <a:r>
              <a:rPr lang="fr-FR" dirty="0" smtClean="0"/>
              <a:t>- La </a:t>
            </a:r>
            <a:r>
              <a:rPr lang="fr-FR" dirty="0"/>
              <a:t>personnalité</a:t>
            </a:r>
          </a:p>
          <a:p>
            <a:pPr fontAlgn="base"/>
            <a:r>
              <a:rPr lang="fr-FR" dirty="0" smtClean="0"/>
              <a:t>- Le </a:t>
            </a:r>
            <a:r>
              <a:rPr lang="fr-FR" dirty="0"/>
              <a:t>contexte familial</a:t>
            </a:r>
          </a:p>
          <a:p>
            <a:pPr fontAlgn="base"/>
            <a:r>
              <a:rPr lang="fr-FR" dirty="0" smtClean="0"/>
              <a:t>- Le </a:t>
            </a:r>
            <a:r>
              <a:rPr lang="fr-FR" dirty="0"/>
              <a:t>contexte social</a:t>
            </a:r>
          </a:p>
          <a:p>
            <a:pPr fontAlgn="base"/>
            <a:r>
              <a:rPr lang="fr-FR" dirty="0" smtClean="0"/>
              <a:t>- Le </a:t>
            </a:r>
            <a:r>
              <a:rPr lang="fr-FR" dirty="0"/>
              <a:t>contexte économique</a:t>
            </a:r>
          </a:p>
          <a:p>
            <a:pPr fontAlgn="base"/>
            <a:r>
              <a:rPr lang="fr-FR" dirty="0" smtClean="0"/>
              <a:t>- Le </a:t>
            </a:r>
            <a:r>
              <a:rPr lang="fr-FR" dirty="0"/>
              <a:t>contexte culturel</a:t>
            </a:r>
          </a:p>
          <a:p>
            <a:r>
              <a:rPr lang="en-US" dirty="0"/>
              <a:t/>
            </a:r>
            <a:br>
              <a:rPr lang="en-US" dirty="0"/>
            </a:b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2" name="Google Shape;4019;p64"/>
          <p:cNvGrpSpPr/>
          <p:nvPr/>
        </p:nvGrpSpPr>
        <p:grpSpPr>
          <a:xfrm>
            <a:off x="901148" y="1447702"/>
            <a:ext cx="3167270" cy="2676939"/>
            <a:chOff x="1744400" y="429725"/>
            <a:chExt cx="4623925" cy="4948200"/>
          </a:xfrm>
        </p:grpSpPr>
        <p:sp>
          <p:nvSpPr>
            <p:cNvPr id="243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316;p43"/>
          <p:cNvSpPr/>
          <p:nvPr/>
        </p:nvSpPr>
        <p:spPr>
          <a:xfrm>
            <a:off x="8666018" y="4754631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1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grpSp>
        <p:nvGrpSpPr>
          <p:cNvPr id="4" name="Google Shape;4241;p64"/>
          <p:cNvGrpSpPr/>
          <p:nvPr/>
        </p:nvGrpSpPr>
        <p:grpSpPr>
          <a:xfrm>
            <a:off x="1110829" y="1795672"/>
            <a:ext cx="2632910" cy="2327098"/>
            <a:chOff x="1338075" y="463925"/>
            <a:chExt cx="5022575" cy="4585450"/>
          </a:xfrm>
        </p:grpSpPr>
        <p:sp>
          <p:nvSpPr>
            <p:cNvPr id="5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4128775" y="227430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696969"/>
                </a:solidFill>
                <a:latin typeface="Arial" panose="020B0604020202020204" pitchFamily="34" charset="0"/>
              </a:rPr>
              <a:t>Dans </a:t>
            </a:r>
            <a:r>
              <a:rPr lang="fr-FR" b="1" dirty="0" smtClean="0">
                <a:solidFill>
                  <a:srgbClr val="696969"/>
                </a:solidFill>
                <a:latin typeface="Arial" panose="020B0604020202020204" pitchFamily="34" charset="0"/>
              </a:rPr>
              <a:t>ce  projet :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696969"/>
                </a:solidFill>
                <a:latin typeface="Arial" panose="020B0604020202020204" pitchFamily="34" charset="0"/>
              </a:rPr>
              <a:t>analysons </a:t>
            </a:r>
            <a:r>
              <a:rPr lang="fr-FR" dirty="0">
                <a:solidFill>
                  <a:srgbClr val="696969"/>
                </a:solidFill>
                <a:latin typeface="Arial" panose="020B0604020202020204" pitchFamily="34" charset="0"/>
              </a:rPr>
              <a:t>et prédisons les ventes pendant le Black </a:t>
            </a:r>
            <a:r>
              <a:rPr lang="fr-FR" dirty="0" smtClean="0">
                <a:solidFill>
                  <a:srgbClr val="696969"/>
                </a:solidFill>
                <a:latin typeface="Arial" panose="020B0604020202020204" pitchFamily="34" charset="0"/>
              </a:rPr>
              <a:t>Friday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696969"/>
                </a:solidFill>
                <a:latin typeface="Arial" panose="020B0604020202020204" pitchFamily="34" charset="0"/>
              </a:rPr>
              <a:t>affichons </a:t>
            </a:r>
            <a:r>
              <a:rPr lang="fr-FR" dirty="0">
                <a:solidFill>
                  <a:srgbClr val="696969"/>
                </a:solidFill>
                <a:latin typeface="Arial" panose="020B0604020202020204" pitchFamily="34" charset="0"/>
              </a:rPr>
              <a:t>les résultats à travers des graphiques de tracé et différents modèles de prédiction.</a:t>
            </a:r>
            <a:endParaRPr lang="en-US" dirty="0"/>
          </a:p>
        </p:txBody>
      </p:sp>
      <p:sp>
        <p:nvSpPr>
          <p:cNvPr id="269" name="Google Shape;2316;p43"/>
          <p:cNvSpPr/>
          <p:nvPr/>
        </p:nvSpPr>
        <p:spPr>
          <a:xfrm>
            <a:off x="6172200" y="4558145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1</a:t>
            </a:r>
            <a:endParaRPr dirty="0"/>
          </a:p>
        </p:txBody>
      </p:sp>
      <p:sp>
        <p:nvSpPr>
          <p:cNvPr id="270" name="Google Shape;2316;p43"/>
          <p:cNvSpPr/>
          <p:nvPr/>
        </p:nvSpPr>
        <p:spPr>
          <a:xfrm>
            <a:off x="8666018" y="4754631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5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3266660"/>
            <a:ext cx="3071191" cy="1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700" dirty="0"/>
              <a:t>Etude technique</a:t>
            </a:r>
            <a:br>
              <a:rPr lang="en-US" sz="4700" dirty="0"/>
            </a:b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5" name="Google Shape;2316;p43"/>
          <p:cNvSpPr/>
          <p:nvPr/>
        </p:nvSpPr>
        <p:spPr>
          <a:xfrm>
            <a:off x="8666018" y="4754631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2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400" y="1231199"/>
            <a:ext cx="4454869" cy="3186601"/>
          </a:xfrm>
          <a:prstGeom prst="rect">
            <a:avLst/>
          </a:prstGeom>
        </p:spPr>
      </p:pic>
      <p:sp>
        <p:nvSpPr>
          <p:cNvPr id="13" name="Google Shape;2342;p46"/>
          <p:cNvSpPr txBox="1">
            <a:spLocks noGrp="1"/>
          </p:cNvSpPr>
          <p:nvPr>
            <p:ph type="title"/>
          </p:nvPr>
        </p:nvSpPr>
        <p:spPr>
          <a:xfrm>
            <a:off x="1479750" y="460799"/>
            <a:ext cx="8002650" cy="545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Machine</a:t>
            </a:r>
            <a:r>
              <a:rPr lang="en-US" dirty="0" smtClean="0">
                <a:solidFill>
                  <a:schemeClr val="dk2"/>
                </a:solidFill>
              </a:rPr>
              <a:t> </a:t>
            </a:r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Learning</a:t>
            </a:r>
            <a:endParaRPr sz="2800" dirty="0">
              <a:solidFill>
                <a:schemeClr val="dk2"/>
              </a:solidFill>
              <a:latin typeface="Fjalla One"/>
              <a:ea typeface="Fjalla One"/>
              <a:cs typeface="Fjalla On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956" y="2381862"/>
            <a:ext cx="2651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C’est</a:t>
            </a:r>
            <a:r>
              <a:rPr lang="en-US" dirty="0"/>
              <a:t> quoi Machine Learning ? </a:t>
            </a:r>
          </a:p>
        </p:txBody>
      </p:sp>
      <p:sp>
        <p:nvSpPr>
          <p:cNvPr id="5" name="Google Shape;2316;p43"/>
          <p:cNvSpPr/>
          <p:nvPr/>
        </p:nvSpPr>
        <p:spPr>
          <a:xfrm>
            <a:off x="6172200" y="4558145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1</a:t>
            </a:r>
            <a:endParaRPr dirty="0"/>
          </a:p>
        </p:txBody>
      </p:sp>
      <p:sp>
        <p:nvSpPr>
          <p:cNvPr id="6" name="Google Shape;2316;p43"/>
          <p:cNvSpPr/>
          <p:nvPr/>
        </p:nvSpPr>
        <p:spPr>
          <a:xfrm>
            <a:off x="8666018" y="4754631"/>
            <a:ext cx="325582" cy="335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170</Words>
  <Application>Microsoft Office PowerPoint</Application>
  <PresentationFormat>On-screen Show (16:9)</PresentationFormat>
  <Paragraphs>82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Barlow Semi Condensed Medium</vt:lpstr>
      <vt:lpstr>Arial</vt:lpstr>
      <vt:lpstr>proxima-n-w01-reg</vt:lpstr>
      <vt:lpstr>Barlow Semi Condensed</vt:lpstr>
      <vt:lpstr>Fjalla One</vt:lpstr>
      <vt:lpstr>Technology Consulting by Slidesgo</vt:lpstr>
      <vt:lpstr>Black Friday / Analyse du comportement d’achat </vt:lpstr>
      <vt:lpstr>Plan</vt:lpstr>
      <vt:lpstr>Introduction</vt:lpstr>
      <vt:lpstr>Black Friday !</vt:lpstr>
      <vt:lpstr>Problématique et Solutions</vt:lpstr>
      <vt:lpstr>Problématique</vt:lpstr>
      <vt:lpstr>Solutions</vt:lpstr>
      <vt:lpstr>Etude technique </vt:lpstr>
      <vt:lpstr>Machine Learning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/ Analyse du comportement d’achat</dc:title>
  <dc:creator>oussama zitou</dc:creator>
  <cp:lastModifiedBy>Windows User</cp:lastModifiedBy>
  <cp:revision>41</cp:revision>
  <dcterms:modified xsi:type="dcterms:W3CDTF">2022-05-22T20:04:41Z</dcterms:modified>
</cp:coreProperties>
</file>