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5" r:id="rId1"/>
  </p:sldMasterIdLst>
  <p:notesMasterIdLst>
    <p:notesMasterId r:id="rId18"/>
  </p:notesMasterIdLst>
  <p:sldIdLst>
    <p:sldId id="257" r:id="rId2"/>
    <p:sldId id="258" r:id="rId3"/>
    <p:sldId id="259" r:id="rId4"/>
    <p:sldId id="261" r:id="rId5"/>
    <p:sldId id="260" r:id="rId6"/>
    <p:sldId id="262" r:id="rId7"/>
    <p:sldId id="315" r:id="rId8"/>
    <p:sldId id="317" r:id="rId9"/>
    <p:sldId id="295" r:id="rId10"/>
    <p:sldId id="301" r:id="rId11"/>
    <p:sldId id="318" r:id="rId12"/>
    <p:sldId id="274" r:id="rId13"/>
    <p:sldId id="269" r:id="rId14"/>
    <p:sldId id="278" r:id="rId15"/>
    <p:sldId id="316" r:id="rId16"/>
    <p:sldId id="297"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46A"/>
    <a:srgbClr val="2C31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11"/>
    <p:restoredTop sz="94712"/>
  </p:normalViewPr>
  <p:slideViewPr>
    <p:cSldViewPr snapToGrid="0" snapToObjects="1">
      <p:cViewPr varScale="1">
        <p:scale>
          <a:sx n="68" d="100"/>
          <a:sy n="68" d="100"/>
        </p:scale>
        <p:origin x="98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72522-F3B9-E34D-B110-AC7C821D9B93}" type="datetimeFigureOut">
              <a:rPr lang="fr-FR" smtClean="0"/>
              <a:t>04/12/2022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783C8-4F8B-814D-B654-3EC8D7EE80BC}" type="slidenum">
              <a:rPr lang="fr-FR" smtClean="0"/>
              <a:t>‹#›</a:t>
            </a:fld>
            <a:endParaRPr lang="fr-FR" dirty="0"/>
          </a:p>
        </p:txBody>
      </p:sp>
    </p:spTree>
    <p:extLst>
      <p:ext uri="{BB962C8B-B14F-4D97-AF65-F5344CB8AC3E}">
        <p14:creationId xmlns:p14="http://schemas.microsoft.com/office/powerpoint/2010/main" val="36058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13</a:t>
            </a:fld>
            <a:endParaRPr lang="en-US" dirty="0"/>
          </a:p>
        </p:txBody>
      </p:sp>
    </p:spTree>
    <p:extLst>
      <p:ext uri="{BB962C8B-B14F-4D97-AF65-F5344CB8AC3E}">
        <p14:creationId xmlns:p14="http://schemas.microsoft.com/office/powerpoint/2010/main" val="77964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8"/>
            <a:ext cx="10363200" cy="1470025"/>
          </a:xfrm>
        </p:spPr>
        <p:txBody>
          <a:bodyPr/>
          <a:lstStyle/>
          <a:p>
            <a:r>
              <a:rPr lang="fr-FR"/>
              <a:t>Modifiez le style du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2D5F8F1D-ACB4-4F06-A014-A966F27B87C0}" type="datetime1">
              <a:rPr lang="fr-FR" smtClean="0"/>
              <a:t>04/12/2022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3139D2E-4CC9-524D-BC49-51CE0B6E01A0}" type="slidenum">
              <a:rPr lang="fr-FR" smtClean="0"/>
              <a:t>‹#›</a:t>
            </a:fld>
            <a:endParaRPr lang="fr-FR" dirty="0"/>
          </a:p>
        </p:txBody>
      </p:sp>
    </p:spTree>
    <p:extLst>
      <p:ext uri="{BB962C8B-B14F-4D97-AF65-F5344CB8AC3E}">
        <p14:creationId xmlns:p14="http://schemas.microsoft.com/office/powerpoint/2010/main" val="351156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F852C63-A6C4-4293-B91B-58D8C1529A65}" type="datetime1">
              <a:rPr lang="fr-FR" smtClean="0"/>
              <a:t>04/12/2022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3139D2E-4CC9-524D-BC49-51CE0B6E01A0}" type="slidenum">
              <a:rPr lang="fr-FR" smtClean="0"/>
              <a:t>‹#›</a:t>
            </a:fld>
            <a:endParaRPr lang="fr-FR" dirty="0"/>
          </a:p>
        </p:txBody>
      </p:sp>
    </p:spTree>
    <p:extLst>
      <p:ext uri="{BB962C8B-B14F-4D97-AF65-F5344CB8AC3E}">
        <p14:creationId xmlns:p14="http://schemas.microsoft.com/office/powerpoint/2010/main" val="360508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1785600" y="274641"/>
            <a:ext cx="36576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12800" y="274641"/>
            <a:ext cx="107696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99C1891-57D4-4B6C-BE68-847A302F6C8D}" type="datetime1">
              <a:rPr lang="fr-FR" smtClean="0"/>
              <a:t>04/12/2022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3139D2E-4CC9-524D-BC49-51CE0B6E01A0}" type="slidenum">
              <a:rPr lang="fr-FR" smtClean="0"/>
              <a:t>‹#›</a:t>
            </a:fld>
            <a:endParaRPr lang="fr-FR" dirty="0"/>
          </a:p>
        </p:txBody>
      </p:sp>
    </p:spTree>
    <p:extLst>
      <p:ext uri="{BB962C8B-B14F-4D97-AF65-F5344CB8AC3E}">
        <p14:creationId xmlns:p14="http://schemas.microsoft.com/office/powerpoint/2010/main" val="3159425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832153" y="0"/>
            <a:ext cx="4267201" cy="6858000"/>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70110" y="1283566"/>
            <a:ext cx="3791285" cy="2898721"/>
          </a:xfrm>
          <a:noFill/>
        </p:spPr>
        <p:txBody>
          <a:bodyPr anchor="b">
            <a:noAutofit/>
          </a:bodyPr>
          <a:lstStyle>
            <a:lvl1pPr algn="ctr">
              <a:lnSpc>
                <a:spcPct val="100000"/>
              </a:lnSpc>
              <a:spcBef>
                <a:spcPts val="0"/>
              </a:spcBef>
              <a:defRPr sz="20001">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70110" y="4069976"/>
            <a:ext cx="3791285" cy="807577"/>
          </a:xfrm>
          <a:noFill/>
        </p:spPr>
        <p:txBody>
          <a:bodyPr anchor="t">
            <a:noAutofit/>
          </a:bodyPr>
          <a:lstStyle>
            <a:lvl1pPr algn="ctr">
              <a:lnSpc>
                <a:spcPct val="100000"/>
              </a:lnSpc>
              <a:spcBef>
                <a:spcPts val="0"/>
              </a:spcBef>
              <a:defRPr sz="2933">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5963353" y="6425933"/>
            <a:ext cx="432000" cy="432067"/>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5531353" y="5993867"/>
            <a:ext cx="432000" cy="432067"/>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5099353" y="5561800"/>
            <a:ext cx="432000" cy="432067"/>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5099353" y="6425933"/>
            <a:ext cx="432000" cy="432067"/>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382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3882374" y="2945869"/>
            <a:ext cx="1293753" cy="48013"/>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 name="フッター プレースホルダー 2"/>
          <p:cNvSpPr>
            <a:spLocks noGrp="1"/>
          </p:cNvSpPr>
          <p:nvPr>
            <p:ph type="ftr" sz="quarter" idx="10"/>
          </p:nvPr>
        </p:nvSpPr>
        <p:spPr>
          <a:xfrm>
            <a:off x="4038600" y="6389527"/>
            <a:ext cx="4114800" cy="365125"/>
          </a:xfrm>
          <a:prstGeom prst="rect">
            <a:avLst/>
          </a:prstGeom>
        </p:spPr>
        <p:txBody>
          <a:bodyPr/>
          <a:lstStyle>
            <a:lvl1pPr algn="ctr">
              <a:defRPr/>
            </a:lvl1pPr>
          </a:lstStyle>
          <a:p>
            <a:endParaRPr lang="en-US" dirty="0"/>
          </a:p>
        </p:txBody>
      </p:sp>
      <p:sp>
        <p:nvSpPr>
          <p:cNvPr id="4" name="スライド番号プレースホルダー 3"/>
          <p:cNvSpPr>
            <a:spLocks noGrp="1"/>
          </p:cNvSpPr>
          <p:nvPr>
            <p:ph type="sldNum" sz="quarter" idx="11"/>
          </p:nvPr>
        </p:nvSpPr>
        <p:spPr>
          <a:xfrm>
            <a:off x="11407246" y="6401024"/>
            <a:ext cx="784517" cy="326074"/>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3808406" y="3133093"/>
            <a:ext cx="5697242" cy="157776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3808406" y="2386346"/>
            <a:ext cx="5697242" cy="498098"/>
          </a:xfrm>
        </p:spPr>
        <p:txBody>
          <a:bodyPr anchor="ctr">
            <a:noAutofit/>
          </a:bodyPr>
          <a:lstStyle>
            <a:lvl1pP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2771020" y="1969409"/>
            <a:ext cx="927766" cy="745182"/>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02065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7045795" y="0"/>
            <a:ext cx="4267201" cy="6858000"/>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7283752" y="1283566"/>
            <a:ext cx="3791285" cy="2898721"/>
          </a:xfrm>
          <a:noFill/>
        </p:spPr>
        <p:txBody>
          <a:bodyPr anchor="b">
            <a:noAutofit/>
          </a:bodyPr>
          <a:lstStyle>
            <a:lvl1pPr algn="ctr">
              <a:lnSpc>
                <a:spcPct val="100000"/>
              </a:lnSpc>
              <a:spcBef>
                <a:spcPts val="0"/>
              </a:spcBef>
              <a:defRPr sz="20001">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7283752" y="4069976"/>
            <a:ext cx="3791285" cy="807577"/>
          </a:xfrm>
          <a:noFill/>
        </p:spPr>
        <p:txBody>
          <a:bodyPr anchor="t">
            <a:noAutofit/>
          </a:bodyPr>
          <a:lstStyle>
            <a:lvl1pPr algn="ctr">
              <a:lnSpc>
                <a:spcPct val="100000"/>
              </a:lnSpc>
              <a:spcBef>
                <a:spcPts val="0"/>
              </a:spcBef>
              <a:defRPr sz="2933">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6613795" y="6425933"/>
            <a:ext cx="432000" cy="432067"/>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6181795" y="5993867"/>
            <a:ext cx="432000" cy="432067"/>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6613795" y="5561800"/>
            <a:ext cx="432000" cy="432067"/>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5749795" y="6425933"/>
            <a:ext cx="432000" cy="432067"/>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87546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038600" y="6389527"/>
            <a:ext cx="4114800" cy="365125"/>
          </a:xfrm>
        </p:spPr>
        <p:txBody>
          <a:bodyPr/>
          <a:lstStyle/>
          <a:p>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4930020" y="4057205"/>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正方形/長方形 16"/>
          <p:cNvSpPr/>
          <p:nvPr userDrawn="1"/>
        </p:nvSpPr>
        <p:spPr>
          <a:xfrm>
            <a:off x="4930020" y="4057205"/>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正方形/長方形 17"/>
          <p:cNvSpPr/>
          <p:nvPr userDrawn="1"/>
        </p:nvSpPr>
        <p:spPr>
          <a:xfrm>
            <a:off x="4930020" y="4057205"/>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正方形/長方形 18"/>
          <p:cNvSpPr/>
          <p:nvPr userDrawn="1"/>
        </p:nvSpPr>
        <p:spPr>
          <a:xfrm>
            <a:off x="4930020" y="4057205"/>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正方形/長方形 19"/>
          <p:cNvSpPr/>
          <p:nvPr userDrawn="1"/>
        </p:nvSpPr>
        <p:spPr>
          <a:xfrm>
            <a:off x="4930019" y="4057204"/>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正方形/長方形 20"/>
          <p:cNvSpPr/>
          <p:nvPr userDrawn="1"/>
        </p:nvSpPr>
        <p:spPr>
          <a:xfrm>
            <a:off x="4930018" y="4057204"/>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テキスト プレースホルダー 12"/>
          <p:cNvSpPr>
            <a:spLocks noGrp="1"/>
          </p:cNvSpPr>
          <p:nvPr>
            <p:ph type="body" sz="quarter" idx="12" hasCustomPrompt="1"/>
          </p:nvPr>
        </p:nvSpPr>
        <p:spPr>
          <a:xfrm>
            <a:off x="8038432" y="5160092"/>
            <a:ext cx="3704389" cy="745504"/>
          </a:xfrm>
        </p:spPr>
        <p:txBody>
          <a:bodyPr>
            <a:normAutofit/>
          </a:bodyPr>
          <a:lstStyle>
            <a:lvl1pPr marL="0" indent="0" algn="l">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8038432" y="4591066"/>
            <a:ext cx="3704389"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8108715" y="5069166"/>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12"/>
          <p:cNvSpPr>
            <a:spLocks noGrp="1"/>
          </p:cNvSpPr>
          <p:nvPr>
            <p:ph type="body" sz="quarter" idx="18" hasCustomPrompt="1"/>
          </p:nvPr>
        </p:nvSpPr>
        <p:spPr>
          <a:xfrm>
            <a:off x="449178" y="5145863"/>
            <a:ext cx="3704389" cy="745504"/>
          </a:xfrm>
        </p:spPr>
        <p:txBody>
          <a:bodyPr>
            <a:normAutofit/>
          </a:bodyPr>
          <a:lstStyle>
            <a:lvl1pPr marL="0" indent="0" algn="r">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449178" y="4576838"/>
            <a:ext cx="3704389"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2864687" y="5054938"/>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29" name="テキスト プレースホルダー 12"/>
          <p:cNvSpPr>
            <a:spLocks noGrp="1"/>
          </p:cNvSpPr>
          <p:nvPr>
            <p:ph type="body" sz="quarter" idx="20" hasCustomPrompt="1"/>
          </p:nvPr>
        </p:nvSpPr>
        <p:spPr>
          <a:xfrm>
            <a:off x="8038432" y="3672233"/>
            <a:ext cx="3704389" cy="745504"/>
          </a:xfrm>
        </p:spPr>
        <p:txBody>
          <a:bodyPr>
            <a:normAutofit/>
          </a:bodyPr>
          <a:lstStyle>
            <a:lvl1pPr marL="0" indent="0" algn="l">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8038432" y="3103207"/>
            <a:ext cx="3704389"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8108715" y="3581308"/>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テキスト プレースホルダー 12"/>
          <p:cNvSpPr>
            <a:spLocks noGrp="1"/>
          </p:cNvSpPr>
          <p:nvPr>
            <p:ph type="body" sz="quarter" idx="22" hasCustomPrompt="1"/>
          </p:nvPr>
        </p:nvSpPr>
        <p:spPr>
          <a:xfrm>
            <a:off x="449178" y="3658005"/>
            <a:ext cx="3704389" cy="745504"/>
          </a:xfrm>
        </p:spPr>
        <p:txBody>
          <a:bodyPr>
            <a:normAutofit/>
          </a:bodyPr>
          <a:lstStyle>
            <a:lvl1pPr marL="0" indent="0" algn="r">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449178" y="3088979"/>
            <a:ext cx="3704389"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2864687" y="3567080"/>
            <a:ext cx="1218599" cy="480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44" name="テキスト プレースホルダー 12"/>
          <p:cNvSpPr>
            <a:spLocks noGrp="1"/>
          </p:cNvSpPr>
          <p:nvPr>
            <p:ph type="body" sz="quarter" idx="24" hasCustomPrompt="1"/>
          </p:nvPr>
        </p:nvSpPr>
        <p:spPr>
          <a:xfrm>
            <a:off x="8038432" y="2167596"/>
            <a:ext cx="3704389" cy="745504"/>
          </a:xfrm>
        </p:spPr>
        <p:txBody>
          <a:bodyPr>
            <a:normAutofit/>
          </a:bodyPr>
          <a:lstStyle>
            <a:lvl1pPr marL="0" indent="0" algn="l">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8038432" y="1598570"/>
            <a:ext cx="3704389"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8108715" y="2076670"/>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テキスト プレースホルダー 12"/>
          <p:cNvSpPr>
            <a:spLocks noGrp="1"/>
          </p:cNvSpPr>
          <p:nvPr>
            <p:ph type="body" sz="quarter" idx="26" hasCustomPrompt="1"/>
          </p:nvPr>
        </p:nvSpPr>
        <p:spPr>
          <a:xfrm>
            <a:off x="449178" y="2167596"/>
            <a:ext cx="3704389" cy="745504"/>
          </a:xfrm>
        </p:spPr>
        <p:txBody>
          <a:bodyPr>
            <a:normAutofit/>
          </a:bodyPr>
          <a:lstStyle>
            <a:lvl1pPr marL="0" indent="0" algn="r">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449178" y="1598570"/>
            <a:ext cx="3704389"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2864687" y="2076670"/>
            <a:ext cx="1218599" cy="480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cxnSp>
        <p:nvCxnSpPr>
          <p:cNvPr id="10" name="直線コネクタ 9"/>
          <p:cNvCxnSpPr>
            <a:endCxn id="23" idx="1"/>
          </p:cNvCxnSpPr>
          <p:nvPr userDrawn="1"/>
        </p:nvCxnSpPr>
        <p:spPr>
          <a:xfrm flipV="1">
            <a:off x="7453929" y="4840115"/>
            <a:ext cx="584503" cy="34765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4153568" y="4698249"/>
            <a:ext cx="488526" cy="127637"/>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4153568" y="3338029"/>
            <a:ext cx="488526" cy="284150"/>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4153568" y="1847619"/>
            <a:ext cx="488526" cy="698488"/>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7453929" y="3352256"/>
            <a:ext cx="584503" cy="777028"/>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7453929" y="1847620"/>
            <a:ext cx="584503" cy="1223177"/>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4642094" y="4602260"/>
            <a:ext cx="191949" cy="191979"/>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3" name="楕円 52"/>
          <p:cNvSpPr/>
          <p:nvPr userDrawn="1"/>
        </p:nvSpPr>
        <p:spPr>
          <a:xfrm>
            <a:off x="7261980" y="4033295"/>
            <a:ext cx="191949" cy="191979"/>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楕円 53"/>
          <p:cNvSpPr/>
          <p:nvPr userDrawn="1"/>
        </p:nvSpPr>
        <p:spPr>
          <a:xfrm>
            <a:off x="4642094" y="3526189"/>
            <a:ext cx="191949" cy="191979"/>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楕円 54"/>
          <p:cNvSpPr/>
          <p:nvPr userDrawn="1"/>
        </p:nvSpPr>
        <p:spPr>
          <a:xfrm>
            <a:off x="7261980" y="2974807"/>
            <a:ext cx="191949" cy="191979"/>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楕円 55"/>
          <p:cNvSpPr/>
          <p:nvPr userDrawn="1"/>
        </p:nvSpPr>
        <p:spPr>
          <a:xfrm>
            <a:off x="4642094" y="2450117"/>
            <a:ext cx="191949" cy="191979"/>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7" name="楕円 56"/>
          <p:cNvSpPr/>
          <p:nvPr userDrawn="1"/>
        </p:nvSpPr>
        <p:spPr>
          <a:xfrm>
            <a:off x="7261980" y="5091782"/>
            <a:ext cx="191949" cy="191979"/>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160041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832153" y="0"/>
            <a:ext cx="4267201" cy="6858000"/>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70110" y="1283566"/>
            <a:ext cx="3791285" cy="2898721"/>
          </a:xfrm>
          <a:noFill/>
        </p:spPr>
        <p:txBody>
          <a:bodyPr anchor="b">
            <a:noAutofit/>
          </a:bodyPr>
          <a:lstStyle>
            <a:lvl1pPr algn="ctr">
              <a:lnSpc>
                <a:spcPct val="100000"/>
              </a:lnSpc>
              <a:spcBef>
                <a:spcPts val="0"/>
              </a:spcBef>
              <a:defRPr sz="20001">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70110" y="4069976"/>
            <a:ext cx="3791285" cy="807577"/>
          </a:xfrm>
          <a:noFill/>
        </p:spPr>
        <p:txBody>
          <a:bodyPr anchor="t">
            <a:noAutofit/>
          </a:bodyPr>
          <a:lstStyle>
            <a:lvl1pPr algn="ctr">
              <a:lnSpc>
                <a:spcPct val="100000"/>
              </a:lnSpc>
              <a:spcBef>
                <a:spcPts val="0"/>
              </a:spcBef>
              <a:defRPr sz="2933">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5963353" y="6425933"/>
            <a:ext cx="432000" cy="432067"/>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5531353" y="5993867"/>
            <a:ext cx="432000" cy="432067"/>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5099353" y="5561800"/>
            <a:ext cx="432000" cy="432067"/>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5099353" y="6425933"/>
            <a:ext cx="432000" cy="432067"/>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86723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7045795" y="0"/>
            <a:ext cx="4267201" cy="6858000"/>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7283752" y="1283566"/>
            <a:ext cx="3791285" cy="2898721"/>
          </a:xfrm>
          <a:noFill/>
        </p:spPr>
        <p:txBody>
          <a:bodyPr anchor="b">
            <a:noAutofit/>
          </a:bodyPr>
          <a:lstStyle>
            <a:lvl1pPr algn="ctr">
              <a:lnSpc>
                <a:spcPct val="100000"/>
              </a:lnSpc>
              <a:spcBef>
                <a:spcPts val="0"/>
              </a:spcBef>
              <a:defRPr sz="20001">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7283752" y="4069976"/>
            <a:ext cx="3791285" cy="807577"/>
          </a:xfrm>
          <a:noFill/>
        </p:spPr>
        <p:txBody>
          <a:bodyPr anchor="t">
            <a:noAutofit/>
          </a:bodyPr>
          <a:lstStyle>
            <a:lvl1pPr algn="ctr">
              <a:lnSpc>
                <a:spcPct val="100000"/>
              </a:lnSpc>
              <a:spcBef>
                <a:spcPts val="0"/>
              </a:spcBef>
              <a:defRPr sz="2933">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6613795" y="6425933"/>
            <a:ext cx="432000" cy="432067"/>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6181795" y="5993867"/>
            <a:ext cx="432000" cy="432067"/>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6613795" y="5561800"/>
            <a:ext cx="432000" cy="432067"/>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5749795" y="6425933"/>
            <a:ext cx="432000" cy="432067"/>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48225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832153" y="0"/>
            <a:ext cx="4267201" cy="6858000"/>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70110" y="1283566"/>
            <a:ext cx="3791285" cy="2898721"/>
          </a:xfrm>
          <a:noFill/>
        </p:spPr>
        <p:txBody>
          <a:bodyPr anchor="b">
            <a:noAutofit/>
          </a:bodyPr>
          <a:lstStyle>
            <a:lvl1pPr algn="ctr">
              <a:lnSpc>
                <a:spcPct val="100000"/>
              </a:lnSpc>
              <a:spcBef>
                <a:spcPts val="0"/>
              </a:spcBef>
              <a:defRPr sz="20001">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70110" y="4069976"/>
            <a:ext cx="3791285" cy="807577"/>
          </a:xfrm>
          <a:noFill/>
        </p:spPr>
        <p:txBody>
          <a:bodyPr anchor="t">
            <a:noAutofit/>
          </a:bodyPr>
          <a:lstStyle>
            <a:lvl1pPr algn="ctr">
              <a:lnSpc>
                <a:spcPct val="100000"/>
              </a:lnSpc>
              <a:spcBef>
                <a:spcPts val="0"/>
              </a:spcBef>
              <a:defRPr sz="2933">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5963353" y="6425933"/>
            <a:ext cx="432000" cy="432067"/>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5531353" y="5993867"/>
            <a:ext cx="432000" cy="432067"/>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5099353" y="5561800"/>
            <a:ext cx="432000" cy="432067"/>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5099353" y="6425933"/>
            <a:ext cx="432000" cy="432067"/>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5116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6096001" y="1926993"/>
            <a:ext cx="0" cy="79145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5891320" y="1432775"/>
            <a:ext cx="409361" cy="409424"/>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テキスト プレースホルダー 12"/>
          <p:cNvSpPr>
            <a:spLocks noGrp="1"/>
          </p:cNvSpPr>
          <p:nvPr>
            <p:ph type="body" sz="quarter" idx="12" hasCustomPrompt="1"/>
          </p:nvPr>
        </p:nvSpPr>
        <p:spPr>
          <a:xfrm>
            <a:off x="1599972" y="3225441"/>
            <a:ext cx="3072647" cy="986160"/>
          </a:xfrm>
        </p:spPr>
        <p:txBody>
          <a:bodyPr>
            <a:normAutofit/>
          </a:bodyPr>
          <a:lstStyle>
            <a:lvl1pPr algn="r">
              <a:spcBef>
                <a:spcPts val="0"/>
              </a:spcBef>
              <a:defRPr sz="12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599972" y="2597880"/>
            <a:ext cx="3072647"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3384351" y="3075980"/>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cxnSp>
        <p:nvCxnSpPr>
          <p:cNvPr id="22" name="直線コネクタ 21"/>
          <p:cNvCxnSpPr>
            <a:stCxn id="8" idx="4"/>
            <a:endCxn id="24" idx="0"/>
          </p:cNvCxnSpPr>
          <p:nvPr userDrawn="1"/>
        </p:nvCxnSpPr>
        <p:spPr>
          <a:xfrm>
            <a:off x="6096001" y="2975416"/>
            <a:ext cx="0" cy="98097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6224466" y="4084875"/>
            <a:ext cx="419844"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6657652" y="3705436"/>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テキスト プレースホルダー 12"/>
          <p:cNvSpPr>
            <a:spLocks noGrp="1"/>
          </p:cNvSpPr>
          <p:nvPr>
            <p:ph type="body" sz="quarter" idx="15" hasCustomPrompt="1"/>
          </p:nvPr>
        </p:nvSpPr>
        <p:spPr>
          <a:xfrm>
            <a:off x="6644311" y="3835826"/>
            <a:ext cx="784359" cy="498098"/>
          </a:xfrm>
        </p:spPr>
        <p:txBody>
          <a:bodyPr anchor="ctr">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7516796" y="4463387"/>
            <a:ext cx="3072647" cy="986160"/>
          </a:xfrm>
        </p:spPr>
        <p:txBody>
          <a:bodyPr>
            <a:normAutofit/>
          </a:bodyPr>
          <a:lstStyle>
            <a:lvl1pPr algn="l">
              <a:spcBef>
                <a:spcPts val="0"/>
              </a:spcBef>
              <a:defRPr sz="12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7516796" y="3835826"/>
            <a:ext cx="3072647"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7586465" y="4313926"/>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43" name="テキスト プレースホルダー 12"/>
          <p:cNvSpPr>
            <a:spLocks noGrp="1"/>
          </p:cNvSpPr>
          <p:nvPr>
            <p:ph type="body" sz="quarter" idx="19" hasCustomPrompt="1"/>
          </p:nvPr>
        </p:nvSpPr>
        <p:spPr>
          <a:xfrm>
            <a:off x="1599972" y="5665394"/>
            <a:ext cx="3072647" cy="986160"/>
          </a:xfrm>
        </p:spPr>
        <p:txBody>
          <a:bodyPr>
            <a:normAutofit/>
          </a:bodyPr>
          <a:lstStyle>
            <a:lvl1pPr algn="r">
              <a:spcBef>
                <a:spcPts val="0"/>
              </a:spcBef>
              <a:defRPr sz="12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1599972" y="5037833"/>
            <a:ext cx="3072647"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384351" y="5515933"/>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cxnSp>
        <p:nvCxnSpPr>
          <p:cNvPr id="46" name="直線コネクタ 45"/>
          <p:cNvCxnSpPr>
            <a:stCxn id="24" idx="4"/>
            <a:endCxn id="40" idx="0"/>
          </p:cNvCxnSpPr>
          <p:nvPr userDrawn="1"/>
        </p:nvCxnSpPr>
        <p:spPr>
          <a:xfrm>
            <a:off x="6096001" y="4213362"/>
            <a:ext cx="0" cy="94410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5557230" y="2846930"/>
            <a:ext cx="410305"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4799554" y="2467490"/>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テキスト プレースホルダー 12"/>
          <p:cNvSpPr>
            <a:spLocks noGrp="1"/>
          </p:cNvSpPr>
          <p:nvPr>
            <p:ph type="body" sz="quarter" idx="13" hasCustomPrompt="1"/>
          </p:nvPr>
        </p:nvSpPr>
        <p:spPr>
          <a:xfrm>
            <a:off x="4786213" y="2597880"/>
            <a:ext cx="784359" cy="498098"/>
          </a:xfrm>
        </p:spPr>
        <p:txBody>
          <a:bodyPr anchor="ctr">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5557230" y="5285954"/>
            <a:ext cx="410305"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6096001" y="5414440"/>
            <a:ext cx="0" cy="14435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4799554" y="4906514"/>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テキスト プレースホルダー 12"/>
          <p:cNvSpPr>
            <a:spLocks noGrp="1"/>
          </p:cNvSpPr>
          <p:nvPr>
            <p:ph type="body" sz="quarter" idx="18" hasCustomPrompt="1"/>
          </p:nvPr>
        </p:nvSpPr>
        <p:spPr>
          <a:xfrm>
            <a:off x="4786213" y="5037833"/>
            <a:ext cx="784359" cy="498098"/>
          </a:xfrm>
        </p:spPr>
        <p:txBody>
          <a:bodyPr anchor="ctr">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5967535" y="2718445"/>
            <a:ext cx="256931" cy="256971"/>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楕円 23"/>
          <p:cNvSpPr/>
          <p:nvPr userDrawn="1"/>
        </p:nvSpPr>
        <p:spPr>
          <a:xfrm>
            <a:off x="5967535" y="3956391"/>
            <a:ext cx="256931" cy="256971"/>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楕円 39"/>
          <p:cNvSpPr/>
          <p:nvPr userDrawn="1"/>
        </p:nvSpPr>
        <p:spPr>
          <a:xfrm>
            <a:off x="5967535" y="5157469"/>
            <a:ext cx="256931" cy="256971"/>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357571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22D3AE7-57D7-4345-BBAC-5F43FEEC4F2F}" type="datetime1">
              <a:rPr lang="fr-FR" smtClean="0"/>
              <a:t>04/12/2022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3139D2E-4CC9-524D-BC49-51CE0B6E01A0}" type="slidenum">
              <a:rPr lang="fr-FR" smtClean="0"/>
              <a:t>‹#›</a:t>
            </a:fld>
            <a:endParaRPr lang="fr-FR" dirty="0"/>
          </a:p>
        </p:txBody>
      </p:sp>
    </p:spTree>
    <p:extLst>
      <p:ext uri="{BB962C8B-B14F-4D97-AF65-F5344CB8AC3E}">
        <p14:creationId xmlns:p14="http://schemas.microsoft.com/office/powerpoint/2010/main" val="19879104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6096000" y="0"/>
            <a:ext cx="1" cy="131239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7516796" y="1819389"/>
            <a:ext cx="3072647" cy="986160"/>
          </a:xfrm>
        </p:spPr>
        <p:txBody>
          <a:bodyPr>
            <a:normAutofit/>
          </a:bodyPr>
          <a:lstStyle>
            <a:lvl1pPr algn="l">
              <a:defRPr sz="12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7516796" y="1191829"/>
            <a:ext cx="3072647"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7577756" y="1669929"/>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cxnSp>
        <p:nvCxnSpPr>
          <p:cNvPr id="22" name="直線コネクタ 21"/>
          <p:cNvCxnSpPr/>
          <p:nvPr userDrawn="1"/>
        </p:nvCxnSpPr>
        <p:spPr>
          <a:xfrm>
            <a:off x="6096000" y="1569364"/>
            <a:ext cx="0" cy="98097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5566616" y="2721163"/>
            <a:ext cx="400919"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4795598" y="2341724"/>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テキスト プレースホルダー 12"/>
          <p:cNvSpPr>
            <a:spLocks noGrp="1"/>
          </p:cNvSpPr>
          <p:nvPr>
            <p:ph type="body" sz="quarter" idx="15" hasCustomPrompt="1"/>
          </p:nvPr>
        </p:nvSpPr>
        <p:spPr>
          <a:xfrm>
            <a:off x="4782257" y="2472114"/>
            <a:ext cx="784359" cy="498098"/>
          </a:xfrm>
        </p:spPr>
        <p:txBody>
          <a:bodyPr anchor="ctr">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596059" y="3099675"/>
            <a:ext cx="3072647" cy="986160"/>
          </a:xfrm>
        </p:spPr>
        <p:txBody>
          <a:bodyPr>
            <a:normAutofit/>
          </a:bodyPr>
          <a:lstStyle>
            <a:lvl1pPr algn="r">
              <a:defRPr sz="12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596059" y="2472114"/>
            <a:ext cx="3072647"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3393060" y="2950214"/>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cxnSp>
        <p:nvCxnSpPr>
          <p:cNvPr id="46" name="直線コネクタ 45"/>
          <p:cNvCxnSpPr>
            <a:stCxn id="24" idx="4"/>
            <a:endCxn id="2" idx="0"/>
          </p:cNvCxnSpPr>
          <p:nvPr userDrawn="1"/>
        </p:nvCxnSpPr>
        <p:spPr>
          <a:xfrm>
            <a:off x="6096001" y="2849650"/>
            <a:ext cx="0" cy="116175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6224466" y="1440878"/>
            <a:ext cx="419844"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6657652" y="1061438"/>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テキスト プレースホルダー 12"/>
          <p:cNvSpPr>
            <a:spLocks noGrp="1"/>
          </p:cNvSpPr>
          <p:nvPr>
            <p:ph type="body" sz="quarter" idx="13" hasCustomPrompt="1"/>
          </p:nvPr>
        </p:nvSpPr>
        <p:spPr>
          <a:xfrm>
            <a:off x="6644311" y="1191829"/>
            <a:ext cx="784359" cy="498098"/>
          </a:xfrm>
        </p:spPr>
        <p:txBody>
          <a:bodyPr anchor="ctr">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5875960" y="4011403"/>
            <a:ext cx="440081" cy="379439"/>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60960" tIns="30480" rIns="60960" bIns="30480" numCol="1" rtlCol="0" anchor="t" anchorCtr="0" compatLnSpc="1">
            <a:prstTxWarp prst="textNoShape">
              <a:avLst/>
            </a:prstTxWarp>
          </a:bodyPr>
          <a:lstStyle/>
          <a:p>
            <a:pPr algn="ctr"/>
            <a:endParaRPr kumimoji="1" lang="ja-JP" altLang="en-US" sz="1200"/>
          </a:p>
        </p:txBody>
      </p:sp>
      <p:grpSp>
        <p:nvGrpSpPr>
          <p:cNvPr id="47" name="グループ化 46"/>
          <p:cNvGrpSpPr/>
          <p:nvPr userDrawn="1"/>
        </p:nvGrpSpPr>
        <p:grpSpPr>
          <a:xfrm>
            <a:off x="5460605" y="5119882"/>
            <a:ext cx="1293753" cy="48013"/>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61" name="テキスト プレースホルダー 12"/>
          <p:cNvSpPr>
            <a:spLocks noGrp="1"/>
          </p:cNvSpPr>
          <p:nvPr>
            <p:ph type="body" sz="quarter" idx="18" hasCustomPrompt="1"/>
          </p:nvPr>
        </p:nvSpPr>
        <p:spPr>
          <a:xfrm>
            <a:off x="3258861" y="5307106"/>
            <a:ext cx="5697242" cy="948885"/>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3258861" y="4560360"/>
            <a:ext cx="5697242" cy="498098"/>
          </a:xfrm>
        </p:spPr>
        <p:txBody>
          <a:bodyPr anchor="ctr">
            <a:noAutofit/>
          </a:bodyPr>
          <a:lstStyle>
            <a:lvl1pPr algn="ct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4038600" y="6389527"/>
            <a:ext cx="4114800" cy="365125"/>
          </a:xfrm>
        </p:spPr>
        <p:txBody>
          <a:bodyPr/>
          <a:lstStyle/>
          <a:p>
            <a:r>
              <a:rPr lang="en-US" dirty="0"/>
              <a:t>The Power of PowerPoint | thepopp.com</a:t>
            </a:r>
          </a:p>
        </p:txBody>
      </p:sp>
      <p:sp>
        <p:nvSpPr>
          <p:cNvPr id="8" name="楕円 7"/>
          <p:cNvSpPr/>
          <p:nvPr userDrawn="1"/>
        </p:nvSpPr>
        <p:spPr>
          <a:xfrm>
            <a:off x="5967535" y="1312393"/>
            <a:ext cx="256931" cy="256971"/>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楕円 23"/>
          <p:cNvSpPr/>
          <p:nvPr userDrawn="1"/>
        </p:nvSpPr>
        <p:spPr>
          <a:xfrm>
            <a:off x="5967535" y="2592680"/>
            <a:ext cx="256931" cy="256971"/>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97153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3"/>
            <a:ext cx="103632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7389C490-4A2A-4B32-B0B7-B4060FFA7401}" type="datetime1">
              <a:rPr lang="fr-FR" smtClean="0"/>
              <a:t>04/12/2022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3139D2E-4CC9-524D-BC49-51CE0B6E01A0}" type="slidenum">
              <a:rPr lang="fr-FR" smtClean="0"/>
              <a:t>‹#›</a:t>
            </a:fld>
            <a:endParaRPr lang="fr-FR" dirty="0"/>
          </a:p>
        </p:txBody>
      </p:sp>
    </p:spTree>
    <p:extLst>
      <p:ext uri="{BB962C8B-B14F-4D97-AF65-F5344CB8AC3E}">
        <p14:creationId xmlns:p14="http://schemas.microsoft.com/office/powerpoint/2010/main" val="290293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17F196F-D42E-4437-8394-92170B6941C0}" type="datetime1">
              <a:rPr lang="fr-FR" smtClean="0"/>
              <a:t>04/12/2022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3139D2E-4CC9-524D-BC49-51CE0B6E01A0}" type="slidenum">
              <a:rPr lang="fr-FR" smtClean="0"/>
              <a:t>‹#›</a:t>
            </a:fld>
            <a:endParaRPr lang="fr-FR" dirty="0"/>
          </a:p>
        </p:txBody>
      </p:sp>
    </p:spTree>
    <p:extLst>
      <p:ext uri="{BB962C8B-B14F-4D97-AF65-F5344CB8AC3E}">
        <p14:creationId xmlns:p14="http://schemas.microsoft.com/office/powerpoint/2010/main" val="335859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7381AAC-2C63-43CF-BD1A-47391A6945E7}" type="datetime1">
              <a:rPr lang="fr-FR" smtClean="0"/>
              <a:t>04/12/2022</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D3139D2E-4CC9-524D-BC49-51CE0B6E01A0}" type="slidenum">
              <a:rPr lang="fr-FR" smtClean="0"/>
              <a:t>‹#›</a:t>
            </a:fld>
            <a:endParaRPr lang="fr-FR" dirty="0"/>
          </a:p>
        </p:txBody>
      </p:sp>
    </p:spTree>
    <p:extLst>
      <p:ext uri="{BB962C8B-B14F-4D97-AF65-F5344CB8AC3E}">
        <p14:creationId xmlns:p14="http://schemas.microsoft.com/office/powerpoint/2010/main" val="372847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8FA0E35-1EC7-478C-92AB-F13702182DF5}" type="datetime1">
              <a:rPr lang="fr-FR" smtClean="0"/>
              <a:t>04/12/2022</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D3139D2E-4CC9-524D-BC49-51CE0B6E01A0}" type="slidenum">
              <a:rPr lang="fr-FR" smtClean="0"/>
              <a:t>‹#›</a:t>
            </a:fld>
            <a:endParaRPr lang="fr-FR" dirty="0"/>
          </a:p>
        </p:txBody>
      </p:sp>
    </p:spTree>
    <p:extLst>
      <p:ext uri="{BB962C8B-B14F-4D97-AF65-F5344CB8AC3E}">
        <p14:creationId xmlns:p14="http://schemas.microsoft.com/office/powerpoint/2010/main" val="277231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22948A2-6C1C-4661-A48B-B9B994A30A78}" type="datetime1">
              <a:rPr lang="fr-FR" smtClean="0"/>
              <a:t>04/12/2022</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D3139D2E-4CC9-524D-BC49-51CE0B6E01A0}" type="slidenum">
              <a:rPr lang="fr-FR" smtClean="0"/>
              <a:t>‹#›</a:t>
            </a:fld>
            <a:endParaRPr lang="fr-FR" dirty="0"/>
          </a:p>
        </p:txBody>
      </p:sp>
    </p:spTree>
    <p:extLst>
      <p:ext uri="{BB962C8B-B14F-4D97-AF65-F5344CB8AC3E}">
        <p14:creationId xmlns:p14="http://schemas.microsoft.com/office/powerpoint/2010/main" val="331414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2" y="273050"/>
            <a:ext cx="4011084"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7B971F2-6F9E-48CB-8701-D50D28BCBF45}" type="datetime1">
              <a:rPr lang="fr-FR" smtClean="0"/>
              <a:t>04/12/2022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3139D2E-4CC9-524D-BC49-51CE0B6E01A0}" type="slidenum">
              <a:rPr lang="fr-FR" smtClean="0"/>
              <a:t>‹#›</a:t>
            </a:fld>
            <a:endParaRPr lang="fr-FR" dirty="0"/>
          </a:p>
        </p:txBody>
      </p:sp>
    </p:spTree>
    <p:extLst>
      <p:ext uri="{BB962C8B-B14F-4D97-AF65-F5344CB8AC3E}">
        <p14:creationId xmlns:p14="http://schemas.microsoft.com/office/powerpoint/2010/main" val="43409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EBCE553-80F2-4643-B512-B9F092D42E69}" type="datetime1">
              <a:rPr lang="fr-FR" smtClean="0"/>
              <a:t>04/12/2022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3139D2E-4CC9-524D-BC49-51CE0B6E01A0}" type="slidenum">
              <a:rPr lang="fr-FR" smtClean="0"/>
              <a:t>‹#›</a:t>
            </a:fld>
            <a:endParaRPr lang="fr-FR" dirty="0"/>
          </a:p>
        </p:txBody>
      </p:sp>
    </p:spTree>
    <p:extLst>
      <p:ext uri="{BB962C8B-B14F-4D97-AF65-F5344CB8AC3E}">
        <p14:creationId xmlns:p14="http://schemas.microsoft.com/office/powerpoint/2010/main" val="347897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5386-B59E-45CC-8495-2C9885F11EB1}" type="datetime1">
              <a:rPr lang="fr-FR" smtClean="0"/>
              <a:t>04/12/2022</a:t>
            </a:fld>
            <a:endParaRPr lang="fr-FR" dirty="0"/>
          </a:p>
        </p:txBody>
      </p:sp>
      <p:sp>
        <p:nvSpPr>
          <p:cNvPr id="5" name="Espace réservé du pied de page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39D2E-4CC9-524D-BC49-51CE0B6E01A0}" type="slidenum">
              <a:rPr lang="fr-FR" smtClean="0"/>
              <a:t>‹#›</a:t>
            </a:fld>
            <a:endParaRPr lang="fr-FR" dirty="0"/>
          </a:p>
        </p:txBody>
      </p:sp>
    </p:spTree>
    <p:extLst>
      <p:ext uri="{BB962C8B-B14F-4D97-AF65-F5344CB8AC3E}">
        <p14:creationId xmlns:p14="http://schemas.microsoft.com/office/powerpoint/2010/main" val="648295822"/>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9" r:id="rId12"/>
    <p:sldLayoutId id="2147483880" r:id="rId13"/>
    <p:sldLayoutId id="2147483881" r:id="rId14"/>
    <p:sldLayoutId id="2147483882" r:id="rId15"/>
    <p:sldLayoutId id="2147483883" r:id="rId16"/>
    <p:sldLayoutId id="2147483887" r:id="rId17"/>
    <p:sldLayoutId id="2147483889" r:id="rId18"/>
    <p:sldLayoutId id="2147483892" r:id="rId19"/>
    <p:sldLayoutId id="2147483893" r:id="rId20"/>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7" name="Rectangle 22"/>
          <p:cNvSpPr>
            <a:spLocks noChangeArrowheads="1"/>
          </p:cNvSpPr>
          <p:nvPr/>
        </p:nvSpPr>
        <p:spPr bwMode="auto">
          <a:xfrm>
            <a:off x="1740075" y="1025452"/>
            <a:ext cx="82357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lgn="ctr"/>
            <a:r>
              <a:rPr lang="fr-FR" altLang="ko-KR" sz="3600" b="1" dirty="0" err="1">
                <a:solidFill>
                  <a:schemeClr val="accent2"/>
                </a:solidFill>
                <a:latin typeface="Cambria" panose="02040503050406030204" pitchFamily="18" charset="0"/>
                <a:ea typeface="맑은 고딕" pitchFamily="50" charset="-127"/>
              </a:rPr>
              <a:t>P</a:t>
            </a:r>
            <a:r>
              <a:rPr lang="fr-FR" altLang="ko-KR" sz="3600" b="1" dirty="0" err="1">
                <a:latin typeface="Cambria" panose="02040503050406030204" pitchFamily="18" charset="0"/>
                <a:ea typeface="맑은 고딕" pitchFamily="50" charset="-127"/>
              </a:rPr>
              <a:t>ersonality</a:t>
            </a:r>
            <a:r>
              <a:rPr lang="fr-FR" altLang="ko-KR" sz="3600" b="1" dirty="0">
                <a:latin typeface="Cambria" panose="02040503050406030204" pitchFamily="18" charset="0"/>
                <a:ea typeface="맑은 고딕" pitchFamily="50" charset="-127"/>
              </a:rPr>
              <a:t> </a:t>
            </a:r>
            <a:r>
              <a:rPr lang="fr-FR" altLang="ko-KR" sz="3600" b="1" dirty="0" err="1">
                <a:solidFill>
                  <a:schemeClr val="accent2"/>
                </a:solidFill>
                <a:latin typeface="Cambria" panose="02040503050406030204" pitchFamily="18" charset="0"/>
                <a:ea typeface="맑은 고딕" pitchFamily="50" charset="-127"/>
              </a:rPr>
              <a:t>P</a:t>
            </a:r>
            <a:r>
              <a:rPr lang="fr-FR" altLang="ko-KR" sz="3600" b="1" dirty="0" err="1">
                <a:latin typeface="Cambria" panose="02040503050406030204" pitchFamily="18" charset="0"/>
                <a:ea typeface="맑은 고딕" pitchFamily="50" charset="-127"/>
              </a:rPr>
              <a:t>rediction</a:t>
            </a:r>
            <a:r>
              <a:rPr lang="fr-FR" altLang="ko-KR" sz="3600" b="1" dirty="0">
                <a:latin typeface="Cambria" panose="02040503050406030204" pitchFamily="18" charset="0"/>
                <a:ea typeface="맑은 고딕" pitchFamily="50" charset="-127"/>
              </a:rPr>
              <a:t> </a:t>
            </a:r>
            <a:r>
              <a:rPr lang="fr-FR" altLang="ko-KR" sz="3600" b="1" dirty="0">
                <a:solidFill>
                  <a:schemeClr val="accent2"/>
                </a:solidFill>
                <a:latin typeface="Cambria" panose="02040503050406030204" pitchFamily="18" charset="0"/>
                <a:ea typeface="맑은 고딕" pitchFamily="50" charset="-127"/>
              </a:rPr>
              <a:t>S</a:t>
            </a:r>
            <a:r>
              <a:rPr lang="fr-FR" altLang="ko-KR" sz="3600" b="1" dirty="0">
                <a:latin typeface="Cambria" panose="02040503050406030204" pitchFamily="18" charset="0"/>
                <a:ea typeface="맑은 고딕" pitchFamily="50" charset="-127"/>
              </a:rPr>
              <a:t>ystem </a:t>
            </a:r>
            <a:r>
              <a:rPr lang="fr-FR" altLang="ko-KR" sz="3600" b="1" dirty="0" err="1">
                <a:solidFill>
                  <a:schemeClr val="accent2"/>
                </a:solidFill>
                <a:latin typeface="Cambria" panose="02040503050406030204" pitchFamily="18" charset="0"/>
                <a:ea typeface="맑은 고딕" pitchFamily="50" charset="-127"/>
              </a:rPr>
              <a:t>T</a:t>
            </a:r>
            <a:r>
              <a:rPr lang="fr-FR" altLang="ko-KR" sz="3600" b="1" dirty="0" err="1">
                <a:latin typeface="Cambria" panose="02040503050406030204" pitchFamily="18" charset="0"/>
                <a:ea typeface="맑은 고딕" pitchFamily="50" charset="-127"/>
              </a:rPr>
              <a:t>hrough</a:t>
            </a:r>
            <a:endParaRPr lang="fr-FR" altLang="ko-KR" sz="3200" b="1" dirty="0">
              <a:latin typeface="Cambria" panose="02040503050406030204" pitchFamily="18" charset="0"/>
            </a:endParaRPr>
          </a:p>
        </p:txBody>
      </p:sp>
      <p:sp>
        <p:nvSpPr>
          <p:cNvPr id="2" name="TextBox 1">
            <a:extLst>
              <a:ext uri="{FF2B5EF4-FFF2-40B4-BE49-F238E27FC236}">
                <a16:creationId xmlns:a16="http://schemas.microsoft.com/office/drawing/2014/main" id="{A776C5EA-4B26-F84B-9C98-1CEC6F8F3998}"/>
              </a:ext>
            </a:extLst>
          </p:cNvPr>
          <p:cNvSpPr txBox="1"/>
          <p:nvPr/>
        </p:nvSpPr>
        <p:spPr>
          <a:xfrm>
            <a:off x="3910859" y="4733325"/>
            <a:ext cx="4207885" cy="1015663"/>
          </a:xfrm>
          <a:prstGeom prst="rect">
            <a:avLst/>
          </a:prstGeom>
          <a:noFill/>
        </p:spPr>
        <p:txBody>
          <a:bodyPr wrap="square" rtlCol="0">
            <a:spAutoFit/>
          </a:bodyPr>
          <a:lstStyle/>
          <a:p>
            <a:pPr algn="just"/>
            <a:r>
              <a:rPr lang="fr-FR" sz="2000" b="1" dirty="0">
                <a:solidFill>
                  <a:schemeClr val="accent2">
                    <a:lumMod val="75000"/>
                  </a:schemeClr>
                </a:solidFill>
                <a:latin typeface="Cambria" panose="02040503050406030204" pitchFamily="18" charset="0"/>
              </a:rPr>
              <a:t>R</a:t>
            </a:r>
            <a:r>
              <a:rPr lang="fr-FR" sz="2000" dirty="0">
                <a:latin typeface="Cambria" panose="02040503050406030204" pitchFamily="18" charset="0"/>
              </a:rPr>
              <a:t>éalisé par   :</a:t>
            </a:r>
          </a:p>
          <a:p>
            <a:pPr marL="1257300" lvl="2" indent="-342900" algn="just">
              <a:buFont typeface="Arial" panose="020B0604020202020204" pitchFamily="34" charset="0"/>
              <a:buChar char="•"/>
            </a:pPr>
            <a:r>
              <a:rPr lang="fr-FR" sz="2000" dirty="0">
                <a:latin typeface="Cambria" panose="02040503050406030204" pitchFamily="18" charset="0"/>
              </a:rPr>
              <a:t>ZITOU Oussama</a:t>
            </a:r>
          </a:p>
          <a:p>
            <a:pPr marL="1257300" lvl="2" indent="-342900" algn="just">
              <a:buFont typeface="Arial" panose="020B0604020202020204" pitchFamily="34" charset="0"/>
              <a:buChar char="•"/>
            </a:pPr>
            <a:r>
              <a:rPr lang="fr-FR" sz="2000" dirty="0">
                <a:latin typeface="Cambria" panose="02040503050406030204" pitchFamily="18" charset="0"/>
              </a:rPr>
              <a:t>ELHAMZAOUI </a:t>
            </a:r>
            <a:r>
              <a:rPr lang="fr-FR" sz="2000" dirty="0" err="1">
                <a:latin typeface="Cambria" panose="02040503050406030204" pitchFamily="18" charset="0"/>
              </a:rPr>
              <a:t>Aissa</a:t>
            </a:r>
            <a:endParaRPr lang="fr-FR" sz="2000" dirty="0"/>
          </a:p>
        </p:txBody>
      </p:sp>
      <p:sp>
        <p:nvSpPr>
          <p:cNvPr id="528" name="TextBox 527">
            <a:extLst>
              <a:ext uri="{FF2B5EF4-FFF2-40B4-BE49-F238E27FC236}">
                <a16:creationId xmlns:a16="http://schemas.microsoft.com/office/drawing/2014/main" id="{B64FE73B-1FC8-4144-BF0C-848270643604}"/>
              </a:ext>
            </a:extLst>
          </p:cNvPr>
          <p:cNvSpPr txBox="1"/>
          <p:nvPr/>
        </p:nvSpPr>
        <p:spPr>
          <a:xfrm>
            <a:off x="4606041" y="6422747"/>
            <a:ext cx="3384376" cy="276999"/>
          </a:xfrm>
          <a:prstGeom prst="rect">
            <a:avLst/>
          </a:prstGeom>
          <a:noFill/>
        </p:spPr>
        <p:txBody>
          <a:bodyPr wrap="square" rtlCol="0">
            <a:spAutoFit/>
          </a:bodyPr>
          <a:lstStyle/>
          <a:p>
            <a:r>
              <a:rPr lang="fr-FR" sz="1200" dirty="0">
                <a:solidFill>
                  <a:schemeClr val="accent2">
                    <a:lumMod val="75000"/>
                  </a:schemeClr>
                </a:solidFill>
                <a:latin typeface="Cambria" panose="02040503050406030204" pitchFamily="18" charset="0"/>
                <a:cs typeface="Times New Roman" panose="02020603050405020304" pitchFamily="18" charset="0"/>
              </a:rPr>
              <a:t>Année universitaire 2021/2022 </a:t>
            </a:r>
          </a:p>
        </p:txBody>
      </p:sp>
      <p:sp>
        <p:nvSpPr>
          <p:cNvPr id="3" name="TextBox 2">
            <a:extLst>
              <a:ext uri="{FF2B5EF4-FFF2-40B4-BE49-F238E27FC236}">
                <a16:creationId xmlns:a16="http://schemas.microsoft.com/office/drawing/2014/main" id="{E3CF1050-632C-BA46-AF9A-E88C2056983E}"/>
              </a:ext>
            </a:extLst>
          </p:cNvPr>
          <p:cNvSpPr txBox="1"/>
          <p:nvPr/>
        </p:nvSpPr>
        <p:spPr>
          <a:xfrm>
            <a:off x="4657497" y="1648279"/>
            <a:ext cx="2877006" cy="707886"/>
          </a:xfrm>
          <a:prstGeom prst="rect">
            <a:avLst/>
          </a:prstGeom>
          <a:noFill/>
        </p:spPr>
        <p:txBody>
          <a:bodyPr wrap="none" rtlCol="0">
            <a:spAutoFit/>
          </a:bodyPr>
          <a:lstStyle/>
          <a:p>
            <a:r>
              <a:rPr lang="fr-FR" sz="4000" b="1" dirty="0">
                <a:solidFill>
                  <a:schemeClr val="accent2">
                    <a:lumMod val="75000"/>
                  </a:schemeClr>
                </a:solidFill>
                <a:latin typeface="Cambria" panose="02040503050406030204" pitchFamily="18" charset="0"/>
              </a:rPr>
              <a:t>C</a:t>
            </a:r>
            <a:r>
              <a:rPr lang="fr-FR" sz="4000" b="1" dirty="0">
                <a:latin typeface="Cambria" panose="02040503050406030204" pitchFamily="18" charset="0"/>
              </a:rPr>
              <a:t>V</a:t>
            </a:r>
            <a:r>
              <a:rPr lang="fr-FR" sz="4000" b="1" dirty="0">
                <a:solidFill>
                  <a:schemeClr val="accent2">
                    <a:lumMod val="75000"/>
                  </a:schemeClr>
                </a:solidFill>
                <a:latin typeface="Cambria" panose="02040503050406030204" pitchFamily="18" charset="0"/>
              </a:rPr>
              <a:t> </a:t>
            </a:r>
            <a:r>
              <a:rPr lang="fr-FR" sz="4000" b="1" dirty="0" err="1">
                <a:solidFill>
                  <a:schemeClr val="accent2">
                    <a:lumMod val="75000"/>
                  </a:schemeClr>
                </a:solidFill>
                <a:latin typeface="Cambria" panose="02040503050406030204" pitchFamily="18" charset="0"/>
              </a:rPr>
              <a:t>A</a:t>
            </a:r>
            <a:r>
              <a:rPr lang="fr-FR" sz="4000" b="1" dirty="0" err="1">
                <a:latin typeface="Cambria" panose="02040503050406030204" pitchFamily="18" charset="0"/>
              </a:rPr>
              <a:t>nalysis</a:t>
            </a:r>
            <a:endParaRPr lang="fr-FR" sz="4000" b="1" dirty="0">
              <a:latin typeface="Cambria" panose="02040503050406030204" pitchFamily="18" charset="0"/>
            </a:endParaRPr>
          </a:p>
        </p:txBody>
      </p:sp>
      <p:pic>
        <p:nvPicPr>
          <p:cNvPr id="1026" name="Picture 2" descr="C:\Users\BOUTAINA\Desktop\abs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563" y="1325628"/>
            <a:ext cx="4486817" cy="39820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2344D7-4A20-4827-85F6-4755129F026E}"/>
              </a:ext>
            </a:extLst>
          </p:cNvPr>
          <p:cNvSpPr txBox="1"/>
          <p:nvPr/>
        </p:nvSpPr>
        <p:spPr>
          <a:xfrm>
            <a:off x="7871925" y="4874905"/>
            <a:ext cx="4207885" cy="707886"/>
          </a:xfrm>
          <a:prstGeom prst="rect">
            <a:avLst/>
          </a:prstGeom>
          <a:noFill/>
        </p:spPr>
        <p:txBody>
          <a:bodyPr wrap="square" rtlCol="0">
            <a:spAutoFit/>
          </a:bodyPr>
          <a:lstStyle/>
          <a:p>
            <a:pPr algn="just"/>
            <a:r>
              <a:rPr lang="fr-FR" sz="2000" b="1" dirty="0">
                <a:solidFill>
                  <a:schemeClr val="accent2">
                    <a:lumMod val="75000"/>
                  </a:schemeClr>
                </a:solidFill>
                <a:latin typeface="Cambria" panose="02040503050406030204" pitchFamily="18" charset="0"/>
              </a:rPr>
              <a:t>E</a:t>
            </a:r>
            <a:r>
              <a:rPr lang="fr-FR" sz="2000" dirty="0">
                <a:latin typeface="Cambria" panose="02040503050406030204" pitchFamily="18" charset="0"/>
              </a:rPr>
              <a:t>ncadré par   :</a:t>
            </a:r>
          </a:p>
          <a:p>
            <a:pPr marL="1257300" lvl="2" indent="-342900" algn="just">
              <a:buFont typeface="Arial" panose="020B0604020202020204" pitchFamily="34" charset="0"/>
              <a:buChar char="•"/>
            </a:pPr>
            <a:r>
              <a:rPr lang="fr-FR" sz="2000" dirty="0">
                <a:latin typeface="Cambria" panose="02040503050406030204" pitchFamily="18" charset="0"/>
              </a:rPr>
              <a:t>Pr. MOUMEN Idriss</a:t>
            </a:r>
            <a:endParaRPr lang="fr-FR" sz="2000" dirty="0"/>
          </a:p>
        </p:txBody>
      </p:sp>
    </p:spTree>
    <p:extLst>
      <p:ext uri="{BB962C8B-B14F-4D97-AF65-F5344CB8AC3E}">
        <p14:creationId xmlns:p14="http://schemas.microsoft.com/office/powerpoint/2010/main" val="1230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7"/>
          </p:nvPr>
        </p:nvSpPr>
        <p:spPr/>
        <p:txBody>
          <a:bodyPr/>
          <a:lstStyle/>
          <a:p>
            <a:pPr marL="0" indent="0">
              <a:buNone/>
            </a:pPr>
            <a:r>
              <a:rPr lang="fr-FR" dirty="0"/>
              <a:t>numpy</a:t>
            </a:r>
            <a:endParaRPr kumimoji="1" lang="ja-JP" altLang="en-US" dirty="0"/>
          </a:p>
        </p:txBody>
      </p:sp>
      <p:sp>
        <p:nvSpPr>
          <p:cNvPr id="15" name="テキスト プレースホルダー 14"/>
          <p:cNvSpPr>
            <a:spLocks noGrp="1"/>
          </p:cNvSpPr>
          <p:nvPr>
            <p:ph type="body" sz="quarter" idx="19"/>
          </p:nvPr>
        </p:nvSpPr>
        <p:spPr/>
        <p:txBody>
          <a:bodyPr/>
          <a:lstStyle/>
          <a:p>
            <a:pPr marL="0" indent="0">
              <a:buNone/>
            </a:pPr>
            <a:r>
              <a:rPr lang="fr-FR" dirty="0"/>
              <a:t>pandas</a:t>
            </a:r>
            <a:endParaRPr kumimoji="1" lang="ja-JP" altLang="en-US" dirty="0"/>
          </a:p>
        </p:txBody>
      </p:sp>
      <p:sp>
        <p:nvSpPr>
          <p:cNvPr id="17" name="テキスト プレースホルダー 16"/>
          <p:cNvSpPr>
            <a:spLocks noGrp="1"/>
          </p:cNvSpPr>
          <p:nvPr>
            <p:ph type="body" sz="quarter" idx="21"/>
          </p:nvPr>
        </p:nvSpPr>
        <p:spPr/>
        <p:txBody>
          <a:bodyPr/>
          <a:lstStyle/>
          <a:p>
            <a:pPr marL="0" indent="0">
              <a:buNone/>
            </a:pPr>
            <a:r>
              <a:rPr lang="fr-FR" dirty="0"/>
              <a:t>matplotlib</a:t>
            </a:r>
            <a:endParaRPr kumimoji="1" lang="ja-JP" altLang="en-US" dirty="0"/>
          </a:p>
        </p:txBody>
      </p:sp>
      <p:sp>
        <p:nvSpPr>
          <p:cNvPr id="19" name="テキスト プレースホルダー 18"/>
          <p:cNvSpPr>
            <a:spLocks noGrp="1"/>
          </p:cNvSpPr>
          <p:nvPr>
            <p:ph type="body" sz="quarter" idx="23"/>
          </p:nvPr>
        </p:nvSpPr>
        <p:spPr/>
        <p:txBody>
          <a:bodyPr/>
          <a:lstStyle/>
          <a:p>
            <a:pPr marL="0" indent="0">
              <a:buNone/>
            </a:pPr>
            <a:r>
              <a:rPr lang="fr-FR" dirty="0"/>
              <a:t>seaborn</a:t>
            </a:r>
            <a:endParaRPr kumimoji="1" lang="ja-JP" altLang="en-US" dirty="0"/>
          </a:p>
        </p:txBody>
      </p:sp>
      <p:sp>
        <p:nvSpPr>
          <p:cNvPr id="21" name="テキスト プレースホルダー 20"/>
          <p:cNvSpPr>
            <a:spLocks noGrp="1"/>
          </p:cNvSpPr>
          <p:nvPr>
            <p:ph type="body" sz="quarter" idx="25"/>
          </p:nvPr>
        </p:nvSpPr>
        <p:spPr/>
        <p:txBody>
          <a:bodyPr/>
          <a:lstStyle/>
          <a:p>
            <a:pPr marL="0" indent="0">
              <a:buNone/>
            </a:pPr>
            <a:r>
              <a:rPr lang="fr-FR" dirty="0" err="1"/>
              <a:t>sklearn</a:t>
            </a:r>
            <a:endParaRPr kumimoji="1" lang="ja-JP" altLang="en-US" dirty="0"/>
          </a:p>
        </p:txBody>
      </p:sp>
      <p:sp>
        <p:nvSpPr>
          <p:cNvPr id="23" name="テキスト プレースホルダー 22"/>
          <p:cNvSpPr>
            <a:spLocks noGrp="1"/>
          </p:cNvSpPr>
          <p:nvPr>
            <p:ph type="body" sz="quarter" idx="27"/>
          </p:nvPr>
        </p:nvSpPr>
        <p:spPr/>
        <p:txBody>
          <a:bodyPr/>
          <a:lstStyle/>
          <a:p>
            <a:pPr marL="0" indent="0">
              <a:buNone/>
            </a:pPr>
            <a:r>
              <a:rPr kumimoji="1" lang="en-US" altLang="ja-JP" dirty="0" err="1"/>
              <a:t>Jupyter</a:t>
            </a:r>
            <a:r>
              <a:rPr kumimoji="1" lang="en-US" altLang="ja-JP" dirty="0"/>
              <a:t> Notebook</a:t>
            </a:r>
            <a:endParaRPr kumimoji="1" lang="ja-JP" altLang="en-US" dirty="0"/>
          </a:p>
        </p:txBody>
      </p:sp>
      <p:sp>
        <p:nvSpPr>
          <p:cNvPr id="11" name="Espace réservé du numéro de diapositive 1">
            <a:extLst>
              <a:ext uri="{FF2B5EF4-FFF2-40B4-BE49-F238E27FC236}">
                <a16:creationId xmlns:a16="http://schemas.microsoft.com/office/drawing/2014/main" id="{212D77CD-6DE6-6445-8BC8-E11BCF39BCD2}"/>
              </a:ext>
            </a:extLst>
          </p:cNvPr>
          <p:cNvSpPr>
            <a:spLocks noGrp="1"/>
          </p:cNvSpPr>
          <p:nvPr>
            <p:ph type="sldNum" sz="quarter" idx="11"/>
          </p:nvPr>
        </p:nvSpPr>
        <p:spPr>
          <a:xfrm>
            <a:off x="8737600" y="6356353"/>
            <a:ext cx="2844800" cy="365125"/>
          </a:xfrm>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2803174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1"/>
          </p:nvPr>
        </p:nvSpPr>
        <p:spPr>
          <a:xfrm>
            <a:off x="11097279" y="6339031"/>
            <a:ext cx="784517" cy="326074"/>
          </a:xfrm>
        </p:spPr>
        <p:txBody>
          <a:bodyPr/>
          <a:lstStyle/>
          <a:p>
            <a:fld id="{03EB59E2-90B9-4CD3-AC74-D672227E13C3}" type="slidenum">
              <a:rPr lang="en-US" smtClean="0"/>
              <a:pPr/>
              <a:t>11</a:t>
            </a:fld>
            <a:endParaRPr lang="en-US" dirty="0"/>
          </a:p>
        </p:txBody>
      </p:sp>
      <p:sp>
        <p:nvSpPr>
          <p:cNvPr id="7" name="Rectangle 6"/>
          <p:cNvSpPr/>
          <p:nvPr/>
        </p:nvSpPr>
        <p:spPr>
          <a:xfrm>
            <a:off x="2535382" y="1925782"/>
            <a:ext cx="3158836" cy="12843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テキスト プレースホルダー 4"/>
          <p:cNvSpPr>
            <a:spLocks noGrp="1"/>
          </p:cNvSpPr>
          <p:nvPr>
            <p:ph type="body" sz="quarter" idx="12"/>
          </p:nvPr>
        </p:nvSpPr>
        <p:spPr>
          <a:xfrm>
            <a:off x="1374865" y="1965711"/>
            <a:ext cx="9513529" cy="1463289"/>
          </a:xfrm>
        </p:spPr>
        <p:txBody>
          <a:bodyPr>
            <a:noAutofit/>
          </a:bodyPr>
          <a:lstStyle/>
          <a:p>
            <a:pPr marL="0" indent="0" algn="just">
              <a:lnSpc>
                <a:spcPct val="110000"/>
              </a:lnSpc>
              <a:buNone/>
            </a:pPr>
            <a:r>
              <a:rPr lang="fr-FR" sz="1400" dirty="0"/>
              <a:t>L'algorithme des k plus proches voisins, également connu sous le nom de KNN ou k-NN, est un discriminant d'apprentissage supervisé non paramétrique, qui utilise la proximité pour effectuer des classifications ou des prédictions sur le regroupement d'un point de données individuel. Bien qu'il puisse être utilisé pour des problèmes de régression ou de classification, il est généralement utilisé comme algorithme de classification, en partant de l'hypothèse que des points similaires peuvent être trouvés les uns à côté des autres.</a:t>
            </a:r>
          </a:p>
        </p:txBody>
      </p:sp>
      <p:sp>
        <p:nvSpPr>
          <p:cNvPr id="3" name="テキスト プレースホルダー 5">
            <a:extLst>
              <a:ext uri="{FF2B5EF4-FFF2-40B4-BE49-F238E27FC236}">
                <a16:creationId xmlns:a16="http://schemas.microsoft.com/office/drawing/2014/main" id="{87067446-55F9-57DA-C96C-8964EC52D29A}"/>
              </a:ext>
            </a:extLst>
          </p:cNvPr>
          <p:cNvSpPr>
            <a:spLocks noGrp="1"/>
          </p:cNvSpPr>
          <p:nvPr>
            <p:ph type="body" sz="quarter" idx="13"/>
          </p:nvPr>
        </p:nvSpPr>
        <p:spPr>
          <a:xfrm>
            <a:off x="1047421" y="694775"/>
            <a:ext cx="5697242" cy="498021"/>
          </a:xfrm>
        </p:spPr>
        <p:txBody>
          <a:bodyPr/>
          <a:lstStyle/>
          <a:p>
            <a:pPr marL="0" indent="0">
              <a:buNone/>
            </a:pPr>
            <a:r>
              <a:rPr kumimoji="1" lang="en-US" altLang="ja-JP" sz="3600" b="1" dirty="0">
                <a:latin typeface="Cambria" panose="02040503050406030204" pitchFamily="18" charset="0"/>
              </a:rPr>
              <a:t>Algorithme KNN :</a:t>
            </a:r>
            <a:endParaRPr kumimoji="1" lang="ja-JP" altLang="en-US" dirty="0"/>
          </a:p>
        </p:txBody>
      </p:sp>
      <p:pic>
        <p:nvPicPr>
          <p:cNvPr id="1026" name="Picture 2">
            <a:extLst>
              <a:ext uri="{FF2B5EF4-FFF2-40B4-BE49-F238E27FC236}">
                <a16:creationId xmlns:a16="http://schemas.microsoft.com/office/drawing/2014/main" id="{F744D551-E6FE-666B-B9D3-295AFAF01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621" y="2939708"/>
            <a:ext cx="6965193" cy="3918292"/>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プレースホルダー 4">
            <a:extLst>
              <a:ext uri="{FF2B5EF4-FFF2-40B4-BE49-F238E27FC236}">
                <a16:creationId xmlns:a16="http://schemas.microsoft.com/office/drawing/2014/main" id="{C8B16917-4B02-E464-7120-2546D31BAE08}"/>
              </a:ext>
            </a:extLst>
          </p:cNvPr>
          <p:cNvSpPr txBox="1">
            <a:spLocks/>
          </p:cNvSpPr>
          <p:nvPr/>
        </p:nvSpPr>
        <p:spPr>
          <a:xfrm>
            <a:off x="5092762" y="6020661"/>
            <a:ext cx="2077733" cy="498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333"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base">
              <a:buNone/>
            </a:pPr>
            <a:r>
              <a:rPr lang="en-US" sz="2000" dirty="0">
                <a:effectLst/>
                <a:latin typeface="inherit"/>
              </a:rPr>
              <a:t>Diagramme KNN</a:t>
            </a:r>
          </a:p>
        </p:txBody>
      </p:sp>
    </p:spTree>
    <p:extLst>
      <p:ext uri="{BB962C8B-B14F-4D97-AF65-F5344CB8AC3E}">
        <p14:creationId xmlns:p14="http://schemas.microsoft.com/office/powerpoint/2010/main" val="109597899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p:txBody>
          <a:bodyPr/>
          <a:lstStyle/>
          <a:p>
            <a:pPr marL="0" indent="0">
              <a:buNone/>
            </a:pPr>
            <a:r>
              <a:rPr kumimoji="1" lang="fr-FR" altLang="ja-JP" dirty="0">
                <a:solidFill>
                  <a:srgbClr val="FED46A"/>
                </a:solidFill>
              </a:rPr>
              <a:t> </a:t>
            </a:r>
          </a:p>
        </p:txBody>
      </p:sp>
      <p:sp>
        <p:nvSpPr>
          <p:cNvPr id="8" name="テキスト プレースホルダー 7"/>
          <p:cNvSpPr>
            <a:spLocks noGrp="1"/>
          </p:cNvSpPr>
          <p:nvPr>
            <p:ph type="body" sz="quarter" idx="12"/>
          </p:nvPr>
        </p:nvSpPr>
        <p:spPr/>
        <p:txBody>
          <a:bodyPr/>
          <a:lstStyle/>
          <a:p>
            <a:pPr marL="0" indent="0">
              <a:buNone/>
            </a:pPr>
            <a:r>
              <a:rPr kumimoji="1" lang="fr-FR" altLang="ja-JP" dirty="0">
                <a:latin typeface="Cambria" panose="02040503050406030204" pitchFamily="18" charset="0"/>
              </a:rPr>
              <a:t>4</a:t>
            </a:r>
          </a:p>
        </p:txBody>
      </p:sp>
      <p:sp>
        <p:nvSpPr>
          <p:cNvPr id="9" name="テキスト プレースホルダー 8"/>
          <p:cNvSpPr>
            <a:spLocks noGrp="1"/>
          </p:cNvSpPr>
          <p:nvPr>
            <p:ph type="body" sz="quarter" idx="13"/>
          </p:nvPr>
        </p:nvSpPr>
        <p:spPr/>
        <p:txBody>
          <a:bodyPr/>
          <a:lstStyle/>
          <a:p>
            <a:pPr marL="0" indent="0">
              <a:buNone/>
            </a:pPr>
            <a:r>
              <a:rPr lang="fr-FR" b="1" dirty="0">
                <a:latin typeface="Cambria" panose="02040503050406030204" pitchFamily="18" charset="0"/>
              </a:rPr>
              <a:t>Analyse du dataset</a:t>
            </a:r>
          </a:p>
        </p:txBody>
      </p:sp>
      <p:sp>
        <p:nvSpPr>
          <p:cNvPr id="2" name="テキスト プレースホルダー 1"/>
          <p:cNvSpPr>
            <a:spLocks noGrp="1"/>
          </p:cNvSpPr>
          <p:nvPr>
            <p:ph type="body" sz="quarter" idx="16"/>
          </p:nvPr>
        </p:nvSpPr>
        <p:spPr/>
        <p:txBody>
          <a:bodyPr>
            <a:normAutofit fontScale="85000" lnSpcReduction="20000"/>
          </a:bodyPr>
          <a:lstStyle/>
          <a:p>
            <a:pPr marL="0" indent="0">
              <a:buNone/>
            </a:pPr>
            <a:endParaRPr kumimoji="1" lang="fr-FR" altLang="ja-JP" dirty="0"/>
          </a:p>
        </p:txBody>
      </p:sp>
      <p:sp>
        <p:nvSpPr>
          <p:cNvPr id="3" name="テキスト プレースホルダー 2"/>
          <p:cNvSpPr>
            <a:spLocks noGrp="1"/>
          </p:cNvSpPr>
          <p:nvPr>
            <p:ph type="body" sz="quarter" idx="17"/>
          </p:nvPr>
        </p:nvSpPr>
        <p:spPr/>
        <p:txBody>
          <a:bodyPr>
            <a:normAutofit fontScale="85000" lnSpcReduction="20000"/>
          </a:bodyPr>
          <a:lstStyle/>
          <a:p>
            <a:pPr marL="0" indent="0">
              <a:buNone/>
            </a:pPr>
            <a:endParaRPr kumimoji="1" lang="fr-FR" altLang="ja-JP" dirty="0"/>
          </a:p>
        </p:txBody>
      </p:sp>
      <p:sp>
        <p:nvSpPr>
          <p:cNvPr id="4" name="テキスト プレースホルダー 3"/>
          <p:cNvSpPr>
            <a:spLocks noGrp="1"/>
          </p:cNvSpPr>
          <p:nvPr>
            <p:ph type="body" sz="quarter" idx="18"/>
          </p:nvPr>
        </p:nvSpPr>
        <p:spPr/>
        <p:txBody>
          <a:bodyPr>
            <a:normAutofit fontScale="85000" lnSpcReduction="20000"/>
          </a:bodyPr>
          <a:lstStyle/>
          <a:p>
            <a:pPr marL="0" indent="0">
              <a:buNone/>
            </a:pPr>
            <a:endParaRPr kumimoji="1" lang="fr-FR" altLang="ja-JP" dirty="0"/>
          </a:p>
        </p:txBody>
      </p:sp>
      <p:sp>
        <p:nvSpPr>
          <p:cNvPr id="5" name="テキスト プレースホルダー 4"/>
          <p:cNvSpPr>
            <a:spLocks noGrp="1"/>
          </p:cNvSpPr>
          <p:nvPr>
            <p:ph type="body" sz="quarter" idx="19"/>
          </p:nvPr>
        </p:nvSpPr>
        <p:spPr/>
        <p:txBody>
          <a:bodyPr>
            <a:normAutofit fontScale="85000" lnSpcReduction="20000"/>
          </a:bodyPr>
          <a:lstStyle/>
          <a:p>
            <a:pPr marL="0" indent="0">
              <a:buNone/>
            </a:pPr>
            <a:endParaRPr kumimoji="1" lang="fr-FR" altLang="ja-JP" dirty="0"/>
          </a:p>
        </p:txBody>
      </p:sp>
      <p:pic>
        <p:nvPicPr>
          <p:cNvPr id="3074" name="Picture 2" descr="C:\Users\BOUTAINA\Desktop\fig-09.jpg"/>
          <p:cNvPicPr>
            <a:picLocks noChangeAspect="1" noChangeArrowheads="1"/>
          </p:cNvPicPr>
          <p:nvPr/>
        </p:nvPicPr>
        <p:blipFill>
          <a:blip r:embed="rId3">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4195" y="1129145"/>
            <a:ext cx="56896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53824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pattFill prst="narVert">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499761" y="443280"/>
            <a:ext cx="11353800" cy="739056"/>
          </a:xfrm>
        </p:spPr>
        <p:txBody>
          <a:bodyPr>
            <a:normAutofit/>
          </a:bodyPr>
          <a:lstStyle/>
          <a:p>
            <a:pPr algn="l"/>
            <a:r>
              <a:rPr lang="fr-FR" sz="3600" b="1" dirty="0">
                <a:solidFill>
                  <a:schemeClr val="accent1">
                    <a:lumMod val="75000"/>
                  </a:schemeClr>
                </a:solidFill>
                <a:latin typeface="Cambria" panose="02040503050406030204" pitchFamily="18" charset="0"/>
              </a:rPr>
              <a:t>Identification des colonnes:</a:t>
            </a:r>
          </a:p>
        </p:txBody>
      </p:sp>
      <p:grpSp>
        <p:nvGrpSpPr>
          <p:cNvPr id="33" name="Group 32">
            <a:extLst>
              <a:ext uri="{FF2B5EF4-FFF2-40B4-BE49-F238E27FC236}">
                <a16:creationId xmlns:a16="http://schemas.microsoft.com/office/drawing/2014/main" id="{ABD8A83E-954E-46CA-A2B8-A341EFD550C4}"/>
              </a:ext>
            </a:extLst>
          </p:cNvPr>
          <p:cNvGrpSpPr/>
          <p:nvPr/>
        </p:nvGrpSpPr>
        <p:grpSpPr>
          <a:xfrm>
            <a:off x="3826877" y="2059082"/>
            <a:ext cx="4381421" cy="3418925"/>
            <a:chOff x="3523589" y="1963137"/>
            <a:chExt cx="5311817" cy="4144935"/>
          </a:xfrm>
        </p:grpSpPr>
        <p:sp>
          <p:nvSpPr>
            <p:cNvPr id="34" name="Shape">
              <a:extLst>
                <a:ext uri="{FF2B5EF4-FFF2-40B4-BE49-F238E27FC236}">
                  <a16:creationId xmlns:a16="http://schemas.microsoft.com/office/drawing/2014/main" id="{1C555178-8540-441E-B943-A4545D136DC4}"/>
                </a:ext>
              </a:extLst>
            </p:cNvPr>
            <p:cNvSpPr/>
            <p:nvPr/>
          </p:nvSpPr>
          <p:spPr>
            <a:xfrm>
              <a:off x="3523589" y="1963137"/>
              <a:ext cx="3547126" cy="4144935"/>
            </a:xfrm>
            <a:custGeom>
              <a:avLst/>
              <a:gdLst/>
              <a:ahLst/>
              <a:cxnLst>
                <a:cxn ang="0">
                  <a:pos x="wd2" y="hd2"/>
                </a:cxn>
                <a:cxn ang="5400000">
                  <a:pos x="wd2" y="hd2"/>
                </a:cxn>
                <a:cxn ang="10800000">
                  <a:pos x="wd2" y="hd2"/>
                </a:cxn>
                <a:cxn ang="16200000">
                  <a:pos x="wd2" y="hd2"/>
                </a:cxn>
              </a:cxnLst>
              <a:rect l="0" t="0" r="r" b="b"/>
              <a:pathLst>
                <a:path w="20366" h="20991" extrusionOk="0">
                  <a:moveTo>
                    <a:pt x="20133" y="3428"/>
                  </a:moveTo>
                  <a:cubicBezTo>
                    <a:pt x="17251" y="547"/>
                    <a:pt x="12865" y="-560"/>
                    <a:pt x="8841" y="267"/>
                  </a:cubicBezTo>
                  <a:cubicBezTo>
                    <a:pt x="7190" y="607"/>
                    <a:pt x="5602" y="1271"/>
                    <a:pt x="4203" y="2271"/>
                  </a:cubicBezTo>
                  <a:cubicBezTo>
                    <a:pt x="-216" y="5433"/>
                    <a:pt x="-1234" y="10871"/>
                    <a:pt x="1549" y="15046"/>
                  </a:cubicBezTo>
                  <a:cubicBezTo>
                    <a:pt x="1879" y="15493"/>
                    <a:pt x="2241" y="15929"/>
                    <a:pt x="2637" y="16351"/>
                  </a:cubicBezTo>
                  <a:cubicBezTo>
                    <a:pt x="3033" y="16772"/>
                    <a:pt x="3451" y="17167"/>
                    <a:pt x="3888" y="17537"/>
                  </a:cubicBezTo>
                  <a:cubicBezTo>
                    <a:pt x="5871" y="19215"/>
                    <a:pt x="8255" y="20369"/>
                    <a:pt x="10790" y="20976"/>
                  </a:cubicBezTo>
                  <a:cubicBezTo>
                    <a:pt x="11058" y="21040"/>
                    <a:pt x="11334" y="20898"/>
                    <a:pt x="11399" y="20662"/>
                  </a:cubicBezTo>
                  <a:lnTo>
                    <a:pt x="11572" y="20040"/>
                  </a:lnTo>
                  <a:lnTo>
                    <a:pt x="12396" y="17068"/>
                  </a:lnTo>
                  <a:cubicBezTo>
                    <a:pt x="8183" y="14338"/>
                    <a:pt x="6535" y="9340"/>
                    <a:pt x="8746" y="4976"/>
                  </a:cubicBezTo>
                  <a:cubicBezTo>
                    <a:pt x="7946" y="6555"/>
                    <a:pt x="7993" y="8272"/>
                    <a:pt x="8711" y="9744"/>
                  </a:cubicBezTo>
                  <a:cubicBezTo>
                    <a:pt x="7611" y="7400"/>
                    <a:pt x="8312" y="4602"/>
                    <a:pt x="10617" y="2897"/>
                  </a:cubicBezTo>
                  <a:cubicBezTo>
                    <a:pt x="13550" y="729"/>
                    <a:pt x="17938" y="1084"/>
                    <a:pt x="20366" y="3667"/>
                  </a:cubicBezTo>
                  <a:cubicBezTo>
                    <a:pt x="20289" y="3586"/>
                    <a:pt x="20212" y="3506"/>
                    <a:pt x="20133" y="3428"/>
                  </a:cubicBez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lang="fr-FR" dirty="0"/>
            </a:p>
          </p:txBody>
        </p:sp>
        <p:sp>
          <p:nvSpPr>
            <p:cNvPr id="35" name="Shape">
              <a:extLst>
                <a:ext uri="{FF2B5EF4-FFF2-40B4-BE49-F238E27FC236}">
                  <a16:creationId xmlns:a16="http://schemas.microsoft.com/office/drawing/2014/main" id="{DAD31118-16A1-48AC-A948-6F25E32873D2}"/>
                </a:ext>
              </a:extLst>
            </p:cNvPr>
            <p:cNvSpPr/>
            <p:nvPr/>
          </p:nvSpPr>
          <p:spPr>
            <a:xfrm>
              <a:off x="4855816" y="2796600"/>
              <a:ext cx="3979590" cy="2916066"/>
            </a:xfrm>
            <a:custGeom>
              <a:avLst/>
              <a:gdLst/>
              <a:ahLst/>
              <a:cxnLst>
                <a:cxn ang="0">
                  <a:pos x="wd2" y="hd2"/>
                </a:cxn>
                <a:cxn ang="5400000">
                  <a:pos x="wd2" y="hd2"/>
                </a:cxn>
                <a:cxn ang="10800000">
                  <a:pos x="wd2" y="hd2"/>
                </a:cxn>
                <a:cxn ang="16200000">
                  <a:pos x="wd2" y="hd2"/>
                </a:cxn>
              </a:cxnLst>
              <a:rect l="0" t="0" r="r" b="b"/>
              <a:pathLst>
                <a:path w="20352" h="19974" extrusionOk="0">
                  <a:moveTo>
                    <a:pt x="20074" y="466"/>
                  </a:moveTo>
                  <a:cubicBezTo>
                    <a:pt x="20026" y="145"/>
                    <a:pt x="19790" y="-60"/>
                    <a:pt x="19554" y="16"/>
                  </a:cubicBezTo>
                  <a:lnTo>
                    <a:pt x="18931" y="213"/>
                  </a:lnTo>
                  <a:lnTo>
                    <a:pt x="16230" y="1071"/>
                  </a:lnTo>
                  <a:cubicBezTo>
                    <a:pt x="15433" y="7479"/>
                    <a:pt x="11313" y="12361"/>
                    <a:pt x="6349" y="12361"/>
                  </a:cubicBezTo>
                  <a:cubicBezTo>
                    <a:pt x="9690" y="12361"/>
                    <a:pt x="12392" y="8661"/>
                    <a:pt x="12337" y="4126"/>
                  </a:cubicBezTo>
                  <a:cubicBezTo>
                    <a:pt x="12330" y="3519"/>
                    <a:pt x="12271" y="2928"/>
                    <a:pt x="12169" y="2360"/>
                  </a:cubicBezTo>
                  <a:lnTo>
                    <a:pt x="12166" y="2362"/>
                  </a:lnTo>
                  <a:cubicBezTo>
                    <a:pt x="12471" y="4117"/>
                    <a:pt x="12349" y="6025"/>
                    <a:pt x="11711" y="7786"/>
                  </a:cubicBezTo>
                  <a:cubicBezTo>
                    <a:pt x="10321" y="11622"/>
                    <a:pt x="6915" y="13339"/>
                    <a:pt x="4006" y="11677"/>
                  </a:cubicBezTo>
                  <a:cubicBezTo>
                    <a:pt x="2513" y="10823"/>
                    <a:pt x="1414" y="9251"/>
                    <a:pt x="827" y="7389"/>
                  </a:cubicBezTo>
                  <a:cubicBezTo>
                    <a:pt x="200" y="5398"/>
                    <a:pt x="160" y="3075"/>
                    <a:pt x="858" y="940"/>
                  </a:cubicBezTo>
                  <a:cubicBezTo>
                    <a:pt x="-1071" y="6842"/>
                    <a:pt x="366" y="13604"/>
                    <a:pt x="4042" y="17295"/>
                  </a:cubicBezTo>
                  <a:cubicBezTo>
                    <a:pt x="4630" y="17885"/>
                    <a:pt x="5275" y="18398"/>
                    <a:pt x="5972" y="18815"/>
                  </a:cubicBezTo>
                  <a:cubicBezTo>
                    <a:pt x="10532" y="21540"/>
                    <a:pt x="15787" y="19296"/>
                    <a:pt x="18419" y="13818"/>
                  </a:cubicBezTo>
                  <a:cubicBezTo>
                    <a:pt x="18687" y="13197"/>
                    <a:pt x="18934" y="12550"/>
                    <a:pt x="19154" y="11876"/>
                  </a:cubicBezTo>
                  <a:cubicBezTo>
                    <a:pt x="19374" y="11203"/>
                    <a:pt x="19562" y="10520"/>
                    <a:pt x="19720" y="9833"/>
                  </a:cubicBezTo>
                  <a:cubicBezTo>
                    <a:pt x="20437" y="6719"/>
                    <a:pt x="20529" y="3505"/>
                    <a:pt x="20074" y="466"/>
                  </a:cubicBezTo>
                  <a:close/>
                </a:path>
              </a:pathLst>
            </a:custGeom>
            <a:solidFill>
              <a:schemeClr val="tx2"/>
            </a:solidFill>
            <a:ln w="12700">
              <a:miter lim="400000"/>
            </a:ln>
          </p:spPr>
          <p:txBody>
            <a:bodyPr lIns="38100" tIns="38100" rIns="38100" bIns="38100" anchor="ctr"/>
            <a:lstStyle/>
            <a:p>
              <a:pPr>
                <a:defRPr sz="3000">
                  <a:solidFill>
                    <a:srgbClr val="FFFFFF"/>
                  </a:solidFill>
                </a:defRPr>
              </a:pPr>
              <a:endParaRPr lang="fr-FR" dirty="0"/>
            </a:p>
          </p:txBody>
        </p:sp>
        <p:sp>
          <p:nvSpPr>
            <p:cNvPr id="37" name="Circle">
              <a:extLst>
                <a:ext uri="{FF2B5EF4-FFF2-40B4-BE49-F238E27FC236}">
                  <a16:creationId xmlns:a16="http://schemas.microsoft.com/office/drawing/2014/main" id="{2A62B428-9905-4290-BA89-84CBB45571A5}"/>
                </a:ext>
              </a:extLst>
            </p:cNvPr>
            <p:cNvSpPr/>
            <p:nvPr/>
          </p:nvSpPr>
          <p:spPr>
            <a:xfrm>
              <a:off x="4791695" y="2216322"/>
              <a:ext cx="2553098" cy="2390504"/>
            </a:xfrm>
            <a:prstGeom prst="ellipse">
              <a:avLst/>
            </a:prstGeom>
            <a:ln/>
          </p:spPr>
          <p:style>
            <a:lnRef idx="0">
              <a:schemeClr val="accent2"/>
            </a:lnRef>
            <a:fillRef idx="3">
              <a:schemeClr val="accent2"/>
            </a:fillRef>
            <a:effectRef idx="3">
              <a:schemeClr val="accent2"/>
            </a:effectRef>
            <a:fontRef idx="minor">
              <a:schemeClr val="lt1"/>
            </a:fontRef>
          </p:style>
          <p:txBody>
            <a:bodyPr lIns="38100" tIns="38100" rIns="38100" bIns="38100" anchor="ctr"/>
            <a:lstStyle/>
            <a:p>
              <a:pPr>
                <a:defRPr sz="3000">
                  <a:solidFill>
                    <a:srgbClr val="FFFFFF"/>
                  </a:solidFill>
                </a:defRPr>
              </a:pPr>
              <a:r>
                <a:rPr lang="fr-FR" sz="2000" b="1" spc="50" dirty="0">
                  <a:ln w="0"/>
                  <a:solidFill>
                    <a:srgbClr val="FFFFFF"/>
                  </a:solidFill>
                  <a:effectLst>
                    <a:innerShdw blurRad="63500" dist="50800" dir="13500000">
                      <a:srgbClr val="000000">
                        <a:alpha val="50000"/>
                      </a:srgbClr>
                    </a:innerShdw>
                  </a:effectLst>
                  <a:latin typeface="Cambria" panose="02040503050406030204" pitchFamily="18" charset="0"/>
                </a:rPr>
                <a:t>Dataset</a:t>
              </a:r>
            </a:p>
          </p:txBody>
        </p:sp>
      </p:grpSp>
      <p:grpSp>
        <p:nvGrpSpPr>
          <p:cNvPr id="83" name="Group 82">
            <a:extLst>
              <a:ext uri="{FF2B5EF4-FFF2-40B4-BE49-F238E27FC236}">
                <a16:creationId xmlns:a16="http://schemas.microsoft.com/office/drawing/2014/main" id="{A520A336-8823-4C6D-A663-B33BAF78642B}"/>
              </a:ext>
            </a:extLst>
          </p:cNvPr>
          <p:cNvGrpSpPr/>
          <p:nvPr/>
        </p:nvGrpSpPr>
        <p:grpSpPr>
          <a:xfrm>
            <a:off x="8946944" y="3696279"/>
            <a:ext cx="2926080" cy="1197820"/>
            <a:chOff x="8927481" y="4220035"/>
            <a:chExt cx="2926080" cy="1197820"/>
          </a:xfrm>
        </p:grpSpPr>
        <p:sp>
          <p:nvSpPr>
            <p:cNvPr id="39" name="TextBox 38">
              <a:extLst>
                <a:ext uri="{FF2B5EF4-FFF2-40B4-BE49-F238E27FC236}">
                  <a16:creationId xmlns:a16="http://schemas.microsoft.com/office/drawing/2014/main" id="{6C81FDB7-F86A-441B-96E6-5B511855DD68}"/>
                </a:ext>
              </a:extLst>
            </p:cNvPr>
            <p:cNvSpPr txBox="1"/>
            <p:nvPr/>
          </p:nvSpPr>
          <p:spPr>
            <a:xfrm>
              <a:off x="8927481" y="4220035"/>
              <a:ext cx="2926080" cy="461665"/>
            </a:xfrm>
            <a:prstGeom prst="rect">
              <a:avLst/>
            </a:prstGeom>
            <a:noFill/>
          </p:spPr>
          <p:txBody>
            <a:bodyPr wrap="square" lIns="0" rIns="0" rtlCol="0" anchor="b">
              <a:spAutoFit/>
            </a:bodyPr>
            <a:lstStyle/>
            <a:p>
              <a:r>
                <a:rPr lang="fr-FR" sz="2400" b="1" dirty="0" err="1">
                  <a:latin typeface="Cambria" panose="02040503050406030204" pitchFamily="18" charset="0"/>
                </a:rPr>
                <a:t>Resume</a:t>
              </a:r>
              <a:r>
                <a:rPr lang="fr-FR" sz="2400" b="1" dirty="0">
                  <a:latin typeface="Cambria" panose="02040503050406030204" pitchFamily="18" charset="0"/>
                </a:rPr>
                <a:t> </a:t>
              </a:r>
            </a:p>
          </p:txBody>
        </p:sp>
        <p:sp>
          <p:nvSpPr>
            <p:cNvPr id="40" name="TextBox 39">
              <a:extLst>
                <a:ext uri="{FF2B5EF4-FFF2-40B4-BE49-F238E27FC236}">
                  <a16:creationId xmlns:a16="http://schemas.microsoft.com/office/drawing/2014/main" id="{EE5DFA01-8636-44A1-879F-4C1163757E19}"/>
                </a:ext>
              </a:extLst>
            </p:cNvPr>
            <p:cNvSpPr txBox="1"/>
            <p:nvPr/>
          </p:nvSpPr>
          <p:spPr>
            <a:xfrm>
              <a:off x="8927481" y="4679191"/>
              <a:ext cx="2926080" cy="738664"/>
            </a:xfrm>
            <a:prstGeom prst="rect">
              <a:avLst/>
            </a:prstGeom>
            <a:noFill/>
          </p:spPr>
          <p:txBody>
            <a:bodyPr wrap="square" lIns="0" rIns="0" rtlCol="0" anchor="t">
              <a:spAutoFit/>
            </a:bodyPr>
            <a:lstStyle/>
            <a:p>
              <a:r>
                <a:rPr lang="fr-FR" sz="1400" dirty="0"/>
                <a:t>Présente une image concise de vos compétences et qualifications pour un poste spécifique</a:t>
              </a:r>
            </a:p>
          </p:txBody>
        </p:sp>
      </p:grpSp>
      <p:grpSp>
        <p:nvGrpSpPr>
          <p:cNvPr id="32" name="Group 31">
            <a:extLst>
              <a:ext uri="{FF2B5EF4-FFF2-40B4-BE49-F238E27FC236}">
                <a16:creationId xmlns:a16="http://schemas.microsoft.com/office/drawing/2014/main" id="{2DF916BB-EF22-427E-A2A3-DC465C1DB86B}"/>
              </a:ext>
            </a:extLst>
          </p:cNvPr>
          <p:cNvGrpSpPr/>
          <p:nvPr/>
        </p:nvGrpSpPr>
        <p:grpSpPr>
          <a:xfrm>
            <a:off x="321407" y="2981598"/>
            <a:ext cx="3360725" cy="1351708"/>
            <a:chOff x="338440" y="2792647"/>
            <a:chExt cx="2926080" cy="1351708"/>
          </a:xfrm>
        </p:grpSpPr>
        <p:sp>
          <p:nvSpPr>
            <p:cNvPr id="42" name="TextBox 41">
              <a:extLst>
                <a:ext uri="{FF2B5EF4-FFF2-40B4-BE49-F238E27FC236}">
                  <a16:creationId xmlns:a16="http://schemas.microsoft.com/office/drawing/2014/main" id="{B1B46055-BAFC-4CE2-845F-D69F46CF6F0E}"/>
                </a:ext>
              </a:extLst>
            </p:cNvPr>
            <p:cNvSpPr txBox="1"/>
            <p:nvPr/>
          </p:nvSpPr>
          <p:spPr>
            <a:xfrm>
              <a:off x="823052" y="2792647"/>
              <a:ext cx="1813345" cy="400110"/>
            </a:xfrm>
            <a:prstGeom prst="rect">
              <a:avLst/>
            </a:prstGeom>
            <a:noFill/>
          </p:spPr>
          <p:txBody>
            <a:bodyPr wrap="square" lIns="0" rIns="0" rtlCol="0" anchor="b">
              <a:spAutoFit/>
            </a:bodyPr>
            <a:lstStyle/>
            <a:p>
              <a:r>
                <a:rPr lang="fr-FR" sz="2000" b="1" dirty="0">
                  <a:latin typeface="Cambria" panose="02040503050406030204" pitchFamily="18" charset="0"/>
                </a:rPr>
                <a:t>Category</a:t>
              </a:r>
            </a:p>
          </p:txBody>
        </p:sp>
        <p:sp>
          <p:nvSpPr>
            <p:cNvPr id="55" name="TextBox 54">
              <a:extLst>
                <a:ext uri="{FF2B5EF4-FFF2-40B4-BE49-F238E27FC236}">
                  <a16:creationId xmlns:a16="http://schemas.microsoft.com/office/drawing/2014/main" id="{E8B8B19E-6474-4289-B41C-AE1DED96AFC9}"/>
                </a:ext>
              </a:extLst>
            </p:cNvPr>
            <p:cNvSpPr txBox="1"/>
            <p:nvPr/>
          </p:nvSpPr>
          <p:spPr>
            <a:xfrm>
              <a:off x="338440" y="3190248"/>
              <a:ext cx="2926080" cy="954107"/>
            </a:xfrm>
            <a:prstGeom prst="rect">
              <a:avLst/>
            </a:prstGeom>
            <a:noFill/>
          </p:spPr>
          <p:txBody>
            <a:bodyPr wrap="square" lIns="0" rIns="0" rtlCol="0" anchor="t">
              <a:spAutoFit/>
            </a:bodyPr>
            <a:lstStyle/>
            <a:p>
              <a:pPr marL="0" lvl="3" algn="just"/>
              <a:r>
                <a:rPr lang="fr-FR" sz="1400" dirty="0"/>
                <a:t>Cette colonne est le type de CV d'emploi. Tels que data science , ressources humaines, le développeur Web, la conception Web UI/UX, les arts, l'ingénieur civil, etc.</a:t>
              </a:r>
              <a:endParaRPr lang="fr-FR" sz="1400" dirty="0">
                <a:solidFill>
                  <a:schemeClr val="tx1">
                    <a:lumMod val="65000"/>
                    <a:lumOff val="35000"/>
                  </a:schemeClr>
                </a:solidFill>
              </a:endParaRPr>
            </a:p>
          </p:txBody>
        </p:sp>
      </p:grpSp>
      <p:grpSp>
        <p:nvGrpSpPr>
          <p:cNvPr id="15" name="Group 14">
            <a:extLst>
              <a:ext uri="{FF2B5EF4-FFF2-40B4-BE49-F238E27FC236}">
                <a16:creationId xmlns:a16="http://schemas.microsoft.com/office/drawing/2014/main" id="{2FD0548F-B93D-407C-898B-FD8A1CEE4B6B}"/>
              </a:ext>
            </a:extLst>
          </p:cNvPr>
          <p:cNvGrpSpPr/>
          <p:nvPr/>
        </p:nvGrpSpPr>
        <p:grpSpPr>
          <a:xfrm>
            <a:off x="3043256" y="3290525"/>
            <a:ext cx="1567241" cy="92075"/>
            <a:chOff x="3346450" y="2915886"/>
            <a:chExt cx="1567241" cy="92075"/>
          </a:xfrm>
        </p:grpSpPr>
        <p:cxnSp>
          <p:nvCxnSpPr>
            <p:cNvPr id="10" name="Straight Arrow Connector 9">
              <a:extLst>
                <a:ext uri="{FF2B5EF4-FFF2-40B4-BE49-F238E27FC236}">
                  <a16:creationId xmlns:a16="http://schemas.microsoft.com/office/drawing/2014/main" id="{20519C29-126E-4A8B-A555-322A7682BE2C}"/>
                </a:ext>
              </a:extLst>
            </p:cNvPr>
            <p:cNvCxnSpPr>
              <a:cxnSpLocks/>
              <a:endCxn id="11" idx="2"/>
            </p:cNvCxnSpPr>
            <p:nvPr/>
          </p:nvCxnSpPr>
          <p:spPr>
            <a:xfrm>
              <a:off x="3346450" y="2961924"/>
              <a:ext cx="1475166" cy="0"/>
            </a:xfrm>
            <a:prstGeom prst="straightConnector1">
              <a:avLst/>
            </a:prstGeom>
            <a:ln>
              <a:solidFill>
                <a:schemeClr val="tx2"/>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283FEFF-70A1-4116-83C4-054D945D4453}"/>
                </a:ext>
              </a:extLst>
            </p:cNvPr>
            <p:cNvSpPr/>
            <p:nvPr/>
          </p:nvSpPr>
          <p:spPr>
            <a:xfrm>
              <a:off x="4821616" y="2915886"/>
              <a:ext cx="92075" cy="92075"/>
            </a:xfrm>
            <a:prstGeom prst="ellipse">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67" name="Group 66">
            <a:extLst>
              <a:ext uri="{FF2B5EF4-FFF2-40B4-BE49-F238E27FC236}">
                <a16:creationId xmlns:a16="http://schemas.microsoft.com/office/drawing/2014/main" id="{555DA8E1-6423-4695-815C-61E93CFDE054}"/>
              </a:ext>
            </a:extLst>
          </p:cNvPr>
          <p:cNvGrpSpPr/>
          <p:nvPr/>
        </p:nvGrpSpPr>
        <p:grpSpPr>
          <a:xfrm rot="10800000">
            <a:off x="7570763" y="4045257"/>
            <a:ext cx="1284105" cy="92075"/>
            <a:chOff x="3629586" y="2915886"/>
            <a:chExt cx="1284105" cy="92075"/>
          </a:xfrm>
        </p:grpSpPr>
        <p:cxnSp>
          <p:nvCxnSpPr>
            <p:cNvPr id="70" name="Straight Arrow Connector 69">
              <a:extLst>
                <a:ext uri="{FF2B5EF4-FFF2-40B4-BE49-F238E27FC236}">
                  <a16:creationId xmlns:a16="http://schemas.microsoft.com/office/drawing/2014/main" id="{D9BAA571-2A82-4273-882F-781B116ADB99}"/>
                </a:ext>
              </a:extLst>
            </p:cNvPr>
            <p:cNvCxnSpPr>
              <a:cxnSpLocks/>
              <a:endCxn id="73" idx="2"/>
            </p:cNvCxnSpPr>
            <p:nvPr/>
          </p:nvCxnSpPr>
          <p:spPr>
            <a:xfrm rot="10800000" flipH="1">
              <a:off x="3629586" y="2961924"/>
              <a:ext cx="1192030" cy="0"/>
            </a:xfrm>
            <a:prstGeom prst="straightConnector1">
              <a:avLst/>
            </a:prstGeom>
            <a:ln>
              <a:solidFill>
                <a:schemeClr val="tx2"/>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2167B355-0D70-4B29-9AFD-90B7DCD23FC3}"/>
                </a:ext>
              </a:extLst>
            </p:cNvPr>
            <p:cNvSpPr/>
            <p:nvPr/>
          </p:nvSpPr>
          <p:spPr>
            <a:xfrm>
              <a:off x="4821616" y="2915886"/>
              <a:ext cx="92075" cy="92075"/>
            </a:xfrm>
            <a:prstGeom prst="ellipse">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Freeform: Shape 80">
            <a:extLst>
              <a:ext uri="{FF2B5EF4-FFF2-40B4-BE49-F238E27FC236}">
                <a16:creationId xmlns:a16="http://schemas.microsoft.com/office/drawing/2014/main" id="{88F69838-FCEB-4826-8F1E-F57294BCC66F}"/>
              </a:ext>
            </a:extLst>
          </p:cNvPr>
          <p:cNvSpPr/>
          <p:nvPr/>
        </p:nvSpPr>
        <p:spPr>
          <a:xfrm>
            <a:off x="6897448" y="3994490"/>
            <a:ext cx="578705" cy="361002"/>
          </a:xfrm>
          <a:custGeom>
            <a:avLst/>
            <a:gdLst>
              <a:gd name="connsiteX0" fmla="*/ 400050 w 800100"/>
              <a:gd name="connsiteY0" fmla="*/ 327660 h 499110"/>
              <a:gd name="connsiteX1" fmla="*/ 470535 w 800100"/>
              <a:gd name="connsiteY1" fmla="*/ 339090 h 499110"/>
              <a:gd name="connsiteX2" fmla="*/ 554355 w 800100"/>
              <a:gd name="connsiteY2" fmla="*/ 379095 h 499110"/>
              <a:gd name="connsiteX3" fmla="*/ 571500 w 800100"/>
              <a:gd name="connsiteY3" fmla="*/ 413385 h 499110"/>
              <a:gd name="connsiteX4" fmla="*/ 571500 w 800100"/>
              <a:gd name="connsiteY4" fmla="*/ 499110 h 499110"/>
              <a:gd name="connsiteX5" fmla="*/ 228600 w 800100"/>
              <a:gd name="connsiteY5" fmla="*/ 499110 h 499110"/>
              <a:gd name="connsiteX6" fmla="*/ 228600 w 800100"/>
              <a:gd name="connsiteY6" fmla="*/ 413385 h 499110"/>
              <a:gd name="connsiteX7" fmla="*/ 245745 w 800100"/>
              <a:gd name="connsiteY7" fmla="*/ 379095 h 499110"/>
              <a:gd name="connsiteX8" fmla="*/ 329565 w 800100"/>
              <a:gd name="connsiteY8" fmla="*/ 339090 h 499110"/>
              <a:gd name="connsiteX9" fmla="*/ 400050 w 800100"/>
              <a:gd name="connsiteY9" fmla="*/ 327660 h 499110"/>
              <a:gd name="connsiteX10" fmla="*/ 628650 w 800100"/>
              <a:gd name="connsiteY10" fmla="*/ 194310 h 499110"/>
              <a:gd name="connsiteX11" fmla="*/ 699135 w 800100"/>
              <a:gd name="connsiteY11" fmla="*/ 205740 h 499110"/>
              <a:gd name="connsiteX12" fmla="*/ 782955 w 800100"/>
              <a:gd name="connsiteY12" fmla="*/ 245745 h 499110"/>
              <a:gd name="connsiteX13" fmla="*/ 800100 w 800100"/>
              <a:gd name="connsiteY13" fmla="*/ 280035 h 499110"/>
              <a:gd name="connsiteX14" fmla="*/ 800100 w 800100"/>
              <a:gd name="connsiteY14" fmla="*/ 365760 h 499110"/>
              <a:gd name="connsiteX15" fmla="*/ 592455 w 800100"/>
              <a:gd name="connsiteY15" fmla="*/ 365760 h 499110"/>
              <a:gd name="connsiteX16" fmla="*/ 577215 w 800100"/>
              <a:gd name="connsiteY16" fmla="*/ 348615 h 499110"/>
              <a:gd name="connsiteX17" fmla="*/ 489585 w 800100"/>
              <a:gd name="connsiteY17" fmla="*/ 304800 h 499110"/>
              <a:gd name="connsiteX18" fmla="*/ 523875 w 800100"/>
              <a:gd name="connsiteY18" fmla="*/ 220980 h 499110"/>
              <a:gd name="connsiteX19" fmla="*/ 523875 w 800100"/>
              <a:gd name="connsiteY19" fmla="*/ 219075 h 499110"/>
              <a:gd name="connsiteX20" fmla="*/ 558165 w 800100"/>
              <a:gd name="connsiteY20" fmla="*/ 205740 h 499110"/>
              <a:gd name="connsiteX21" fmla="*/ 628650 w 800100"/>
              <a:gd name="connsiteY21" fmla="*/ 194310 h 499110"/>
              <a:gd name="connsiteX22" fmla="*/ 171450 w 800100"/>
              <a:gd name="connsiteY22" fmla="*/ 194310 h 499110"/>
              <a:gd name="connsiteX23" fmla="*/ 241935 w 800100"/>
              <a:gd name="connsiteY23" fmla="*/ 205740 h 499110"/>
              <a:gd name="connsiteX24" fmla="*/ 276225 w 800100"/>
              <a:gd name="connsiteY24" fmla="*/ 217170 h 499110"/>
              <a:gd name="connsiteX25" fmla="*/ 276225 w 800100"/>
              <a:gd name="connsiteY25" fmla="*/ 220980 h 499110"/>
              <a:gd name="connsiteX26" fmla="*/ 310515 w 800100"/>
              <a:gd name="connsiteY26" fmla="*/ 304800 h 499110"/>
              <a:gd name="connsiteX27" fmla="*/ 222885 w 800100"/>
              <a:gd name="connsiteY27" fmla="*/ 348615 h 499110"/>
              <a:gd name="connsiteX28" fmla="*/ 205740 w 800100"/>
              <a:gd name="connsiteY28" fmla="*/ 365760 h 499110"/>
              <a:gd name="connsiteX29" fmla="*/ 0 w 800100"/>
              <a:gd name="connsiteY29" fmla="*/ 365760 h 499110"/>
              <a:gd name="connsiteX30" fmla="*/ 0 w 800100"/>
              <a:gd name="connsiteY30" fmla="*/ 280035 h 499110"/>
              <a:gd name="connsiteX31" fmla="*/ 17145 w 800100"/>
              <a:gd name="connsiteY31" fmla="*/ 245745 h 499110"/>
              <a:gd name="connsiteX32" fmla="*/ 100965 w 800100"/>
              <a:gd name="connsiteY32" fmla="*/ 205740 h 499110"/>
              <a:gd name="connsiteX33" fmla="*/ 171450 w 800100"/>
              <a:gd name="connsiteY33" fmla="*/ 194310 h 499110"/>
              <a:gd name="connsiteX34" fmla="*/ 400050 w 800100"/>
              <a:gd name="connsiteY34" fmla="*/ 133350 h 499110"/>
              <a:gd name="connsiteX35" fmla="*/ 485775 w 800100"/>
              <a:gd name="connsiteY35" fmla="*/ 219075 h 499110"/>
              <a:gd name="connsiteX36" fmla="*/ 400050 w 800100"/>
              <a:gd name="connsiteY36" fmla="*/ 304800 h 499110"/>
              <a:gd name="connsiteX37" fmla="*/ 314325 w 800100"/>
              <a:gd name="connsiteY37" fmla="*/ 219075 h 499110"/>
              <a:gd name="connsiteX38" fmla="*/ 400050 w 800100"/>
              <a:gd name="connsiteY38" fmla="*/ 133350 h 499110"/>
              <a:gd name="connsiteX39" fmla="*/ 628650 w 800100"/>
              <a:gd name="connsiteY39" fmla="*/ 0 h 499110"/>
              <a:gd name="connsiteX40" fmla="*/ 714375 w 800100"/>
              <a:gd name="connsiteY40" fmla="*/ 85725 h 499110"/>
              <a:gd name="connsiteX41" fmla="*/ 628650 w 800100"/>
              <a:gd name="connsiteY41" fmla="*/ 171450 h 499110"/>
              <a:gd name="connsiteX42" fmla="*/ 542925 w 800100"/>
              <a:gd name="connsiteY42" fmla="*/ 85725 h 499110"/>
              <a:gd name="connsiteX43" fmla="*/ 628650 w 800100"/>
              <a:gd name="connsiteY43" fmla="*/ 0 h 499110"/>
              <a:gd name="connsiteX44" fmla="*/ 171450 w 800100"/>
              <a:gd name="connsiteY44" fmla="*/ 0 h 499110"/>
              <a:gd name="connsiteX45" fmla="*/ 257175 w 800100"/>
              <a:gd name="connsiteY45" fmla="*/ 85725 h 499110"/>
              <a:gd name="connsiteX46" fmla="*/ 171450 w 800100"/>
              <a:gd name="connsiteY46" fmla="*/ 171450 h 499110"/>
              <a:gd name="connsiteX47" fmla="*/ 85725 w 800100"/>
              <a:gd name="connsiteY47" fmla="*/ 85725 h 499110"/>
              <a:gd name="connsiteX48" fmla="*/ 171450 w 800100"/>
              <a:gd name="connsiteY48" fmla="*/ 0 h 49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00100" h="499110">
                <a:moveTo>
                  <a:pt x="400050" y="327660"/>
                </a:moveTo>
                <a:cubicBezTo>
                  <a:pt x="424815" y="327660"/>
                  <a:pt x="449580" y="333375"/>
                  <a:pt x="470535" y="339090"/>
                </a:cubicBezTo>
                <a:cubicBezTo>
                  <a:pt x="501015" y="346710"/>
                  <a:pt x="531495" y="360045"/>
                  <a:pt x="554355" y="379095"/>
                </a:cubicBezTo>
                <a:cubicBezTo>
                  <a:pt x="565785" y="386715"/>
                  <a:pt x="571500" y="400050"/>
                  <a:pt x="571500" y="413385"/>
                </a:cubicBezTo>
                <a:lnTo>
                  <a:pt x="571500" y="499110"/>
                </a:lnTo>
                <a:lnTo>
                  <a:pt x="228600" y="499110"/>
                </a:lnTo>
                <a:lnTo>
                  <a:pt x="228600" y="413385"/>
                </a:lnTo>
                <a:cubicBezTo>
                  <a:pt x="228600" y="400050"/>
                  <a:pt x="234315" y="388620"/>
                  <a:pt x="245745" y="379095"/>
                </a:cubicBezTo>
                <a:cubicBezTo>
                  <a:pt x="270510" y="361950"/>
                  <a:pt x="299085" y="346710"/>
                  <a:pt x="329565" y="339090"/>
                </a:cubicBezTo>
                <a:cubicBezTo>
                  <a:pt x="352425" y="331470"/>
                  <a:pt x="377190" y="327660"/>
                  <a:pt x="400050" y="327660"/>
                </a:cubicBezTo>
                <a:close/>
                <a:moveTo>
                  <a:pt x="628650" y="194310"/>
                </a:moveTo>
                <a:cubicBezTo>
                  <a:pt x="653415" y="194310"/>
                  <a:pt x="678180" y="200025"/>
                  <a:pt x="699135" y="205740"/>
                </a:cubicBezTo>
                <a:cubicBezTo>
                  <a:pt x="729615" y="213360"/>
                  <a:pt x="760095" y="226695"/>
                  <a:pt x="782955" y="245745"/>
                </a:cubicBezTo>
                <a:cubicBezTo>
                  <a:pt x="794385" y="253365"/>
                  <a:pt x="800100" y="266700"/>
                  <a:pt x="800100" y="280035"/>
                </a:cubicBezTo>
                <a:lnTo>
                  <a:pt x="800100" y="365760"/>
                </a:lnTo>
                <a:lnTo>
                  <a:pt x="592455" y="365760"/>
                </a:lnTo>
                <a:cubicBezTo>
                  <a:pt x="588645" y="358140"/>
                  <a:pt x="582930" y="354330"/>
                  <a:pt x="577215" y="348615"/>
                </a:cubicBezTo>
                <a:cubicBezTo>
                  <a:pt x="554355" y="331470"/>
                  <a:pt x="525780" y="316230"/>
                  <a:pt x="489585" y="304800"/>
                </a:cubicBezTo>
                <a:cubicBezTo>
                  <a:pt x="510540" y="283845"/>
                  <a:pt x="523875" y="253365"/>
                  <a:pt x="523875" y="220980"/>
                </a:cubicBezTo>
                <a:lnTo>
                  <a:pt x="523875" y="219075"/>
                </a:lnTo>
                <a:cubicBezTo>
                  <a:pt x="535305" y="213360"/>
                  <a:pt x="546735" y="209550"/>
                  <a:pt x="558165" y="205740"/>
                </a:cubicBezTo>
                <a:cubicBezTo>
                  <a:pt x="581025" y="198120"/>
                  <a:pt x="605790" y="194310"/>
                  <a:pt x="628650" y="194310"/>
                </a:cubicBezTo>
                <a:close/>
                <a:moveTo>
                  <a:pt x="171450" y="194310"/>
                </a:moveTo>
                <a:cubicBezTo>
                  <a:pt x="196215" y="194310"/>
                  <a:pt x="220980" y="200025"/>
                  <a:pt x="241935" y="205740"/>
                </a:cubicBezTo>
                <a:cubicBezTo>
                  <a:pt x="253365" y="207645"/>
                  <a:pt x="264795" y="213360"/>
                  <a:pt x="276225" y="217170"/>
                </a:cubicBezTo>
                <a:cubicBezTo>
                  <a:pt x="276225" y="219075"/>
                  <a:pt x="276225" y="219075"/>
                  <a:pt x="276225" y="220980"/>
                </a:cubicBezTo>
                <a:cubicBezTo>
                  <a:pt x="276225" y="253365"/>
                  <a:pt x="289560" y="281940"/>
                  <a:pt x="310515" y="304800"/>
                </a:cubicBezTo>
                <a:cubicBezTo>
                  <a:pt x="280035" y="314325"/>
                  <a:pt x="249555" y="329565"/>
                  <a:pt x="222885" y="348615"/>
                </a:cubicBezTo>
                <a:cubicBezTo>
                  <a:pt x="215265" y="354330"/>
                  <a:pt x="211455" y="358140"/>
                  <a:pt x="205740" y="365760"/>
                </a:cubicBezTo>
                <a:lnTo>
                  <a:pt x="0" y="365760"/>
                </a:lnTo>
                <a:lnTo>
                  <a:pt x="0" y="280035"/>
                </a:lnTo>
                <a:cubicBezTo>
                  <a:pt x="0" y="266700"/>
                  <a:pt x="5715" y="253365"/>
                  <a:pt x="17145" y="245745"/>
                </a:cubicBezTo>
                <a:cubicBezTo>
                  <a:pt x="41910" y="228600"/>
                  <a:pt x="70485" y="215265"/>
                  <a:pt x="100965" y="205740"/>
                </a:cubicBezTo>
                <a:cubicBezTo>
                  <a:pt x="123825" y="198120"/>
                  <a:pt x="148590" y="194310"/>
                  <a:pt x="171450" y="194310"/>
                </a:cubicBezTo>
                <a:close/>
                <a:moveTo>
                  <a:pt x="400050" y="133350"/>
                </a:moveTo>
                <a:cubicBezTo>
                  <a:pt x="447395" y="133350"/>
                  <a:pt x="485775" y="171730"/>
                  <a:pt x="485775" y="219075"/>
                </a:cubicBezTo>
                <a:cubicBezTo>
                  <a:pt x="485775" y="266420"/>
                  <a:pt x="447395" y="304800"/>
                  <a:pt x="400050" y="304800"/>
                </a:cubicBezTo>
                <a:cubicBezTo>
                  <a:pt x="352705" y="304800"/>
                  <a:pt x="314325" y="266420"/>
                  <a:pt x="314325" y="219075"/>
                </a:cubicBezTo>
                <a:cubicBezTo>
                  <a:pt x="314325" y="171730"/>
                  <a:pt x="352705" y="133350"/>
                  <a:pt x="400050" y="133350"/>
                </a:cubicBezTo>
                <a:close/>
                <a:moveTo>
                  <a:pt x="628650" y="0"/>
                </a:moveTo>
                <a:cubicBezTo>
                  <a:pt x="675995" y="0"/>
                  <a:pt x="714375" y="38380"/>
                  <a:pt x="714375" y="85725"/>
                </a:cubicBezTo>
                <a:cubicBezTo>
                  <a:pt x="714375" y="133070"/>
                  <a:pt x="675995" y="171450"/>
                  <a:pt x="628650" y="171450"/>
                </a:cubicBezTo>
                <a:cubicBezTo>
                  <a:pt x="581305" y="171450"/>
                  <a:pt x="542925" y="133070"/>
                  <a:pt x="542925" y="85725"/>
                </a:cubicBezTo>
                <a:cubicBezTo>
                  <a:pt x="542925" y="38380"/>
                  <a:pt x="581305" y="0"/>
                  <a:pt x="628650" y="0"/>
                </a:cubicBezTo>
                <a:close/>
                <a:moveTo>
                  <a:pt x="171450" y="0"/>
                </a:moveTo>
                <a:cubicBezTo>
                  <a:pt x="218795" y="0"/>
                  <a:pt x="257175" y="38380"/>
                  <a:pt x="257175" y="85725"/>
                </a:cubicBezTo>
                <a:cubicBezTo>
                  <a:pt x="257175" y="133070"/>
                  <a:pt x="218795" y="171450"/>
                  <a:pt x="171450" y="171450"/>
                </a:cubicBezTo>
                <a:cubicBezTo>
                  <a:pt x="124105" y="171450"/>
                  <a:pt x="85725" y="133070"/>
                  <a:pt x="85725" y="85725"/>
                </a:cubicBezTo>
                <a:cubicBezTo>
                  <a:pt x="85725" y="38380"/>
                  <a:pt x="124105" y="0"/>
                  <a:pt x="171450" y="0"/>
                </a:cubicBezTo>
                <a:close/>
              </a:path>
            </a:pathLst>
          </a:custGeom>
          <a:solidFill>
            <a:schemeClr val="bg2"/>
          </a:solidFill>
          <a:ln w="9525" cap="flat">
            <a:noFill/>
            <a:prstDash val="solid"/>
            <a:miter/>
          </a:ln>
        </p:spPr>
        <p:txBody>
          <a:bodyPr rtlCol="0" anchor="ctr"/>
          <a:lstStyle/>
          <a:p>
            <a:endParaRPr lang="fr-FR" dirty="0">
              <a:ln w="0"/>
              <a:effectLst>
                <a:outerShdw blurRad="38100" dist="19050" dir="2700000" algn="tl" rotWithShape="0">
                  <a:schemeClr val="dk1">
                    <a:alpha val="40000"/>
                  </a:schemeClr>
                </a:outerShdw>
              </a:effectLst>
            </a:endParaRPr>
          </a:p>
        </p:txBody>
      </p:sp>
      <p:sp>
        <p:nvSpPr>
          <p:cNvPr id="29" name="Freeform: Shape 80">
            <a:extLst>
              <a:ext uri="{FF2B5EF4-FFF2-40B4-BE49-F238E27FC236}">
                <a16:creationId xmlns:a16="http://schemas.microsoft.com/office/drawing/2014/main" id="{0FE04FCC-051B-4CA1-B201-1455036B9078}"/>
              </a:ext>
            </a:extLst>
          </p:cNvPr>
          <p:cNvSpPr/>
          <p:nvPr/>
        </p:nvSpPr>
        <p:spPr>
          <a:xfrm>
            <a:off x="4193612" y="3253816"/>
            <a:ext cx="647985" cy="768668"/>
          </a:xfrm>
          <a:custGeom>
            <a:avLst/>
            <a:gdLst>
              <a:gd name="connsiteX0" fmla="*/ 195454 w 647985"/>
              <a:gd name="connsiteY0" fmla="*/ 327660 h 768668"/>
              <a:gd name="connsiteX1" fmla="*/ 235459 w 647985"/>
              <a:gd name="connsiteY1" fmla="*/ 367665 h 768668"/>
              <a:gd name="connsiteX2" fmla="*/ 195454 w 647985"/>
              <a:gd name="connsiteY2" fmla="*/ 407670 h 768668"/>
              <a:gd name="connsiteX3" fmla="*/ 155449 w 647985"/>
              <a:gd name="connsiteY3" fmla="*/ 367665 h 768668"/>
              <a:gd name="connsiteX4" fmla="*/ 195454 w 647985"/>
              <a:gd name="connsiteY4" fmla="*/ 327660 h 768668"/>
              <a:gd name="connsiteX5" fmla="*/ 182119 w 647985"/>
              <a:gd name="connsiteY5" fmla="*/ 252412 h 768668"/>
              <a:gd name="connsiteX6" fmla="*/ 170689 w 647985"/>
              <a:gd name="connsiteY6" fmla="*/ 276225 h 768668"/>
              <a:gd name="connsiteX7" fmla="*/ 149734 w 647985"/>
              <a:gd name="connsiteY7" fmla="*/ 284798 h 768668"/>
              <a:gd name="connsiteX8" fmla="*/ 124969 w 647985"/>
              <a:gd name="connsiteY8" fmla="*/ 276225 h 768668"/>
              <a:gd name="connsiteX9" fmla="*/ 105919 w 647985"/>
              <a:gd name="connsiteY9" fmla="*/ 295275 h 768668"/>
              <a:gd name="connsiteX10" fmla="*/ 114491 w 647985"/>
              <a:gd name="connsiteY10" fmla="*/ 320040 h 768668"/>
              <a:gd name="connsiteX11" fmla="*/ 105919 w 647985"/>
              <a:gd name="connsiteY11" fmla="*/ 340995 h 768668"/>
              <a:gd name="connsiteX12" fmla="*/ 82106 w 647985"/>
              <a:gd name="connsiteY12" fmla="*/ 352425 h 768668"/>
              <a:gd name="connsiteX13" fmla="*/ 82106 w 647985"/>
              <a:gd name="connsiteY13" fmla="*/ 379095 h 768668"/>
              <a:gd name="connsiteX14" fmla="*/ 105919 w 647985"/>
              <a:gd name="connsiteY14" fmla="*/ 390525 h 768668"/>
              <a:gd name="connsiteX15" fmla="*/ 114491 w 647985"/>
              <a:gd name="connsiteY15" fmla="*/ 411480 h 768668"/>
              <a:gd name="connsiteX16" fmla="*/ 105919 w 647985"/>
              <a:gd name="connsiteY16" fmla="*/ 436245 h 768668"/>
              <a:gd name="connsiteX17" fmla="*/ 124969 w 647985"/>
              <a:gd name="connsiteY17" fmla="*/ 455295 h 768668"/>
              <a:gd name="connsiteX18" fmla="*/ 149734 w 647985"/>
              <a:gd name="connsiteY18" fmla="*/ 447675 h 768668"/>
              <a:gd name="connsiteX19" fmla="*/ 170689 w 647985"/>
              <a:gd name="connsiteY19" fmla="*/ 456248 h 768668"/>
              <a:gd name="connsiteX20" fmla="*/ 182119 w 647985"/>
              <a:gd name="connsiteY20" fmla="*/ 480060 h 768668"/>
              <a:gd name="connsiteX21" fmla="*/ 208789 w 647985"/>
              <a:gd name="connsiteY21" fmla="*/ 480060 h 768668"/>
              <a:gd name="connsiteX22" fmla="*/ 219266 w 647985"/>
              <a:gd name="connsiteY22" fmla="*/ 457200 h 768668"/>
              <a:gd name="connsiteX23" fmla="*/ 240221 w 647985"/>
              <a:gd name="connsiteY23" fmla="*/ 448628 h 768668"/>
              <a:gd name="connsiteX24" fmla="*/ 264986 w 647985"/>
              <a:gd name="connsiteY24" fmla="*/ 457200 h 768668"/>
              <a:gd name="connsiteX25" fmla="*/ 284036 w 647985"/>
              <a:gd name="connsiteY25" fmla="*/ 438150 h 768668"/>
              <a:gd name="connsiteX26" fmla="*/ 276416 w 647985"/>
              <a:gd name="connsiteY26" fmla="*/ 413385 h 768668"/>
              <a:gd name="connsiteX27" fmla="*/ 284989 w 647985"/>
              <a:gd name="connsiteY27" fmla="*/ 392430 h 768668"/>
              <a:gd name="connsiteX28" fmla="*/ 308801 w 647985"/>
              <a:gd name="connsiteY28" fmla="*/ 381000 h 768668"/>
              <a:gd name="connsiteX29" fmla="*/ 309754 w 647985"/>
              <a:gd name="connsiteY29" fmla="*/ 352425 h 768668"/>
              <a:gd name="connsiteX30" fmla="*/ 285941 w 647985"/>
              <a:gd name="connsiteY30" fmla="*/ 340995 h 768668"/>
              <a:gd name="connsiteX31" fmla="*/ 277369 w 647985"/>
              <a:gd name="connsiteY31" fmla="*/ 320040 h 768668"/>
              <a:gd name="connsiteX32" fmla="*/ 285941 w 647985"/>
              <a:gd name="connsiteY32" fmla="*/ 295275 h 768668"/>
              <a:gd name="connsiteX33" fmla="*/ 266891 w 647985"/>
              <a:gd name="connsiteY33" fmla="*/ 276225 h 768668"/>
              <a:gd name="connsiteX34" fmla="*/ 242126 w 647985"/>
              <a:gd name="connsiteY34" fmla="*/ 284798 h 768668"/>
              <a:gd name="connsiteX35" fmla="*/ 221171 w 647985"/>
              <a:gd name="connsiteY35" fmla="*/ 276225 h 768668"/>
              <a:gd name="connsiteX36" fmla="*/ 209741 w 647985"/>
              <a:gd name="connsiteY36" fmla="*/ 252412 h 768668"/>
              <a:gd name="connsiteX37" fmla="*/ 315469 w 647985"/>
              <a:gd name="connsiteY37" fmla="*/ 134303 h 768668"/>
              <a:gd name="connsiteX38" fmla="*/ 355474 w 647985"/>
              <a:gd name="connsiteY38" fmla="*/ 174308 h 768668"/>
              <a:gd name="connsiteX39" fmla="*/ 315469 w 647985"/>
              <a:gd name="connsiteY39" fmla="*/ 214313 h 768668"/>
              <a:gd name="connsiteX40" fmla="*/ 275464 w 647985"/>
              <a:gd name="connsiteY40" fmla="*/ 174308 h 768668"/>
              <a:gd name="connsiteX41" fmla="*/ 315469 w 647985"/>
              <a:gd name="connsiteY41" fmla="*/ 134303 h 768668"/>
              <a:gd name="connsiteX42" fmla="*/ 302134 w 647985"/>
              <a:gd name="connsiteY42" fmla="*/ 60007 h 768668"/>
              <a:gd name="connsiteX43" fmla="*/ 290704 w 647985"/>
              <a:gd name="connsiteY43" fmla="*/ 83820 h 768668"/>
              <a:gd name="connsiteX44" fmla="*/ 269749 w 647985"/>
              <a:gd name="connsiteY44" fmla="*/ 92393 h 768668"/>
              <a:gd name="connsiteX45" fmla="*/ 244984 w 647985"/>
              <a:gd name="connsiteY45" fmla="*/ 83820 h 768668"/>
              <a:gd name="connsiteX46" fmla="*/ 225934 w 647985"/>
              <a:gd name="connsiteY46" fmla="*/ 102870 h 768668"/>
              <a:gd name="connsiteX47" fmla="*/ 233554 w 647985"/>
              <a:gd name="connsiteY47" fmla="*/ 127635 h 768668"/>
              <a:gd name="connsiteX48" fmla="*/ 224981 w 647985"/>
              <a:gd name="connsiteY48" fmla="*/ 148590 h 768668"/>
              <a:gd name="connsiteX49" fmla="*/ 201169 w 647985"/>
              <a:gd name="connsiteY49" fmla="*/ 160020 h 768668"/>
              <a:gd name="connsiteX50" fmla="*/ 201169 w 647985"/>
              <a:gd name="connsiteY50" fmla="*/ 186690 h 768668"/>
              <a:gd name="connsiteX51" fmla="*/ 224981 w 647985"/>
              <a:gd name="connsiteY51" fmla="*/ 198120 h 768668"/>
              <a:gd name="connsiteX52" fmla="*/ 233554 w 647985"/>
              <a:gd name="connsiteY52" fmla="*/ 219075 h 768668"/>
              <a:gd name="connsiteX53" fmla="*/ 224981 w 647985"/>
              <a:gd name="connsiteY53" fmla="*/ 243840 h 768668"/>
              <a:gd name="connsiteX54" fmla="*/ 244031 w 647985"/>
              <a:gd name="connsiteY54" fmla="*/ 262890 h 768668"/>
              <a:gd name="connsiteX55" fmla="*/ 268796 w 647985"/>
              <a:gd name="connsiteY55" fmla="*/ 254318 h 768668"/>
              <a:gd name="connsiteX56" fmla="*/ 289751 w 647985"/>
              <a:gd name="connsiteY56" fmla="*/ 262890 h 768668"/>
              <a:gd name="connsiteX57" fmla="*/ 301181 w 647985"/>
              <a:gd name="connsiteY57" fmla="*/ 286703 h 768668"/>
              <a:gd name="connsiteX58" fmla="*/ 327851 w 647985"/>
              <a:gd name="connsiteY58" fmla="*/ 286703 h 768668"/>
              <a:gd name="connsiteX59" fmla="*/ 339281 w 647985"/>
              <a:gd name="connsiteY59" fmla="*/ 263843 h 768668"/>
              <a:gd name="connsiteX60" fmla="*/ 360236 w 647985"/>
              <a:gd name="connsiteY60" fmla="*/ 255270 h 768668"/>
              <a:gd name="connsiteX61" fmla="*/ 385001 w 647985"/>
              <a:gd name="connsiteY61" fmla="*/ 263843 h 768668"/>
              <a:gd name="connsiteX62" fmla="*/ 404051 w 647985"/>
              <a:gd name="connsiteY62" fmla="*/ 244793 h 768668"/>
              <a:gd name="connsiteX63" fmla="*/ 395479 w 647985"/>
              <a:gd name="connsiteY63" fmla="*/ 220028 h 768668"/>
              <a:gd name="connsiteX64" fmla="*/ 405004 w 647985"/>
              <a:gd name="connsiteY64" fmla="*/ 199073 h 768668"/>
              <a:gd name="connsiteX65" fmla="*/ 428816 w 647985"/>
              <a:gd name="connsiteY65" fmla="*/ 187643 h 768668"/>
              <a:gd name="connsiteX66" fmla="*/ 428816 w 647985"/>
              <a:gd name="connsiteY66" fmla="*/ 159068 h 768668"/>
              <a:gd name="connsiteX67" fmla="*/ 405004 w 647985"/>
              <a:gd name="connsiteY67" fmla="*/ 147638 h 768668"/>
              <a:gd name="connsiteX68" fmla="*/ 396431 w 647985"/>
              <a:gd name="connsiteY68" fmla="*/ 126683 h 768668"/>
              <a:gd name="connsiteX69" fmla="*/ 405004 w 647985"/>
              <a:gd name="connsiteY69" fmla="*/ 101917 h 768668"/>
              <a:gd name="connsiteX70" fmla="*/ 385954 w 647985"/>
              <a:gd name="connsiteY70" fmla="*/ 82868 h 768668"/>
              <a:gd name="connsiteX71" fmla="*/ 361189 w 647985"/>
              <a:gd name="connsiteY71" fmla="*/ 91440 h 768668"/>
              <a:gd name="connsiteX72" fmla="*/ 340234 w 647985"/>
              <a:gd name="connsiteY72" fmla="*/ 82868 h 768668"/>
              <a:gd name="connsiteX73" fmla="*/ 328804 w 647985"/>
              <a:gd name="connsiteY73" fmla="*/ 60007 h 768668"/>
              <a:gd name="connsiteX74" fmla="*/ 286418 w 647985"/>
              <a:gd name="connsiteY74" fmla="*/ 0 h 768668"/>
              <a:gd name="connsiteX75" fmla="*/ 432626 w 647985"/>
              <a:gd name="connsiteY75" fmla="*/ 40005 h 768668"/>
              <a:gd name="connsiteX76" fmla="*/ 572644 w 647985"/>
              <a:gd name="connsiteY76" fmla="*/ 297180 h 768668"/>
              <a:gd name="connsiteX77" fmla="*/ 572644 w 647985"/>
              <a:gd name="connsiteY77" fmla="*/ 301943 h 768668"/>
              <a:gd name="connsiteX78" fmla="*/ 638366 w 647985"/>
              <a:gd name="connsiteY78" fmla="*/ 416243 h 768668"/>
              <a:gd name="connsiteX79" fmla="*/ 614554 w 647985"/>
              <a:gd name="connsiteY79" fmla="*/ 482918 h 768668"/>
              <a:gd name="connsiteX80" fmla="*/ 572644 w 647985"/>
              <a:gd name="connsiteY80" fmla="*/ 482918 h 768668"/>
              <a:gd name="connsiteX81" fmla="*/ 572644 w 647985"/>
              <a:gd name="connsiteY81" fmla="*/ 540068 h 768668"/>
              <a:gd name="connsiteX82" fmla="*/ 540259 w 647985"/>
              <a:gd name="connsiteY82" fmla="*/ 621030 h 768668"/>
              <a:gd name="connsiteX83" fmla="*/ 460249 w 647985"/>
              <a:gd name="connsiteY83" fmla="*/ 654368 h 768668"/>
              <a:gd name="connsiteX84" fmla="*/ 413576 w 647985"/>
              <a:gd name="connsiteY84" fmla="*/ 654368 h 768668"/>
              <a:gd name="connsiteX85" fmla="*/ 413576 w 647985"/>
              <a:gd name="connsiteY85" fmla="*/ 768668 h 768668"/>
              <a:gd name="connsiteX86" fmla="*/ 112586 w 647985"/>
              <a:gd name="connsiteY86" fmla="*/ 768668 h 768668"/>
              <a:gd name="connsiteX87" fmla="*/ 112586 w 647985"/>
              <a:gd name="connsiteY87" fmla="*/ 527685 h 768668"/>
              <a:gd name="connsiteX88" fmla="*/ 191 w 647985"/>
              <a:gd name="connsiteY88" fmla="*/ 297180 h 768668"/>
              <a:gd name="connsiteX89" fmla="*/ 140209 w 647985"/>
              <a:gd name="connsiteY89" fmla="*/ 40005 h 768668"/>
              <a:gd name="connsiteX90" fmla="*/ 286418 w 647985"/>
              <a:gd name="connsiteY90" fmla="*/ 0 h 768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47985" h="768668">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solidFill>
            <a:schemeClr val="accent2">
              <a:lumMod val="75000"/>
            </a:schemeClr>
          </a:solidFill>
          <a:ln w="9525" cap="flat">
            <a:noFill/>
            <a:prstDash val="solid"/>
            <a:miter/>
          </a:ln>
        </p:spPr>
        <p:txBody>
          <a:bodyPr rtlCol="0" anchor="ctr"/>
          <a:lstStyle/>
          <a:p>
            <a:endParaRPr lang="fr-FR" dirty="0"/>
          </a:p>
        </p:txBody>
      </p:sp>
      <p:sp>
        <p:nvSpPr>
          <p:cNvPr id="3" name="Espace réservé du numéro de diapositive 2"/>
          <p:cNvSpPr>
            <a:spLocks noGrp="1"/>
          </p:cNvSpPr>
          <p:nvPr>
            <p:ph type="sldNum" sz="quarter" idx="12"/>
          </p:nvPr>
        </p:nvSpPr>
        <p:spPr/>
        <p:txBody>
          <a:bodyPr/>
          <a:lstStyle/>
          <a:p>
            <a:fld id="{D3139D2E-4CC9-524D-BC49-51CE0B6E01A0}" type="slidenum">
              <a:rPr lang="fr-FR" smtClean="0"/>
              <a:t>13</a:t>
            </a:fld>
            <a:endParaRPr lang="fr-FR" dirty="0"/>
          </a:p>
        </p:txBody>
      </p:sp>
    </p:spTree>
    <p:extLst>
      <p:ext uri="{BB962C8B-B14F-4D97-AF65-F5344CB8AC3E}">
        <p14:creationId xmlns:p14="http://schemas.microsoft.com/office/powerpoint/2010/main" val="51251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210065" y="-111210"/>
            <a:ext cx="12192000" cy="6858000"/>
          </a:xfrm>
        </p:spPr>
      </p:pic>
      <p:sp>
        <p:nvSpPr>
          <p:cNvPr id="11" name="テキスト プレースホルダー 10"/>
          <p:cNvSpPr>
            <a:spLocks noGrp="1"/>
          </p:cNvSpPr>
          <p:nvPr>
            <p:ph type="body" sz="quarter" idx="11"/>
          </p:nvPr>
        </p:nvSpPr>
        <p:spPr>
          <a:solidFill>
            <a:srgbClr val="0070C0">
              <a:alpha val="70000"/>
            </a:srgbClr>
          </a:solidFill>
          <a:ln>
            <a:solidFill>
              <a:schemeClr val="accent1"/>
            </a:solid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fr-FR" altLang="ja-JP" dirty="0"/>
          </a:p>
        </p:txBody>
      </p:sp>
      <p:sp>
        <p:nvSpPr>
          <p:cNvPr id="12" name="テキスト プレースホルダー 11"/>
          <p:cNvSpPr>
            <a:spLocks noGrp="1"/>
          </p:cNvSpPr>
          <p:nvPr>
            <p:ph type="body" sz="quarter" idx="12"/>
          </p:nvPr>
        </p:nvSpPr>
        <p:spPr/>
        <p:txBody>
          <a:bodyPr/>
          <a:lstStyle/>
          <a:p>
            <a:pPr marL="0" indent="0">
              <a:buNone/>
            </a:pPr>
            <a:r>
              <a:rPr kumimoji="1" lang="fr-FR" altLang="ja-JP" dirty="0">
                <a:latin typeface="Cambria" panose="02040503050406030204" pitchFamily="18" charset="0"/>
              </a:rPr>
              <a:t>5</a:t>
            </a:r>
          </a:p>
        </p:txBody>
      </p:sp>
      <p:sp>
        <p:nvSpPr>
          <p:cNvPr id="13" name="テキスト プレースホルダー 12"/>
          <p:cNvSpPr>
            <a:spLocks noGrp="1"/>
          </p:cNvSpPr>
          <p:nvPr>
            <p:ph type="body" sz="quarter" idx="13"/>
          </p:nvPr>
        </p:nvSpPr>
        <p:spPr/>
        <p:txBody>
          <a:bodyPr/>
          <a:lstStyle/>
          <a:p>
            <a:pPr marL="0" lvl="0" indent="0">
              <a:buNone/>
            </a:pPr>
            <a:r>
              <a:rPr lang="fr-FR" dirty="0">
                <a:latin typeface="Cambria" panose="02040503050406030204" pitchFamily="18" charset="0"/>
              </a:rPr>
              <a:t>Réalisation</a:t>
            </a:r>
          </a:p>
          <a:p>
            <a:endParaRPr kumimoji="1" lang="fr-FR" altLang="ja-JP" dirty="0"/>
          </a:p>
        </p:txBody>
      </p:sp>
      <p:sp>
        <p:nvSpPr>
          <p:cNvPr id="14" name="テキスト プレースホルダー 13"/>
          <p:cNvSpPr>
            <a:spLocks noGrp="1"/>
          </p:cNvSpPr>
          <p:nvPr>
            <p:ph type="body" sz="quarter" idx="24"/>
          </p:nvPr>
        </p:nvSpPr>
        <p:spPr/>
        <p:txBody>
          <a:bodyPr>
            <a:normAutofit fontScale="92500" lnSpcReduction="10000"/>
          </a:bodyPr>
          <a:lstStyle/>
          <a:p>
            <a:pPr marL="0" marR="0" lvl="0" indent="0" defTabSz="914400" eaLnBrk="1" fontAlgn="auto" latinLnBrk="0" hangingPunct="1">
              <a:lnSpc>
                <a:spcPct val="80000"/>
              </a:lnSpc>
              <a:spcBef>
                <a:spcPts val="0"/>
              </a:spcBef>
              <a:spcAft>
                <a:spcPts val="0"/>
              </a:spcAft>
              <a:buClrTx/>
              <a:buSzTx/>
              <a:buFontTx/>
              <a:buNone/>
              <a:tabLst/>
              <a:defRPr/>
            </a:pPr>
            <a:endParaRPr kumimoji="1" lang="fr-FR" altLang="ja-JP" dirty="0"/>
          </a:p>
        </p:txBody>
      </p:sp>
      <p:sp>
        <p:nvSpPr>
          <p:cNvPr id="15" name="テキスト プレースホルダー 14"/>
          <p:cNvSpPr>
            <a:spLocks noGrp="1"/>
          </p:cNvSpPr>
          <p:nvPr>
            <p:ph type="body" sz="quarter" idx="25"/>
          </p:nvPr>
        </p:nvSpPr>
        <p:spPr/>
        <p:txBody>
          <a:bodyPr>
            <a:normAutofit fontScale="92500" lnSpcReduction="10000"/>
          </a:bodyPr>
          <a:lstStyle/>
          <a:p>
            <a:pPr marL="0" marR="0" lvl="0" indent="0" defTabSz="914400" eaLnBrk="1" fontAlgn="auto" latinLnBrk="0" hangingPunct="1">
              <a:lnSpc>
                <a:spcPct val="80000"/>
              </a:lnSpc>
              <a:spcBef>
                <a:spcPts val="0"/>
              </a:spcBef>
              <a:spcAft>
                <a:spcPts val="0"/>
              </a:spcAft>
              <a:buClrTx/>
              <a:buSzTx/>
              <a:buFontTx/>
              <a:buNone/>
              <a:tabLst/>
              <a:defRPr/>
            </a:pPr>
            <a:endParaRPr kumimoji="1" lang="fr-FR" altLang="ja-JP" dirty="0"/>
          </a:p>
        </p:txBody>
      </p:sp>
      <p:sp>
        <p:nvSpPr>
          <p:cNvPr id="16" name="テキスト プレースホルダー 15"/>
          <p:cNvSpPr>
            <a:spLocks noGrp="1"/>
          </p:cNvSpPr>
          <p:nvPr>
            <p:ph type="body" sz="quarter" idx="26"/>
          </p:nvPr>
        </p:nvSpPr>
        <p:spPr/>
        <p:txBody>
          <a:bodyPr>
            <a:normAutofit fontScale="92500" lnSpcReduction="10000"/>
          </a:bodyPr>
          <a:lstStyle/>
          <a:p>
            <a:pPr marL="0" marR="0" lvl="0" indent="0" defTabSz="914400" eaLnBrk="1" fontAlgn="auto" latinLnBrk="0" hangingPunct="1">
              <a:lnSpc>
                <a:spcPct val="80000"/>
              </a:lnSpc>
              <a:spcBef>
                <a:spcPts val="0"/>
              </a:spcBef>
              <a:spcAft>
                <a:spcPts val="0"/>
              </a:spcAft>
              <a:buClrTx/>
              <a:buSzTx/>
              <a:buFontTx/>
              <a:buNone/>
              <a:tabLst/>
              <a:defRPr/>
            </a:pPr>
            <a:endParaRPr kumimoji="1" lang="fr-FR" altLang="ja-JP" dirty="0"/>
          </a:p>
        </p:txBody>
      </p:sp>
      <p:sp>
        <p:nvSpPr>
          <p:cNvPr id="17" name="テキスト プレースホルダー 16"/>
          <p:cNvSpPr>
            <a:spLocks noGrp="1"/>
          </p:cNvSpPr>
          <p:nvPr>
            <p:ph type="body" sz="quarter" idx="27"/>
          </p:nvPr>
        </p:nvSpPr>
        <p:spPr/>
        <p:txBody>
          <a:bodyPr>
            <a:normAutofit fontScale="92500" lnSpcReduction="10000"/>
          </a:bodyPr>
          <a:lstStyle/>
          <a:p>
            <a:pPr marL="0" marR="0" lvl="0" indent="0" defTabSz="914400" eaLnBrk="1" fontAlgn="auto" latinLnBrk="0" hangingPunct="1">
              <a:lnSpc>
                <a:spcPct val="80000"/>
              </a:lnSpc>
              <a:spcBef>
                <a:spcPts val="0"/>
              </a:spcBef>
              <a:spcAft>
                <a:spcPts val="0"/>
              </a:spcAft>
              <a:buClrTx/>
              <a:buSzTx/>
              <a:buFontTx/>
              <a:buNone/>
              <a:tabLst/>
              <a:defRPr/>
            </a:pPr>
            <a:endParaRPr kumimoji="1" lang="fr-FR" altLang="ja-JP" dirty="0"/>
          </a:p>
        </p:txBody>
      </p:sp>
    </p:spTree>
    <p:extLst>
      <p:ext uri="{BB962C8B-B14F-4D97-AF65-F5344CB8AC3E}">
        <p14:creationId xmlns:p14="http://schemas.microsoft.com/office/powerpoint/2010/main" val="2110163803"/>
      </p:ext>
    </p:extLst>
  </p:cSld>
  <p:clrMapOvr>
    <a:masterClrMapping/>
  </p:clrMapOvr>
  <p:transition spd="slow" advTm="3323">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5CB6FDB-3AE5-59A7-93E0-2B888BC50BE0}"/>
              </a:ext>
            </a:extLst>
          </p:cNvPr>
          <p:cNvSpPr>
            <a:spLocks noGrp="1"/>
          </p:cNvSpPr>
          <p:nvPr>
            <p:ph type="title"/>
          </p:nvPr>
        </p:nvSpPr>
        <p:spPr>
          <a:xfrm>
            <a:off x="2438400" y="1190826"/>
            <a:ext cx="7315200" cy="566738"/>
          </a:xfrm>
        </p:spPr>
        <p:txBody>
          <a:bodyPr>
            <a:noAutofit/>
          </a:bodyPr>
          <a:lstStyle/>
          <a:p>
            <a:pPr algn="ctr"/>
            <a:r>
              <a:rPr lang="fr-FR" sz="4000" b="1" dirty="0">
                <a:solidFill>
                  <a:schemeClr val="accent1">
                    <a:lumMod val="50000"/>
                  </a:schemeClr>
                </a:solidFill>
                <a:latin typeface="Cambria" panose="02040503050406030204" pitchFamily="18" charset="0"/>
                <a:ea typeface="Baskerville" charset="0"/>
                <a:cs typeface="Baskerville" charset="0"/>
              </a:rPr>
              <a:t>Conclusion</a:t>
            </a:r>
            <a:endParaRPr lang="en-US" sz="4000" dirty="0"/>
          </a:p>
        </p:txBody>
      </p:sp>
      <p:sp>
        <p:nvSpPr>
          <p:cNvPr id="10" name="Text Placeholder 9">
            <a:extLst>
              <a:ext uri="{FF2B5EF4-FFF2-40B4-BE49-F238E27FC236}">
                <a16:creationId xmlns:a16="http://schemas.microsoft.com/office/drawing/2014/main" id="{0C5AF40F-0F9E-E332-EA69-A5C5EE4DC19D}"/>
              </a:ext>
            </a:extLst>
          </p:cNvPr>
          <p:cNvSpPr>
            <a:spLocks noGrp="1"/>
          </p:cNvSpPr>
          <p:nvPr>
            <p:ph type="body" sz="half" idx="2"/>
          </p:nvPr>
        </p:nvSpPr>
        <p:spPr>
          <a:xfrm>
            <a:off x="2831400" y="2448106"/>
            <a:ext cx="6529200" cy="1961787"/>
          </a:xfrm>
        </p:spPr>
        <p:txBody>
          <a:bodyPr>
            <a:noAutofit/>
          </a:bodyPr>
          <a:lstStyle/>
          <a:p>
            <a:pPr algn="just"/>
            <a:r>
              <a:rPr lang="fr-FR" sz="1900" dirty="0"/>
              <a:t>Dans cette présentation, nous avons appris comment l'apprentissage automatique peuvent être appliqués pour améliorer notre vie quotidienne grâce à l'exemple de la sélection et d'analyse de CV. Nous venons de classer près de 1000 CV en quelques minutes dans leurs catégories respectives avec une précision de 99 %.</a:t>
            </a:r>
            <a:endParaRPr lang="en-US" sz="1900" dirty="0"/>
          </a:p>
        </p:txBody>
      </p:sp>
      <p:sp>
        <p:nvSpPr>
          <p:cNvPr id="4" name="Slide Number Placeholder 3">
            <a:extLst>
              <a:ext uri="{FF2B5EF4-FFF2-40B4-BE49-F238E27FC236}">
                <a16:creationId xmlns:a16="http://schemas.microsoft.com/office/drawing/2014/main" id="{5F7D7024-E443-19BC-949B-7B3D1E283C99}"/>
              </a:ext>
            </a:extLst>
          </p:cNvPr>
          <p:cNvSpPr>
            <a:spLocks noGrp="1"/>
          </p:cNvSpPr>
          <p:nvPr>
            <p:ph type="sldNum" sz="quarter" idx="12"/>
          </p:nvPr>
        </p:nvSpPr>
        <p:spPr/>
        <p:txBody>
          <a:bodyPr/>
          <a:lstStyle/>
          <a:p>
            <a:fld id="{D3139D2E-4CC9-524D-BC49-51CE0B6E01A0}" type="slidenum">
              <a:rPr lang="fr-FR" smtClean="0"/>
              <a:t>15</a:t>
            </a:fld>
            <a:endParaRPr lang="fr-FR" dirty="0"/>
          </a:p>
        </p:txBody>
      </p:sp>
    </p:spTree>
    <p:extLst>
      <p:ext uri="{BB962C8B-B14F-4D97-AF65-F5344CB8AC3E}">
        <p14:creationId xmlns:p14="http://schemas.microsoft.com/office/powerpoint/2010/main" val="293335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1F311-558C-7143-8571-6EF182DD044F}"/>
              </a:ext>
            </a:extLst>
          </p:cNvPr>
          <p:cNvSpPr txBox="1"/>
          <p:nvPr/>
        </p:nvSpPr>
        <p:spPr>
          <a:xfrm>
            <a:off x="3544866" y="2455102"/>
            <a:ext cx="4572000" cy="1446550"/>
          </a:xfrm>
          <a:prstGeom prst="rect">
            <a:avLst/>
          </a:prstGeom>
          <a:noFill/>
        </p:spPr>
        <p:txBody>
          <a:bodyPr wrap="square" rtlCol="0">
            <a:spAutoFit/>
          </a:bodyPr>
          <a:lstStyle/>
          <a:p>
            <a:pPr algn="ctr"/>
            <a:r>
              <a:rPr lang="fr-FR" sz="4400" dirty="0">
                <a:latin typeface="Cambria" panose="02040503050406030204" pitchFamily="18" charset="0"/>
              </a:rPr>
              <a:t>Merci pour votre attention</a:t>
            </a:r>
            <a:endParaRPr lang="fr-FR" sz="4400" dirty="0"/>
          </a:p>
        </p:txBody>
      </p:sp>
      <p:cxnSp>
        <p:nvCxnSpPr>
          <p:cNvPr id="5" name="Straight Connector 4">
            <a:extLst>
              <a:ext uri="{FF2B5EF4-FFF2-40B4-BE49-F238E27FC236}">
                <a16:creationId xmlns:a16="http://schemas.microsoft.com/office/drawing/2014/main" id="{1EA819C9-2C7C-094A-BA68-696B2BD5A471}"/>
              </a:ext>
            </a:extLst>
          </p:cNvPr>
          <p:cNvCxnSpPr>
            <a:cxnSpLocks/>
          </p:cNvCxnSpPr>
          <p:nvPr/>
        </p:nvCxnSpPr>
        <p:spPr>
          <a:xfrm>
            <a:off x="3519814" y="4296427"/>
            <a:ext cx="1377650" cy="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CDA42FB-259A-B645-AE99-518B6703F2BA}"/>
              </a:ext>
            </a:extLst>
          </p:cNvPr>
          <p:cNvCxnSpPr>
            <a:cxnSpLocks/>
          </p:cNvCxnSpPr>
          <p:nvPr/>
        </p:nvCxnSpPr>
        <p:spPr>
          <a:xfrm>
            <a:off x="6493790" y="4296427"/>
            <a:ext cx="142934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24FC118-C3A3-8044-827D-40D1879A8E9E}"/>
              </a:ext>
            </a:extLst>
          </p:cNvPr>
          <p:cNvCxnSpPr>
            <a:cxnSpLocks/>
          </p:cNvCxnSpPr>
          <p:nvPr/>
        </p:nvCxnSpPr>
        <p:spPr>
          <a:xfrm>
            <a:off x="5005950" y="4299823"/>
            <a:ext cx="1346761"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p:cNvSpPr>
            <a:spLocks noGrp="1"/>
          </p:cNvSpPr>
          <p:nvPr>
            <p:ph type="sldNum" sz="quarter" idx="12"/>
          </p:nvPr>
        </p:nvSpPr>
        <p:spPr/>
        <p:txBody>
          <a:bodyPr/>
          <a:lstStyle/>
          <a:p>
            <a:fld id="{D3139D2E-4CC9-524D-BC49-51CE0B6E01A0}" type="slidenum">
              <a:rPr lang="fr-FR" smtClean="0"/>
              <a:t>16</a:t>
            </a:fld>
            <a:endParaRPr lang="fr-FR" dirty="0"/>
          </a:p>
        </p:txBody>
      </p:sp>
    </p:spTree>
    <p:extLst>
      <p:ext uri="{BB962C8B-B14F-4D97-AF65-F5344CB8AC3E}">
        <p14:creationId xmlns:p14="http://schemas.microsoft.com/office/powerpoint/2010/main" val="282075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17" name="タイトル 16"/>
          <p:cNvSpPr>
            <a:spLocks noGrp="1"/>
          </p:cNvSpPr>
          <p:nvPr>
            <p:ph type="title"/>
          </p:nvPr>
        </p:nvSpPr>
        <p:spPr>
          <a:xfrm>
            <a:off x="766281" y="196420"/>
            <a:ext cx="10515600" cy="1325563"/>
          </a:xfrm>
        </p:spPr>
        <p:txBody>
          <a:bodyPr/>
          <a:lstStyle/>
          <a:p>
            <a:pPr algn="ctr"/>
            <a:r>
              <a:rPr kumimoji="1" lang="fr-FR" altLang="ja-JP" dirty="0"/>
              <a:t>Plan</a:t>
            </a:r>
          </a:p>
        </p:txBody>
      </p:sp>
      <p:sp>
        <p:nvSpPr>
          <p:cNvPr id="20" name="テキスト プレースホルダー 19"/>
          <p:cNvSpPr>
            <a:spLocks noGrp="1"/>
          </p:cNvSpPr>
          <p:nvPr>
            <p:ph type="body" sz="quarter" idx="14"/>
          </p:nvPr>
        </p:nvSpPr>
        <p:spPr>
          <a:xfrm>
            <a:off x="1599972" y="2429855"/>
            <a:ext cx="3072647" cy="498098"/>
          </a:xfrm>
        </p:spPr>
        <p:txBody>
          <a:bodyPr/>
          <a:lstStyle/>
          <a:p>
            <a:pPr marL="0" indent="0">
              <a:buNone/>
            </a:pPr>
            <a:r>
              <a:rPr kumimoji="1" lang="fr-FR" altLang="ja-JP" sz="2133" dirty="0"/>
              <a:t>Introduction</a:t>
            </a:r>
          </a:p>
        </p:txBody>
      </p:sp>
      <p:sp>
        <p:nvSpPr>
          <p:cNvPr id="21" name="テキスト プレースホルダー 20"/>
          <p:cNvSpPr>
            <a:spLocks noGrp="1"/>
          </p:cNvSpPr>
          <p:nvPr>
            <p:ph type="body" sz="quarter" idx="15"/>
          </p:nvPr>
        </p:nvSpPr>
        <p:spPr/>
        <p:txBody>
          <a:bodyPr/>
          <a:lstStyle/>
          <a:p>
            <a:pPr marL="0" indent="0">
              <a:buNone/>
            </a:pPr>
            <a:r>
              <a:rPr kumimoji="1" lang="fr-FR" altLang="ja-JP" dirty="0"/>
              <a:t>02</a:t>
            </a:r>
          </a:p>
        </p:txBody>
      </p:sp>
      <p:sp>
        <p:nvSpPr>
          <p:cNvPr id="23" name="テキスト プレースホルダー 22"/>
          <p:cNvSpPr>
            <a:spLocks noGrp="1"/>
          </p:cNvSpPr>
          <p:nvPr>
            <p:ph type="body" sz="quarter" idx="17"/>
          </p:nvPr>
        </p:nvSpPr>
        <p:spPr>
          <a:xfrm>
            <a:off x="7504291" y="3690119"/>
            <a:ext cx="3357530" cy="498098"/>
          </a:xfrm>
        </p:spPr>
        <p:txBody>
          <a:bodyPr/>
          <a:lstStyle/>
          <a:p>
            <a:pPr marL="0" indent="0">
              <a:buNone/>
            </a:pPr>
            <a:r>
              <a:rPr kumimoji="1" lang="fr-FR" altLang="ja-JP" sz="2133" dirty="0"/>
              <a:t>Problématique et la solution</a:t>
            </a:r>
          </a:p>
        </p:txBody>
      </p:sp>
      <p:sp>
        <p:nvSpPr>
          <p:cNvPr id="26" name="テキスト プレースホルダー 25"/>
          <p:cNvSpPr>
            <a:spLocks noGrp="1"/>
          </p:cNvSpPr>
          <p:nvPr>
            <p:ph type="body" sz="quarter" idx="20"/>
          </p:nvPr>
        </p:nvSpPr>
        <p:spPr/>
        <p:txBody>
          <a:bodyPr/>
          <a:lstStyle/>
          <a:p>
            <a:pPr marL="0" indent="0">
              <a:buNone/>
            </a:pPr>
            <a:r>
              <a:rPr lang="fr-FR" dirty="0"/>
              <a:t>Les outils utilisé</a:t>
            </a:r>
            <a:endParaRPr kumimoji="1" lang="fr-FR" altLang="ja-JP" dirty="0"/>
          </a:p>
        </p:txBody>
      </p:sp>
      <p:sp>
        <p:nvSpPr>
          <p:cNvPr id="19" name="テキスト プレースホルダー 18"/>
          <p:cNvSpPr>
            <a:spLocks noGrp="1"/>
          </p:cNvSpPr>
          <p:nvPr>
            <p:ph type="body" sz="quarter" idx="13"/>
          </p:nvPr>
        </p:nvSpPr>
        <p:spPr/>
        <p:txBody>
          <a:bodyPr/>
          <a:lstStyle/>
          <a:p>
            <a:pPr marL="0" indent="0">
              <a:buNone/>
            </a:pPr>
            <a:r>
              <a:rPr kumimoji="1" lang="fr-FR" altLang="ja-JP" dirty="0"/>
              <a:t>01</a:t>
            </a:r>
          </a:p>
        </p:txBody>
      </p:sp>
      <p:sp>
        <p:nvSpPr>
          <p:cNvPr id="24" name="テキスト プレースホルダー 23"/>
          <p:cNvSpPr>
            <a:spLocks noGrp="1"/>
          </p:cNvSpPr>
          <p:nvPr>
            <p:ph type="body" sz="quarter" idx="18"/>
          </p:nvPr>
        </p:nvSpPr>
        <p:spPr/>
        <p:txBody>
          <a:bodyPr/>
          <a:lstStyle/>
          <a:p>
            <a:pPr marL="0" indent="0">
              <a:buNone/>
            </a:pPr>
            <a:r>
              <a:rPr kumimoji="1" lang="fr-FR" altLang="ja-JP" dirty="0"/>
              <a:t>03</a:t>
            </a:r>
          </a:p>
        </p:txBody>
      </p:sp>
      <p:sp>
        <p:nvSpPr>
          <p:cNvPr id="9" name="Espace réservé du numéro de diapositive 1">
            <a:extLst>
              <a:ext uri="{FF2B5EF4-FFF2-40B4-BE49-F238E27FC236}">
                <a16:creationId xmlns:a16="http://schemas.microsoft.com/office/drawing/2014/main" id="{0671483A-75A3-5E4A-BC38-3F15C5AC05D9}"/>
              </a:ext>
            </a:extLst>
          </p:cNvPr>
          <p:cNvSpPr>
            <a:spLocks noGrp="1"/>
          </p:cNvSpPr>
          <p:nvPr>
            <p:ph type="sldNum" sz="quarter" idx="11"/>
          </p:nvPr>
        </p:nvSpPr>
        <p:spPr>
          <a:xfrm>
            <a:off x="8737600" y="6356353"/>
            <a:ext cx="2844800" cy="365125"/>
          </a:xfrm>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73210162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4"/>
          </p:nvPr>
        </p:nvSpPr>
        <p:spPr/>
        <p:txBody>
          <a:bodyPr/>
          <a:lstStyle/>
          <a:p>
            <a:pPr marL="0" indent="0">
              <a:buNone/>
            </a:pPr>
            <a:r>
              <a:rPr kumimoji="1" lang="fr-FR" altLang="ja-JP" dirty="0"/>
              <a:t>Analyse du dataset</a:t>
            </a:r>
          </a:p>
        </p:txBody>
      </p:sp>
      <p:sp>
        <p:nvSpPr>
          <p:cNvPr id="6" name="テキスト プレースホルダー 5"/>
          <p:cNvSpPr>
            <a:spLocks noGrp="1"/>
          </p:cNvSpPr>
          <p:nvPr>
            <p:ph type="body" sz="quarter" idx="15"/>
          </p:nvPr>
        </p:nvSpPr>
        <p:spPr/>
        <p:txBody>
          <a:bodyPr/>
          <a:lstStyle/>
          <a:p>
            <a:pPr marL="0" indent="0">
              <a:buNone/>
            </a:pPr>
            <a:r>
              <a:rPr kumimoji="1" lang="fr-FR" altLang="ja-JP" dirty="0"/>
              <a:t>05</a:t>
            </a:r>
          </a:p>
        </p:txBody>
      </p:sp>
      <p:sp>
        <p:nvSpPr>
          <p:cNvPr id="8" name="テキスト プレースホルダー 7"/>
          <p:cNvSpPr>
            <a:spLocks noGrp="1"/>
          </p:cNvSpPr>
          <p:nvPr>
            <p:ph type="body" sz="quarter" idx="17"/>
          </p:nvPr>
        </p:nvSpPr>
        <p:spPr/>
        <p:txBody>
          <a:bodyPr/>
          <a:lstStyle/>
          <a:p>
            <a:pPr marL="0" indent="0">
              <a:buNone/>
            </a:pPr>
            <a:r>
              <a:rPr kumimoji="1" lang="fr-FR" altLang="ja-JP" dirty="0"/>
              <a:t>Réalisation</a:t>
            </a:r>
          </a:p>
        </p:txBody>
      </p:sp>
      <p:sp>
        <p:nvSpPr>
          <p:cNvPr id="4" name="テキスト プレースホルダー 3"/>
          <p:cNvSpPr>
            <a:spLocks noGrp="1"/>
          </p:cNvSpPr>
          <p:nvPr>
            <p:ph type="body" sz="quarter" idx="13"/>
          </p:nvPr>
        </p:nvSpPr>
        <p:spPr>
          <a:xfrm>
            <a:off x="6644311" y="1191829"/>
            <a:ext cx="872485" cy="498098"/>
          </a:xfrm>
          <a:noFill/>
          <a:ln>
            <a:noFill/>
          </a:ln>
        </p:spPr>
        <p:txBody>
          <a:bodyPr/>
          <a:lstStyle/>
          <a:p>
            <a:pPr marL="0" indent="0">
              <a:buNone/>
            </a:pPr>
            <a:r>
              <a:rPr kumimoji="1" lang="fr-FR" altLang="ja-JP" dirty="0">
                <a:solidFill>
                  <a:schemeClr val="tx1"/>
                </a:solidFill>
              </a:rPr>
              <a:t>04</a:t>
            </a:r>
          </a:p>
        </p:txBody>
      </p:sp>
      <p:sp>
        <p:nvSpPr>
          <p:cNvPr id="10" name="テキスト プレースホルダー 9"/>
          <p:cNvSpPr>
            <a:spLocks noGrp="1"/>
          </p:cNvSpPr>
          <p:nvPr>
            <p:ph type="body" sz="quarter" idx="18"/>
          </p:nvPr>
        </p:nvSpPr>
        <p:spPr>
          <a:xfrm>
            <a:off x="3248586" y="4783125"/>
            <a:ext cx="5697242" cy="948885"/>
          </a:xfrm>
        </p:spPr>
        <p:txBody>
          <a:bodyPr>
            <a:normAutofit/>
          </a:bodyPr>
          <a:lstStyle/>
          <a:p>
            <a:pPr marL="0" indent="0">
              <a:buNone/>
            </a:pPr>
            <a:r>
              <a:rPr lang="fr-FR" sz="1600" dirty="0"/>
              <a:t>CONCLUSION</a:t>
            </a:r>
          </a:p>
        </p:txBody>
      </p:sp>
      <p:sp>
        <p:nvSpPr>
          <p:cNvPr id="7" name="Espace réservé du numéro de diapositive 1">
            <a:extLst>
              <a:ext uri="{FF2B5EF4-FFF2-40B4-BE49-F238E27FC236}">
                <a16:creationId xmlns:a16="http://schemas.microsoft.com/office/drawing/2014/main" id="{7EF3C50B-5717-0641-9D56-E87FEA6FAFBC}"/>
              </a:ext>
            </a:extLst>
          </p:cNvPr>
          <p:cNvSpPr>
            <a:spLocks noGrp="1"/>
          </p:cNvSpPr>
          <p:nvPr>
            <p:ph type="sldNum" sz="quarter" idx="11"/>
          </p:nvPr>
        </p:nvSpPr>
        <p:spPr>
          <a:xfrm>
            <a:off x="8737600" y="6356353"/>
            <a:ext cx="2844800" cy="365125"/>
          </a:xfrm>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374252822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813" b="7813"/>
          <a:stretch>
            <a:fillRect/>
          </a:stretch>
        </p:blipFill>
        <p:spPr/>
      </p:pic>
      <p:sp>
        <p:nvSpPr>
          <p:cNvPr id="8" name="テキスト プレースホルダー 7"/>
          <p:cNvSpPr>
            <a:spLocks noGrp="1"/>
          </p:cNvSpPr>
          <p:nvPr>
            <p:ph type="body" sz="quarter" idx="11"/>
          </p:nvPr>
        </p:nvSpPr>
        <p:spPr/>
        <p:txBody>
          <a:bodyPr/>
          <a:lstStyle/>
          <a:p>
            <a:pPr marL="0" indent="0">
              <a:buNone/>
            </a:pPr>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pPr marL="0" indent="0">
              <a:buNone/>
            </a:pPr>
            <a:r>
              <a:rPr kumimoji="1" lang="en-US" altLang="ja-JP" dirty="0">
                <a:latin typeface="Cambria" panose="02040503050406030204" pitchFamily="18" charset="0"/>
              </a:rPr>
              <a:t>1</a:t>
            </a:r>
            <a:endParaRPr kumimoji="1" lang="ja-JP" altLang="en-US" dirty="0">
              <a:latin typeface="Cambria" panose="02040503050406030204" pitchFamily="18" charset="0"/>
            </a:endParaRPr>
          </a:p>
        </p:txBody>
      </p:sp>
      <p:sp>
        <p:nvSpPr>
          <p:cNvPr id="10" name="テキスト プレースホルダー 9"/>
          <p:cNvSpPr>
            <a:spLocks noGrp="1"/>
          </p:cNvSpPr>
          <p:nvPr>
            <p:ph type="body" sz="quarter" idx="13"/>
          </p:nvPr>
        </p:nvSpPr>
        <p:spPr/>
        <p:txBody>
          <a:bodyPr/>
          <a:lstStyle/>
          <a:p>
            <a:pPr marL="0" indent="0">
              <a:buNone/>
            </a:pPr>
            <a:r>
              <a:rPr kumimoji="1" lang="en-US" altLang="ja-JP" sz="3600" b="1" dirty="0">
                <a:latin typeface="Cambria" panose="02040503050406030204" pitchFamily="18" charset="0"/>
              </a:rPr>
              <a:t>Introduction</a:t>
            </a:r>
            <a:endParaRPr kumimoji="1" lang="ja-JP" altLang="en-US" sz="3600" b="1" dirty="0">
              <a:latin typeface="Cambria" panose="02040503050406030204" pitchFamily="18" charset="0"/>
            </a:endParaRPr>
          </a:p>
        </p:txBody>
      </p:sp>
      <p:sp>
        <p:nvSpPr>
          <p:cNvPr id="2" name="テキスト プレースホルダー 1"/>
          <p:cNvSpPr>
            <a:spLocks noGrp="1"/>
          </p:cNvSpPr>
          <p:nvPr>
            <p:ph type="body" sz="quarter" idx="24"/>
          </p:nvPr>
        </p:nvSpPr>
        <p:spPr/>
        <p:txBody>
          <a:bodyPr>
            <a:normAutofit fontScale="85000" lnSpcReduction="20000"/>
          </a:bodyPr>
          <a:lstStyle/>
          <a:p>
            <a:endParaRPr kumimoji="1" lang="ja-JP" altLang="en-US"/>
          </a:p>
        </p:txBody>
      </p:sp>
      <p:sp>
        <p:nvSpPr>
          <p:cNvPr id="3" name="テキスト プレースホルダー 2"/>
          <p:cNvSpPr>
            <a:spLocks noGrp="1"/>
          </p:cNvSpPr>
          <p:nvPr>
            <p:ph type="body" sz="quarter" idx="25"/>
          </p:nvPr>
        </p:nvSpPr>
        <p:spPr/>
        <p:txBody>
          <a:bodyPr>
            <a:normAutofit fontScale="85000" lnSpcReduction="20000"/>
          </a:bodyPr>
          <a:lstStyle/>
          <a:p>
            <a:endParaRPr kumimoji="1" lang="ja-JP" altLang="en-US"/>
          </a:p>
        </p:txBody>
      </p:sp>
      <p:sp>
        <p:nvSpPr>
          <p:cNvPr id="4" name="テキスト プレースホルダー 3"/>
          <p:cNvSpPr>
            <a:spLocks noGrp="1"/>
          </p:cNvSpPr>
          <p:nvPr>
            <p:ph type="body" sz="quarter" idx="26"/>
          </p:nvPr>
        </p:nvSpPr>
        <p:spPr/>
        <p:txBody>
          <a:bodyPr>
            <a:normAutofit fontScale="85000" lnSpcReduction="20000"/>
          </a:bodyPr>
          <a:lstStyle/>
          <a:p>
            <a:endParaRPr kumimoji="1" lang="ja-JP" altLang="en-US"/>
          </a:p>
        </p:txBody>
      </p:sp>
      <p:sp>
        <p:nvSpPr>
          <p:cNvPr id="5" name="テキスト プレースホルダー 4"/>
          <p:cNvSpPr>
            <a:spLocks noGrp="1"/>
          </p:cNvSpPr>
          <p:nvPr>
            <p:ph type="body" sz="quarter" idx="27"/>
          </p:nvPr>
        </p:nvSpPr>
        <p:spPr/>
        <p:txBody>
          <a:bodyPr>
            <a:normAutofit fontScale="85000" lnSpcReduction="20000"/>
          </a:bodyPr>
          <a:lstStyle/>
          <a:p>
            <a:endParaRPr kumimoji="1" lang="ja-JP" altLang="en-US"/>
          </a:p>
        </p:txBody>
      </p:sp>
    </p:spTree>
    <p:extLst>
      <p:ext uri="{BB962C8B-B14F-4D97-AF65-F5344CB8AC3E}">
        <p14:creationId xmlns:p14="http://schemas.microsoft.com/office/powerpoint/2010/main" val="176865309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a:xfrm>
            <a:off x="1047421" y="694775"/>
            <a:ext cx="5697242" cy="498021"/>
          </a:xfrm>
        </p:spPr>
        <p:txBody>
          <a:bodyPr/>
          <a:lstStyle/>
          <a:p>
            <a:pPr marL="0" indent="0">
              <a:buNone/>
            </a:pPr>
            <a:r>
              <a:rPr kumimoji="1" lang="en-US" altLang="ja-JP" sz="3600" b="1" dirty="0">
                <a:latin typeface="Cambria" panose="02040503050406030204" pitchFamily="18" charset="0"/>
              </a:rPr>
              <a:t>1. Introduction :</a:t>
            </a:r>
            <a:endParaRPr kumimoji="1" lang="ja-JP" altLang="en-US" sz="3600" b="1" dirty="0">
              <a:latin typeface="Cambria" panose="02040503050406030204" pitchFamily="18" charset="0"/>
            </a:endParaRPr>
          </a:p>
          <a:p>
            <a:endParaRPr kumimoji="1" lang="ja-JP" altLang="en-US" dirty="0"/>
          </a:p>
        </p:txBody>
      </p:sp>
      <p:sp>
        <p:nvSpPr>
          <p:cNvPr id="2" name="Espace réservé du numéro de diapositive 1"/>
          <p:cNvSpPr>
            <a:spLocks noGrp="1"/>
          </p:cNvSpPr>
          <p:nvPr>
            <p:ph type="sldNum" sz="quarter" idx="11"/>
          </p:nvPr>
        </p:nvSpPr>
        <p:spPr>
          <a:xfrm>
            <a:off x="11097279" y="6339031"/>
            <a:ext cx="784517" cy="326074"/>
          </a:xfrm>
        </p:spPr>
        <p:txBody>
          <a:bodyPr/>
          <a:lstStyle/>
          <a:p>
            <a:fld id="{03EB59E2-90B9-4CD3-AC74-D672227E13C3}" type="slidenum">
              <a:rPr lang="en-US" smtClean="0"/>
              <a:pPr/>
              <a:t>5</a:t>
            </a:fld>
            <a:endParaRPr lang="en-US" dirty="0"/>
          </a:p>
        </p:txBody>
      </p:sp>
      <p:sp>
        <p:nvSpPr>
          <p:cNvPr id="7" name="Rectangle 6"/>
          <p:cNvSpPr/>
          <p:nvPr/>
        </p:nvSpPr>
        <p:spPr>
          <a:xfrm>
            <a:off x="2535382" y="1925782"/>
            <a:ext cx="3158836" cy="12843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テキスト プレースホルダー 4"/>
          <p:cNvSpPr>
            <a:spLocks noGrp="1"/>
          </p:cNvSpPr>
          <p:nvPr>
            <p:ph type="body" sz="quarter" idx="12"/>
          </p:nvPr>
        </p:nvSpPr>
        <p:spPr>
          <a:xfrm>
            <a:off x="1448972" y="1215525"/>
            <a:ext cx="9326880" cy="2450015"/>
          </a:xfrm>
        </p:spPr>
        <p:txBody>
          <a:bodyPr>
            <a:noAutofit/>
          </a:bodyPr>
          <a:lstStyle/>
          <a:p>
            <a:pPr marL="0" indent="0" algn="just">
              <a:lnSpc>
                <a:spcPct val="110000"/>
              </a:lnSpc>
              <a:buNone/>
            </a:pPr>
            <a:r>
              <a:rPr lang="fr-FR" sz="1400" dirty="0"/>
              <a:t>Pour chaque recrutement, les entreprises sortent des annonces en ligne, des références et les parcourent manuellement. Les entreprises soumettent souvent des milliers de CV pour chaque annonce. Lorsqu'elles recueillent des CV par le biais d'annonces en ligne, elles les classent en fonction de leurs besoins. Après avoir recueilli les CV, les entreprises ferment les annonces et les portails de candidature en ligne. Elles envoient ensuite les CV collectés à l'équipe ou aux équipes de recrutement.</a:t>
            </a:r>
          </a:p>
          <a:p>
            <a:pPr marL="0" indent="0" algn="just">
              <a:lnSpc>
                <a:spcPct val="110000"/>
              </a:lnSpc>
              <a:buNone/>
            </a:pPr>
            <a:endParaRPr lang="fr-FR" sz="1400" dirty="0"/>
          </a:p>
          <a:p>
            <a:pPr marL="0" indent="0" algn="just">
              <a:lnSpc>
                <a:spcPct val="110000"/>
              </a:lnSpc>
              <a:buNone/>
            </a:pPr>
            <a:r>
              <a:rPr lang="fr-FR" sz="1400" dirty="0"/>
              <a:t>Il devient très difficile pour les équipes de recrutement de lire les CV et de les sélectionner en fonction des besoins. Il n'y a pas de problème s'il y a un ou deux CV, mais il est très difficile de parcourir 1000 CV et de sélectionner le meilleur.</a:t>
            </a:r>
          </a:p>
          <a:p>
            <a:pPr marL="0" indent="0" algn="just">
              <a:lnSpc>
                <a:spcPct val="110000"/>
              </a:lnSpc>
              <a:buNone/>
            </a:pPr>
            <a:endParaRPr lang="fr-FR" sz="1400" dirty="0"/>
          </a:p>
          <a:p>
            <a:pPr marL="0" indent="0" algn="just">
              <a:lnSpc>
                <a:spcPct val="110000"/>
              </a:lnSpc>
              <a:buNone/>
            </a:pPr>
            <a:r>
              <a:rPr lang="fr-FR" sz="1400" dirty="0"/>
              <a:t>Pour résoudre ce problème, nous allons lire et filtrer les CV en utilisant l'apprentissage automatique avec Python afin que nous puissions compléter des jours de travail en quelques minutes.</a:t>
            </a:r>
          </a:p>
          <a:p>
            <a:pPr marL="0" indent="0" algn="just">
              <a:lnSpc>
                <a:spcPct val="110000"/>
              </a:lnSpc>
              <a:buNone/>
            </a:pPr>
            <a:endParaRPr lang="fr-FR" sz="1400" dirty="0"/>
          </a:p>
        </p:txBody>
      </p:sp>
      <p:pic>
        <p:nvPicPr>
          <p:cNvPr id="1026" name="Picture 2" descr="C:\Users\BOUTAINA\Desktop\door.jpg"/>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60425" y="2895600"/>
            <a:ext cx="29686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24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p:txBody>
          <a:bodyPr/>
          <a:lstStyle/>
          <a:p>
            <a:pPr marL="0" indent="0">
              <a:buNone/>
            </a:pPr>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pPr marL="0" indent="0">
              <a:buNone/>
            </a:pPr>
            <a:r>
              <a:rPr kumimoji="1" lang="en-US" altLang="ja-JP" dirty="0">
                <a:latin typeface="Cambria" panose="02040503050406030204" pitchFamily="18" charset="0"/>
              </a:rPr>
              <a:t>2</a:t>
            </a:r>
            <a:endParaRPr kumimoji="1" lang="ja-JP" altLang="en-US" dirty="0">
              <a:latin typeface="Cambria" panose="02040503050406030204" pitchFamily="18" charset="0"/>
            </a:endParaRPr>
          </a:p>
        </p:txBody>
      </p:sp>
      <p:sp>
        <p:nvSpPr>
          <p:cNvPr id="9" name="テキスト プレースホルダー 8"/>
          <p:cNvSpPr>
            <a:spLocks noGrp="1"/>
          </p:cNvSpPr>
          <p:nvPr>
            <p:ph type="body" sz="quarter" idx="13"/>
          </p:nvPr>
        </p:nvSpPr>
        <p:spPr/>
        <p:txBody>
          <a:bodyPr/>
          <a:lstStyle/>
          <a:p>
            <a:pPr marL="0" indent="0">
              <a:buNone/>
            </a:pPr>
            <a:r>
              <a:rPr lang="fr-FR" sz="3200" b="1" dirty="0">
                <a:latin typeface="Cambria" panose="02040503050406030204" pitchFamily="18" charset="0"/>
              </a:rPr>
              <a:t>Problématique et la solution</a:t>
            </a:r>
            <a:endParaRPr kumimoji="1" lang="ja-JP" altLang="en-US" sz="3200" b="1" dirty="0">
              <a:latin typeface="Cambria" panose="02040503050406030204" pitchFamily="18" charset="0"/>
            </a:endParaRPr>
          </a:p>
        </p:txBody>
      </p:sp>
      <p:sp>
        <p:nvSpPr>
          <p:cNvPr id="10" name="テキスト プレースホルダー 9"/>
          <p:cNvSpPr>
            <a:spLocks noGrp="1"/>
          </p:cNvSpPr>
          <p:nvPr>
            <p:ph type="body" sz="quarter" idx="16"/>
          </p:nvPr>
        </p:nvSpPr>
        <p:spPr/>
        <p:txBody>
          <a:bodyPr>
            <a:normAutofit fontScale="85000" lnSpcReduction="20000"/>
          </a:bodyPr>
          <a:lstStyle/>
          <a:p>
            <a:endParaRPr kumimoji="1" lang="ja-JP" altLang="en-US" dirty="0"/>
          </a:p>
        </p:txBody>
      </p:sp>
      <p:sp>
        <p:nvSpPr>
          <p:cNvPr id="11" name="テキスト プレースホルダー 10"/>
          <p:cNvSpPr>
            <a:spLocks noGrp="1"/>
          </p:cNvSpPr>
          <p:nvPr>
            <p:ph type="body" sz="quarter" idx="17"/>
          </p:nvPr>
        </p:nvSpPr>
        <p:spPr/>
        <p:txBody>
          <a:bodyPr>
            <a:normAutofit fontScale="85000" lnSpcReduction="20000"/>
          </a:bodyPr>
          <a:lstStyle/>
          <a:p>
            <a:endParaRPr kumimoji="1" lang="ja-JP" altLang="en-US"/>
          </a:p>
        </p:txBody>
      </p:sp>
      <p:sp>
        <p:nvSpPr>
          <p:cNvPr id="12" name="テキスト プレースホルダー 11"/>
          <p:cNvSpPr>
            <a:spLocks noGrp="1"/>
          </p:cNvSpPr>
          <p:nvPr>
            <p:ph type="body" sz="quarter" idx="18"/>
          </p:nvPr>
        </p:nvSpPr>
        <p:spPr/>
        <p:txBody>
          <a:bodyPr>
            <a:normAutofit fontScale="85000" lnSpcReduction="20000"/>
          </a:bodyPr>
          <a:lstStyle/>
          <a:p>
            <a:endParaRPr kumimoji="1" lang="ja-JP" altLang="en-US" dirty="0"/>
          </a:p>
        </p:txBody>
      </p:sp>
      <p:sp>
        <p:nvSpPr>
          <p:cNvPr id="13" name="テキスト プレースホルダー 12"/>
          <p:cNvSpPr>
            <a:spLocks noGrp="1"/>
          </p:cNvSpPr>
          <p:nvPr>
            <p:ph type="body" sz="quarter" idx="19"/>
          </p:nvPr>
        </p:nvSpPr>
        <p:spPr/>
        <p:txBody>
          <a:bodyPr>
            <a:normAutofit fontScale="85000" lnSpcReduction="20000"/>
          </a:bodyPr>
          <a:lstStyle/>
          <a:p>
            <a:endParaRPr kumimoji="1" lang="ja-JP" altLang="en-US"/>
          </a:p>
        </p:txBody>
      </p:sp>
      <p:pic>
        <p:nvPicPr>
          <p:cNvPr id="2050" name="Picture 2" descr="C:\Users\BOUTAINA\Desktop\presentation-projets.jpg"/>
          <p:cNvPicPr>
            <a:picLocks noGrp="1" noChangeAspect="1" noChangeArrowheads="1"/>
          </p:cNvPicPr>
          <p:nvPr>
            <p:ph type="pic" sz="quarter" idx="10"/>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465" b="2465"/>
          <a:stretch>
            <a:fillRect/>
          </a:stretch>
        </p:blipFill>
        <p:spPr bwMode="auto">
          <a:xfrm>
            <a:off x="259176" y="1585546"/>
            <a:ext cx="6354619" cy="357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3763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1"/>
          </p:nvPr>
        </p:nvSpPr>
        <p:spPr>
          <a:xfrm>
            <a:off x="11097279" y="6339031"/>
            <a:ext cx="784517" cy="326074"/>
          </a:xfrm>
        </p:spPr>
        <p:txBody>
          <a:bodyPr/>
          <a:lstStyle/>
          <a:p>
            <a:fld id="{03EB59E2-90B9-4CD3-AC74-D672227E13C3}" type="slidenum">
              <a:rPr lang="en-US" smtClean="0"/>
              <a:pPr/>
              <a:t>7</a:t>
            </a:fld>
            <a:endParaRPr lang="en-US" dirty="0"/>
          </a:p>
        </p:txBody>
      </p:sp>
      <p:sp>
        <p:nvSpPr>
          <p:cNvPr id="7" name="Rectangle 6"/>
          <p:cNvSpPr/>
          <p:nvPr/>
        </p:nvSpPr>
        <p:spPr>
          <a:xfrm>
            <a:off x="2535382" y="1925782"/>
            <a:ext cx="3158836" cy="12843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テキスト プレースホルダー 4"/>
          <p:cNvSpPr>
            <a:spLocks noGrp="1"/>
          </p:cNvSpPr>
          <p:nvPr>
            <p:ph type="body" sz="quarter" idx="12"/>
          </p:nvPr>
        </p:nvSpPr>
        <p:spPr>
          <a:xfrm>
            <a:off x="1374865" y="1925782"/>
            <a:ext cx="10114672" cy="2561753"/>
          </a:xfrm>
        </p:spPr>
        <p:txBody>
          <a:bodyPr>
            <a:noAutofit/>
          </a:bodyPr>
          <a:lstStyle/>
          <a:p>
            <a:pPr marL="0" indent="0" algn="just">
              <a:lnSpc>
                <a:spcPct val="110000"/>
              </a:lnSpc>
              <a:buNone/>
            </a:pPr>
            <a:r>
              <a:rPr lang="fr-FR" sz="1400" dirty="0"/>
              <a:t>Choisir les bonnes personnes pour le travail est la plus grande responsabilité de chaque entreprise, car choisir le bon ensemble de personnes peut accélérer la croissance de l'entreprise de manière exponentielle. Nous allons examiner ici un exemple d'une telle entreprise, que nous connaissons sous le nom de département informatique. Nous savons que le département informatique ne parvient pas à développer les marchés. </a:t>
            </a:r>
          </a:p>
          <a:p>
            <a:pPr marL="0" indent="0" algn="just">
              <a:lnSpc>
                <a:spcPct val="110000"/>
              </a:lnSpc>
              <a:buNone/>
            </a:pPr>
            <a:endParaRPr lang="fr-FR" sz="1400" dirty="0"/>
          </a:p>
          <a:p>
            <a:pPr marL="0" indent="0" algn="just">
              <a:lnSpc>
                <a:spcPct val="110000"/>
              </a:lnSpc>
              <a:buNone/>
            </a:pPr>
            <a:r>
              <a:rPr lang="fr-FR" sz="1400" dirty="0"/>
              <a:t>En raison de nombreux grands projets avec de grandes entreprises, leur équipe n'a pas le temps de lire des CV et de choisir le meilleur CV en fonction de leurs exigences. Pour résoudre ce type de problème, l'entreprise choisit toujours une tierce partie dont le travail consiste à faire le CV selon les exigences. Ces sociétés sont connues sous le nom de Hiring Service </a:t>
            </a:r>
            <a:r>
              <a:rPr lang="fr-FR" sz="1400" dirty="0" err="1"/>
              <a:t>Organization</a:t>
            </a:r>
            <a:r>
              <a:rPr lang="fr-FR" sz="1400" dirty="0"/>
              <a:t>. Tout est dans la sélection des informations contenues dans le CV.</a:t>
            </a:r>
          </a:p>
        </p:txBody>
      </p:sp>
      <p:sp>
        <p:nvSpPr>
          <p:cNvPr id="8" name="テキスト プレースホルダー 5">
            <a:extLst>
              <a:ext uri="{FF2B5EF4-FFF2-40B4-BE49-F238E27FC236}">
                <a16:creationId xmlns:a16="http://schemas.microsoft.com/office/drawing/2014/main" id="{DE55E5F4-251E-E796-9B50-1E845DDA114A}"/>
              </a:ext>
            </a:extLst>
          </p:cNvPr>
          <p:cNvSpPr>
            <a:spLocks noGrp="1"/>
          </p:cNvSpPr>
          <p:nvPr>
            <p:ph type="body" sz="quarter" idx="13"/>
          </p:nvPr>
        </p:nvSpPr>
        <p:spPr>
          <a:xfrm>
            <a:off x="1047421" y="694775"/>
            <a:ext cx="5697242" cy="498021"/>
          </a:xfrm>
        </p:spPr>
        <p:txBody>
          <a:bodyPr/>
          <a:lstStyle/>
          <a:p>
            <a:pPr marL="0" indent="0">
              <a:buNone/>
            </a:pPr>
            <a:r>
              <a:rPr kumimoji="1" lang="en-US" altLang="ja-JP" sz="3600" b="1" dirty="0">
                <a:latin typeface="Cambria" panose="02040503050406030204" pitchFamily="18" charset="0"/>
              </a:rPr>
              <a:t>Problématique :</a:t>
            </a:r>
            <a:endParaRPr kumimoji="1" lang="ja-JP" altLang="en-US" dirty="0"/>
          </a:p>
        </p:txBody>
      </p:sp>
    </p:spTree>
    <p:extLst>
      <p:ext uri="{BB962C8B-B14F-4D97-AF65-F5344CB8AC3E}">
        <p14:creationId xmlns:p14="http://schemas.microsoft.com/office/powerpoint/2010/main" val="73502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1"/>
          </p:nvPr>
        </p:nvSpPr>
        <p:spPr>
          <a:xfrm>
            <a:off x="11097279" y="6339031"/>
            <a:ext cx="784517" cy="326074"/>
          </a:xfrm>
        </p:spPr>
        <p:txBody>
          <a:bodyPr/>
          <a:lstStyle/>
          <a:p>
            <a:fld id="{03EB59E2-90B9-4CD3-AC74-D672227E13C3}" type="slidenum">
              <a:rPr lang="en-US" smtClean="0"/>
              <a:pPr/>
              <a:t>8</a:t>
            </a:fld>
            <a:endParaRPr lang="en-US" dirty="0"/>
          </a:p>
        </p:txBody>
      </p:sp>
      <p:sp>
        <p:nvSpPr>
          <p:cNvPr id="7" name="Rectangle 6"/>
          <p:cNvSpPr/>
          <p:nvPr/>
        </p:nvSpPr>
        <p:spPr>
          <a:xfrm>
            <a:off x="2535382" y="1925782"/>
            <a:ext cx="3158836" cy="12843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テキスト プレースホルダー 4"/>
          <p:cNvSpPr>
            <a:spLocks noGrp="1"/>
          </p:cNvSpPr>
          <p:nvPr>
            <p:ph type="body" sz="quarter" idx="12"/>
          </p:nvPr>
        </p:nvSpPr>
        <p:spPr>
          <a:xfrm>
            <a:off x="1374865" y="1965711"/>
            <a:ext cx="9513529" cy="2342862"/>
          </a:xfrm>
        </p:spPr>
        <p:txBody>
          <a:bodyPr>
            <a:noAutofit/>
          </a:bodyPr>
          <a:lstStyle/>
          <a:p>
            <a:pPr marL="0" indent="0" algn="just">
              <a:lnSpc>
                <a:spcPct val="110000"/>
              </a:lnSpc>
              <a:buNone/>
            </a:pPr>
            <a:r>
              <a:rPr lang="fr-FR" sz="1400" dirty="0"/>
              <a:t>Le travail de sélection des meilleurs talents, les missions, les concours de codage en ligne et bien d'autres sont également connus sous le nom de sélection de CV.</a:t>
            </a:r>
          </a:p>
          <a:p>
            <a:pPr marL="0" indent="0" algn="just">
              <a:lnSpc>
                <a:spcPct val="110000"/>
              </a:lnSpc>
              <a:buNone/>
            </a:pPr>
            <a:endParaRPr lang="fr-FR" sz="1400" dirty="0"/>
          </a:p>
          <a:p>
            <a:pPr marL="0" indent="0" algn="just">
              <a:lnSpc>
                <a:spcPct val="110000"/>
              </a:lnSpc>
              <a:buNone/>
            </a:pPr>
            <a:r>
              <a:rPr lang="fr-FR" sz="1400" dirty="0"/>
              <a:t>Par manque de temps, les grandes entreprises n'ont pas le temps d'ouvrir les CV, ce qui les oblige à faire appel à d'autres entreprises. Pour cela, elles doivent payer de l'argent. Ce qui est un problème très sérieux.</a:t>
            </a:r>
          </a:p>
          <a:p>
            <a:pPr marL="0" indent="0" algn="just">
              <a:lnSpc>
                <a:spcPct val="110000"/>
              </a:lnSpc>
              <a:buNone/>
            </a:pPr>
            <a:endParaRPr lang="fr-FR" sz="1400" dirty="0"/>
          </a:p>
          <a:p>
            <a:pPr marL="0" indent="0" algn="just">
              <a:lnSpc>
                <a:spcPct val="110000"/>
              </a:lnSpc>
              <a:buNone/>
            </a:pPr>
            <a:r>
              <a:rPr lang="fr-FR" sz="1400" dirty="0"/>
              <a:t>Pour résoudre ce problème, la société veut commencer le travail de sélection des CV elle-même en utilisant un algorithme d'apprentissage automatique.</a:t>
            </a:r>
          </a:p>
        </p:txBody>
      </p:sp>
      <p:sp>
        <p:nvSpPr>
          <p:cNvPr id="3" name="テキスト プレースホルダー 5">
            <a:extLst>
              <a:ext uri="{FF2B5EF4-FFF2-40B4-BE49-F238E27FC236}">
                <a16:creationId xmlns:a16="http://schemas.microsoft.com/office/drawing/2014/main" id="{87067446-55F9-57DA-C96C-8964EC52D29A}"/>
              </a:ext>
            </a:extLst>
          </p:cNvPr>
          <p:cNvSpPr>
            <a:spLocks noGrp="1"/>
          </p:cNvSpPr>
          <p:nvPr>
            <p:ph type="body" sz="quarter" idx="13"/>
          </p:nvPr>
        </p:nvSpPr>
        <p:spPr>
          <a:xfrm>
            <a:off x="1047421" y="694775"/>
            <a:ext cx="5697242" cy="498021"/>
          </a:xfrm>
        </p:spPr>
        <p:txBody>
          <a:bodyPr/>
          <a:lstStyle/>
          <a:p>
            <a:pPr marL="0" indent="0">
              <a:buNone/>
            </a:pPr>
            <a:r>
              <a:rPr kumimoji="1" lang="en-US" altLang="ja-JP" sz="3600" b="1" dirty="0">
                <a:latin typeface="Cambria" panose="02040503050406030204" pitchFamily="18" charset="0"/>
              </a:rPr>
              <a:t>Solution :</a:t>
            </a:r>
            <a:endParaRPr kumimoji="1" lang="ja-JP" altLang="en-US" dirty="0"/>
          </a:p>
        </p:txBody>
      </p:sp>
    </p:spTree>
    <p:extLst>
      <p:ext uri="{BB962C8B-B14F-4D97-AF65-F5344CB8AC3E}">
        <p14:creationId xmlns:p14="http://schemas.microsoft.com/office/powerpoint/2010/main" val="191945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Espace réservé pour une image  1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813" b="7813"/>
          <a:stretch>
            <a:fillRect/>
          </a:stretch>
        </p:blipFill>
        <p:spPr/>
      </p:pic>
      <p:sp>
        <p:nvSpPr>
          <p:cNvPr id="5" name="テキスト プレースホルダー 4"/>
          <p:cNvSpPr>
            <a:spLocks noGrp="1"/>
          </p:cNvSpPr>
          <p:nvPr>
            <p:ph type="body" sz="quarter" idx="11"/>
          </p:nvPr>
        </p:nvSpPr>
        <p:spPr/>
        <p:txBody>
          <a:bodyPr/>
          <a:lstStyle/>
          <a:p>
            <a:pPr marL="0" indent="0">
              <a:buNone/>
            </a:pPr>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pPr marL="0" indent="0">
              <a:buNone/>
            </a:pPr>
            <a:r>
              <a:rPr kumimoji="1" lang="en-US" altLang="ja-JP" dirty="0">
                <a:latin typeface="Cambria" panose="02040503050406030204" pitchFamily="18" charset="0"/>
              </a:rPr>
              <a:t>3</a:t>
            </a:r>
            <a:endParaRPr kumimoji="1" lang="ja-JP" altLang="en-US" dirty="0">
              <a:latin typeface="Cambria" panose="02040503050406030204" pitchFamily="18" charset="0"/>
            </a:endParaRPr>
          </a:p>
        </p:txBody>
      </p:sp>
      <p:sp>
        <p:nvSpPr>
          <p:cNvPr id="7" name="テキスト プレースホルダー 6"/>
          <p:cNvSpPr>
            <a:spLocks noGrp="1"/>
          </p:cNvSpPr>
          <p:nvPr>
            <p:ph type="body" sz="quarter" idx="13"/>
          </p:nvPr>
        </p:nvSpPr>
        <p:spPr>
          <a:xfrm>
            <a:off x="849319" y="4069976"/>
            <a:ext cx="4250035" cy="807577"/>
          </a:xfrm>
        </p:spPr>
        <p:txBody>
          <a:bodyPr/>
          <a:lstStyle/>
          <a:p>
            <a:pPr marL="0" indent="0">
              <a:buNone/>
            </a:pPr>
            <a:r>
              <a:rPr lang="fr-FR" b="1" dirty="0">
                <a:latin typeface="Cambria" panose="02040503050406030204" pitchFamily="18" charset="0"/>
              </a:rPr>
              <a:t>Les outils utilisé</a:t>
            </a:r>
            <a:endParaRPr kumimoji="1" lang="ja-JP" altLang="en-US" b="1" dirty="0">
              <a:latin typeface="Cambria" panose="02040503050406030204" pitchFamily="18" charset="0"/>
            </a:endParaRPr>
          </a:p>
        </p:txBody>
      </p:sp>
      <p:sp>
        <p:nvSpPr>
          <p:cNvPr id="2" name="テキスト プレースホルダー 1"/>
          <p:cNvSpPr>
            <a:spLocks noGrp="1"/>
          </p:cNvSpPr>
          <p:nvPr>
            <p:ph type="body" sz="quarter" idx="24"/>
          </p:nvPr>
        </p:nvSpPr>
        <p:spPr/>
        <p:txBody>
          <a:bodyPr>
            <a:normAutofit fontScale="85000" lnSpcReduction="20000"/>
          </a:bodyPr>
          <a:lstStyle/>
          <a:p>
            <a:pPr marL="0" indent="0">
              <a:buNone/>
            </a:pPr>
            <a:endParaRPr kumimoji="1" lang="ja-JP" altLang="en-US"/>
          </a:p>
        </p:txBody>
      </p:sp>
      <p:sp>
        <p:nvSpPr>
          <p:cNvPr id="3" name="テキスト プレースホルダー 2"/>
          <p:cNvSpPr>
            <a:spLocks noGrp="1"/>
          </p:cNvSpPr>
          <p:nvPr>
            <p:ph type="body" sz="quarter" idx="25"/>
          </p:nvPr>
        </p:nvSpPr>
        <p:spPr/>
        <p:txBody>
          <a:bodyPr>
            <a:normAutofit fontScale="85000" lnSpcReduction="20000"/>
          </a:bodyPr>
          <a:lstStyle/>
          <a:p>
            <a:pPr marL="0" indent="0">
              <a:buNone/>
            </a:pPr>
            <a:endParaRPr kumimoji="1" lang="ja-JP" altLang="en-US"/>
          </a:p>
        </p:txBody>
      </p:sp>
      <p:sp>
        <p:nvSpPr>
          <p:cNvPr id="4" name="テキスト プレースホルダー 3"/>
          <p:cNvSpPr>
            <a:spLocks noGrp="1"/>
          </p:cNvSpPr>
          <p:nvPr>
            <p:ph type="body" sz="quarter" idx="26"/>
          </p:nvPr>
        </p:nvSpPr>
        <p:spPr/>
        <p:txBody>
          <a:bodyPr>
            <a:normAutofit fontScale="85000" lnSpcReduction="20000"/>
          </a:bodyPr>
          <a:lstStyle/>
          <a:p>
            <a:pPr marL="0" indent="0">
              <a:buNone/>
            </a:pPr>
            <a:endParaRPr kumimoji="1" lang="ja-JP" altLang="en-US"/>
          </a:p>
        </p:txBody>
      </p:sp>
      <p:sp>
        <p:nvSpPr>
          <p:cNvPr id="9" name="テキスト プレースホルダー 8"/>
          <p:cNvSpPr>
            <a:spLocks noGrp="1"/>
          </p:cNvSpPr>
          <p:nvPr>
            <p:ph type="body" sz="quarter" idx="27"/>
          </p:nvPr>
        </p:nvSpPr>
        <p:spPr/>
        <p:txBody>
          <a:bodyPr>
            <a:normAutofit fontScale="85000" lnSpcReduction="20000"/>
          </a:bodyPr>
          <a:lstStyle/>
          <a:p>
            <a:pPr marL="0" indent="0">
              <a:buNone/>
            </a:pPr>
            <a:endParaRPr kumimoji="1" lang="ja-JP" altLang="en-US"/>
          </a:p>
        </p:txBody>
      </p:sp>
    </p:spTree>
    <p:extLst>
      <p:ext uri="{BB962C8B-B14F-4D97-AF65-F5344CB8AC3E}">
        <p14:creationId xmlns:p14="http://schemas.microsoft.com/office/powerpoint/2010/main" val="719587788"/>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a:solidFill>
              <a:schemeClr val="accent2">
                <a:lumMod val="75000"/>
              </a:schemeClr>
            </a:solidFill>
            <a:latin typeface="Cambria" panose="020405030504060302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1643</TotalTime>
  <Words>704</Words>
  <Application>Microsoft Office PowerPoint</Application>
  <PresentationFormat>Widescreen</PresentationFormat>
  <Paragraphs>79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inherit</vt:lpstr>
      <vt:lpstr>Ubuntu Medium</vt:lpstr>
      <vt:lpstr>Wingdings</vt:lpstr>
      <vt:lpstr>Thème Office</vt:lpstr>
      <vt:lpstr>PowerPoint Presentation</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Identification des colonnes: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oussama zitou</cp:lastModifiedBy>
  <cp:revision>255</cp:revision>
  <dcterms:created xsi:type="dcterms:W3CDTF">2019-06-17T00:25:02Z</dcterms:created>
  <dcterms:modified xsi:type="dcterms:W3CDTF">2022-12-04T20:16:31Z</dcterms:modified>
</cp:coreProperties>
</file>