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1600000" cy="1440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200000" y="4320000"/>
            <a:ext cx="5400000" cy="162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 Kurtz Ersa 202202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800" y="4366800"/>
            <a:ext cx="1681200" cy="230400"/>
          </a:xfrm>
          <a:prstGeom prst="rect">
            <a:avLst/>
          </a:prstGeom>
        </p:spPr>
      </p:pic>
      <p:pic>
        <p:nvPicPr>
          <p:cNvPr id="4" name="Picture 3" descr="Logo Evo-Tech 202202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200" y="4366800"/>
            <a:ext cx="1407600" cy="273600"/>
          </a:xfrm>
          <a:prstGeom prst="rect">
            <a:avLst/>
          </a:prstGeom>
        </p:spPr>
      </p:pic>
      <p:pic>
        <p:nvPicPr>
          <p:cNvPr id="5" name="Picture 4" descr="Logo VulcanForms 202211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799" y="4366800"/>
            <a:ext cx="1382400" cy="280800"/>
          </a:xfrm>
          <a:prstGeom prst="rect">
            <a:avLst/>
          </a:prstGeom>
        </p:spPr>
      </p:pic>
      <p:pic>
        <p:nvPicPr>
          <p:cNvPr id="6" name="Picture 5" descr="Logo Markforged 202202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000" y="4791600"/>
            <a:ext cx="1350000" cy="284400"/>
          </a:xfrm>
          <a:prstGeom prst="rect">
            <a:avLst/>
          </a:prstGeom>
        </p:spPr>
      </p:pic>
      <p:pic>
        <p:nvPicPr>
          <p:cNvPr id="7" name="Picture 6" descr="Logo GF Machining Solutions 2022022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7600" y="4791600"/>
            <a:ext cx="1184400" cy="327600"/>
          </a:xfrm>
          <a:prstGeom prst="rect">
            <a:avLst/>
          </a:prstGeom>
        </p:spPr>
      </p:pic>
      <p:pic>
        <p:nvPicPr>
          <p:cNvPr id="8" name="Picture 7" descr="Logo Fronius 2022022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600" y="4791600"/>
            <a:ext cx="1170000" cy="331200"/>
          </a:xfrm>
          <a:prstGeom prst="rect">
            <a:avLst/>
          </a:prstGeom>
        </p:spPr>
      </p:pic>
      <p:pic>
        <p:nvPicPr>
          <p:cNvPr id="9" name="Picture 8" descr="Logo Winforsys 2022022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000" y="4791600"/>
            <a:ext cx="1155600" cy="334800"/>
          </a:xfrm>
          <a:prstGeom prst="rect">
            <a:avLst/>
          </a:prstGeom>
        </p:spPr>
      </p:pic>
      <p:pic>
        <p:nvPicPr>
          <p:cNvPr id="10" name="Picture 9" descr="Logo Ruselelectronics 2022022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8400" y="5270400"/>
            <a:ext cx="1155600" cy="334800"/>
          </a:xfrm>
          <a:prstGeom prst="rect">
            <a:avLst/>
          </a:prstGeom>
        </p:spPr>
      </p:pic>
      <p:pic>
        <p:nvPicPr>
          <p:cNvPr id="11" name="Picture 10" descr="Logo Precitec 2022022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6400" y="5270400"/>
            <a:ext cx="900000" cy="432000"/>
          </a:xfrm>
          <a:prstGeom prst="rect">
            <a:avLst/>
          </a:prstGeom>
        </p:spPr>
      </p:pic>
      <p:pic>
        <p:nvPicPr>
          <p:cNvPr id="12" name="Picture 11" descr="Logo 3DM Digital Manufacturing 2023022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2800" y="5270400"/>
            <a:ext cx="831600" cy="464400"/>
          </a:xfrm>
          <a:prstGeom prst="rect">
            <a:avLst/>
          </a:prstGeom>
        </p:spPr>
      </p:pic>
      <p:pic>
        <p:nvPicPr>
          <p:cNvPr id="13" name="Picture 12" descr="Logo Tongtai 20220225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8000" y="5270400"/>
            <a:ext cx="622800" cy="622800"/>
          </a:xfrm>
          <a:prstGeom prst="rect">
            <a:avLst/>
          </a:prstGeom>
        </p:spPr>
      </p:pic>
      <p:pic>
        <p:nvPicPr>
          <p:cNvPr id="14" name="Picture 13" descr="Logo ADC Aeroswift 2022022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3200" y="5270400"/>
            <a:ext cx="622800" cy="62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EE30FD-DFBA-49BB-B655-CE1E3542C9EA}"/>
</file>

<file path=customXml/itemProps2.xml><?xml version="1.0" encoding="utf-8"?>
<ds:datastoreItem xmlns:ds="http://schemas.openxmlformats.org/officeDocument/2006/customXml" ds:itemID="{24883C1C-5E36-4EAA-89F9-A2831CEC42F3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