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21600000" cy="1440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jp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" Type="http://schemas.openxmlformats.org/officeDocument/2006/relationships/image" Target="../media/image1.png"/><Relationship Id="rId20" Type="http://schemas.openxmlformats.org/officeDocument/2006/relationships/image" Target="../media/image19.jpg"/><Relationship Id="rId21" Type="http://schemas.openxmlformats.org/officeDocument/2006/relationships/image" Target="../media/image2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200000" y="4320000"/>
            <a:ext cx="5400000" cy="162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 Cosm 202211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200" y="4532400"/>
            <a:ext cx="946800" cy="176400"/>
          </a:xfrm>
          <a:prstGeom prst="rect">
            <a:avLst/>
          </a:prstGeom>
        </p:spPr>
      </p:pic>
      <p:pic>
        <p:nvPicPr>
          <p:cNvPr id="4" name="Picture 3" descr="Logo Velo3D 202202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2800" y="4532400"/>
            <a:ext cx="932400" cy="180000"/>
          </a:xfrm>
          <a:prstGeom prst="rect">
            <a:avLst/>
          </a:prstGeom>
        </p:spPr>
      </p:pic>
      <p:pic>
        <p:nvPicPr>
          <p:cNvPr id="5" name="Picture 4" descr="Logo Sharebot 202202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200" y="4532400"/>
            <a:ext cx="849600" cy="194400"/>
          </a:xfrm>
          <a:prstGeom prst="rect">
            <a:avLst/>
          </a:prstGeom>
        </p:spPr>
      </p:pic>
      <p:pic>
        <p:nvPicPr>
          <p:cNvPr id="6" name="Picture 5" descr="Logo Addcreative 2023022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600" y="4532400"/>
            <a:ext cx="831600" cy="201600"/>
          </a:xfrm>
          <a:prstGeom prst="rect">
            <a:avLst/>
          </a:prstGeom>
        </p:spPr>
      </p:pic>
      <p:pic>
        <p:nvPicPr>
          <p:cNvPr id="7" name="Picture 6" descr="Logo BeAM 2022022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6000" y="4532400"/>
            <a:ext cx="759600" cy="219600"/>
          </a:xfrm>
          <a:prstGeom prst="rect">
            <a:avLst/>
          </a:prstGeom>
        </p:spPr>
      </p:pic>
      <p:pic>
        <p:nvPicPr>
          <p:cNvPr id="8" name="Picture 7" descr="Logo Mitsubishi Electric 2022022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1600" y="4896000"/>
            <a:ext cx="752400" cy="223200"/>
          </a:xfrm>
          <a:prstGeom prst="rect">
            <a:avLst/>
          </a:prstGeom>
        </p:spPr>
      </p:pic>
      <p:pic>
        <p:nvPicPr>
          <p:cNvPr id="9" name="Picture 8" descr="Logo Pollen 2022022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7200" y="4896000"/>
            <a:ext cx="752400" cy="223200"/>
          </a:xfrm>
          <a:prstGeom prst="rect">
            <a:avLst/>
          </a:prstGeom>
        </p:spPr>
      </p:pic>
      <p:pic>
        <p:nvPicPr>
          <p:cNvPr id="10" name="Picture 9" descr="Logo Oscar PLT 2023022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6400" y="4896000"/>
            <a:ext cx="748800" cy="223200"/>
          </a:xfrm>
          <a:prstGeom prst="rect">
            <a:avLst/>
          </a:prstGeom>
        </p:spPr>
      </p:pic>
      <p:pic>
        <p:nvPicPr>
          <p:cNvPr id="11" name="Picture 10" descr="Logo Aditiv Solutions 2022022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60000" y="4896000"/>
            <a:ext cx="734400" cy="226800"/>
          </a:xfrm>
          <a:prstGeom prst="rect">
            <a:avLst/>
          </a:prstGeom>
        </p:spPr>
      </p:pic>
      <p:pic>
        <p:nvPicPr>
          <p:cNvPr id="12" name="Picture 11" descr="Logo EOS 20220225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18400" y="4896000"/>
            <a:ext cx="669600" cy="248399"/>
          </a:xfrm>
          <a:prstGeom prst="rect">
            <a:avLst/>
          </a:prstGeom>
        </p:spPr>
      </p:pic>
      <p:pic>
        <p:nvPicPr>
          <p:cNvPr id="13" name="Picture 12" descr="Logo Riton 20220225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30800" y="4896000"/>
            <a:ext cx="615600" cy="270000"/>
          </a:xfrm>
          <a:prstGeom prst="rect">
            <a:avLst/>
          </a:prstGeom>
        </p:spPr>
      </p:pic>
      <p:pic>
        <p:nvPicPr>
          <p:cNvPr id="14" name="Picture 13" descr="Logo Hermle Maschinenbau 20220225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6800" y="4896000"/>
            <a:ext cx="612000" cy="273600"/>
          </a:xfrm>
          <a:prstGeom prst="rect">
            <a:avLst/>
          </a:prstGeom>
        </p:spPr>
      </p:pic>
      <p:pic>
        <p:nvPicPr>
          <p:cNvPr id="15" name="Picture 14" descr="Logo 3D-Micromac 20220228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59200" y="5313600"/>
            <a:ext cx="604800" cy="277200"/>
          </a:xfrm>
          <a:prstGeom prst="rect">
            <a:avLst/>
          </a:prstGeom>
        </p:spPr>
      </p:pic>
      <p:pic>
        <p:nvPicPr>
          <p:cNvPr id="16" name="Picture 15" descr="Logo AmPro Innovations 20220225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86000" y="5313600"/>
            <a:ext cx="601200" cy="277200"/>
          </a:xfrm>
          <a:prstGeom prst="rect">
            <a:avLst/>
          </a:prstGeom>
        </p:spPr>
      </p:pic>
      <p:pic>
        <p:nvPicPr>
          <p:cNvPr id="17" name="Picture 16" descr="Logo Titomic 20220225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48800" y="5313600"/>
            <a:ext cx="565200" cy="295200"/>
          </a:xfrm>
          <a:prstGeom prst="rect">
            <a:avLst/>
          </a:prstGeom>
        </p:spPr>
      </p:pic>
      <p:pic>
        <p:nvPicPr>
          <p:cNvPr id="18" name="Picture 17" descr="Logo Big Metal Additive 20230222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19600" y="5313600"/>
            <a:ext cx="457200" cy="363600"/>
          </a:xfrm>
          <a:prstGeom prst="rect">
            <a:avLst/>
          </a:prstGeom>
        </p:spPr>
      </p:pic>
      <p:pic>
        <p:nvPicPr>
          <p:cNvPr id="19" name="Picture 18" descr="Logo Addere 20220225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4800" y="5313600"/>
            <a:ext cx="410399" cy="410399"/>
          </a:xfrm>
          <a:prstGeom prst="rect">
            <a:avLst/>
          </a:prstGeom>
        </p:spPr>
      </p:pic>
      <p:pic>
        <p:nvPicPr>
          <p:cNvPr id="20" name="Picture 19" descr="Logo Tongtai 20220225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72400" y="5313600"/>
            <a:ext cx="410399" cy="410399"/>
          </a:xfrm>
          <a:prstGeom prst="rect">
            <a:avLst/>
          </a:prstGeom>
        </p:spPr>
      </p:pic>
      <p:pic>
        <p:nvPicPr>
          <p:cNvPr id="21" name="Picture 20" descr="Logo Seurat 20220225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90000" y="5313600"/>
            <a:ext cx="410399" cy="410399"/>
          </a:xfrm>
          <a:prstGeom prst="rect">
            <a:avLst/>
          </a:prstGeom>
        </p:spPr>
      </p:pic>
      <p:pic>
        <p:nvPicPr>
          <p:cNvPr id="22" name="Picture 21" descr="Logo Additive Laser Technology 20220225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07600" y="5313600"/>
            <a:ext cx="410399" cy="410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E3995AA1D70F4CA1A92486BE4F1E68" ma:contentTypeVersion="17" ma:contentTypeDescription="Create a new document." ma:contentTypeScope="" ma:versionID="04f7a54712b750b6f36360fe38b469fc">
  <xsd:schema xmlns:xsd="http://www.w3.org/2001/XMLSchema" xmlns:xs="http://www.w3.org/2001/XMLSchema" xmlns:p="http://schemas.microsoft.com/office/2006/metadata/properties" xmlns:ns2="525175bf-8ec0-416a-826d-579634b8e698" xmlns:ns3="087f4ebd-61e9-4c74-bb63-95f6511bdb61" targetNamespace="http://schemas.microsoft.com/office/2006/metadata/properties" ma:root="true" ma:fieldsID="5ca0f6f73bdc1f3597a5a5a4aafeb2dc" ns2:_="" ns3:_="">
    <xsd:import namespace="525175bf-8ec0-416a-826d-579634b8e698"/>
    <xsd:import namespace="087f4ebd-61e9-4c74-bb63-95f6511bdb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175bf-8ec0-416a-826d-579634b8e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25f8eaf-58d0-476d-aed1-e37c9f022d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f4ebd-61e9-4c74-bb63-95f6511bdb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7a44465-16b3-47f7-98f1-9f96fdbb52df}" ma:internalName="TaxCatchAll" ma:showField="CatchAllData" ma:web="087f4ebd-61e9-4c74-bb63-95f6511bdb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FD91C0-1995-450B-916F-FAD35B40FB09}"/>
</file>

<file path=customXml/itemProps2.xml><?xml version="1.0" encoding="utf-8"?>
<ds:datastoreItem xmlns:ds="http://schemas.openxmlformats.org/officeDocument/2006/customXml" ds:itemID="{6534E897-BCF4-411B-8847-E3BF31EF5395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