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jpg"/><Relationship Id="rId24" Type="http://schemas.openxmlformats.org/officeDocument/2006/relationships/image" Target="../media/image23.jp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jpg"/><Relationship Id="rId29" Type="http://schemas.openxmlformats.org/officeDocument/2006/relationships/image" Target="../media/image28.png"/><Relationship Id="rId3" Type="http://schemas.openxmlformats.org/officeDocument/2006/relationships/image" Target="../media/image2.jpg"/><Relationship Id="rId30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Gefertec 202202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200" y="4467600"/>
            <a:ext cx="1126800" cy="100800"/>
          </a:xfrm>
          <a:prstGeom prst="rect">
            <a:avLst/>
          </a:prstGeom>
        </p:spPr>
      </p:pic>
      <p:pic>
        <p:nvPicPr>
          <p:cNvPr id="4" name="Picture 3" descr="Logo ALD Vacuum Technologies 20230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400" y="4467600"/>
            <a:ext cx="874800" cy="133200"/>
          </a:xfrm>
          <a:prstGeom prst="rect">
            <a:avLst/>
          </a:prstGeom>
        </p:spPr>
      </p:pic>
      <p:pic>
        <p:nvPicPr>
          <p:cNvPr id="5" name="Picture 4" descr="Logo Nanjing Enigma Automation  20230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800" y="4467600"/>
            <a:ext cx="831600" cy="136800"/>
          </a:xfrm>
          <a:prstGeom prst="rect">
            <a:avLst/>
          </a:prstGeom>
        </p:spPr>
      </p:pic>
      <p:pic>
        <p:nvPicPr>
          <p:cNvPr id="6" name="Picture 5" descr="Logo Optomec 202202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00" y="4467600"/>
            <a:ext cx="806400" cy="144000"/>
          </a:xfrm>
          <a:prstGeom prst="rect">
            <a:avLst/>
          </a:prstGeom>
        </p:spPr>
      </p:pic>
      <p:pic>
        <p:nvPicPr>
          <p:cNvPr id="7" name="Picture 6" descr="Logo Ricoh 202202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600" y="4467600"/>
            <a:ext cx="802800" cy="144000"/>
          </a:xfrm>
          <a:prstGeom prst="rect">
            <a:avLst/>
          </a:prstGeom>
        </p:spPr>
      </p:pic>
      <p:pic>
        <p:nvPicPr>
          <p:cNvPr id="8" name="Picture 7" descr="Logo Cosm 202211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9200" y="4755600"/>
            <a:ext cx="784800" cy="147600"/>
          </a:xfrm>
          <a:prstGeom prst="rect">
            <a:avLst/>
          </a:prstGeom>
        </p:spPr>
      </p:pic>
      <p:pic>
        <p:nvPicPr>
          <p:cNvPr id="9" name="Picture 8" descr="Logo Velo3D 2022022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3200" y="4755600"/>
            <a:ext cx="774000" cy="147600"/>
          </a:xfrm>
          <a:prstGeom prst="rect">
            <a:avLst/>
          </a:prstGeom>
        </p:spPr>
      </p:pic>
      <p:pic>
        <p:nvPicPr>
          <p:cNvPr id="10" name="Picture 9" descr="Logo Aspect 2022022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0800" y="4755600"/>
            <a:ext cx="770400" cy="151200"/>
          </a:xfrm>
          <a:prstGeom prst="rect">
            <a:avLst/>
          </a:prstGeom>
        </p:spPr>
      </p:pic>
      <p:pic>
        <p:nvPicPr>
          <p:cNvPr id="11" name="Picture 10" descr="Logo Nidec 2022022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000" y="4755600"/>
            <a:ext cx="712800" cy="162000"/>
          </a:xfrm>
          <a:prstGeom prst="rect">
            <a:avLst/>
          </a:prstGeom>
        </p:spPr>
      </p:pic>
      <p:pic>
        <p:nvPicPr>
          <p:cNvPr id="12" name="Picture 11" descr="Logo Mazak 202202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5200" y="4755600"/>
            <a:ext cx="658800" cy="176400"/>
          </a:xfrm>
          <a:prstGeom prst="rect">
            <a:avLst/>
          </a:prstGeom>
        </p:spPr>
      </p:pic>
      <p:pic>
        <p:nvPicPr>
          <p:cNvPr id="13" name="Picture 12" descr="Logo BeAM 2022022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3200" y="4755600"/>
            <a:ext cx="630000" cy="183600"/>
          </a:xfrm>
          <a:prstGeom prst="rect">
            <a:avLst/>
          </a:prstGeom>
        </p:spPr>
      </p:pic>
      <p:pic>
        <p:nvPicPr>
          <p:cNvPr id="14" name="Picture 13" descr="Logo Oscar PLT 2023022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41200" y="5083200"/>
            <a:ext cx="622800" cy="183600"/>
          </a:xfrm>
          <a:prstGeom prst="rect">
            <a:avLst/>
          </a:prstGeom>
        </p:spPr>
      </p:pic>
      <p:pic>
        <p:nvPicPr>
          <p:cNvPr id="15" name="Picture 14" descr="Logo Nanogrande 20220225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7200" y="5083200"/>
            <a:ext cx="612000" cy="187200"/>
          </a:xfrm>
          <a:prstGeom prst="rect">
            <a:avLst/>
          </a:prstGeom>
        </p:spPr>
      </p:pic>
      <p:pic>
        <p:nvPicPr>
          <p:cNvPr id="16" name="Picture 15" descr="Logo impact 2022110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3200" y="5083200"/>
            <a:ext cx="612000" cy="187200"/>
          </a:xfrm>
          <a:prstGeom prst="rect">
            <a:avLst/>
          </a:prstGeom>
        </p:spPr>
      </p:pic>
      <p:pic>
        <p:nvPicPr>
          <p:cNvPr id="17" name="Picture 16" descr="Logo Aditiv Solutions 20220228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89200" y="5083200"/>
            <a:ext cx="612000" cy="187200"/>
          </a:xfrm>
          <a:prstGeom prst="rect">
            <a:avLst/>
          </a:prstGeom>
        </p:spPr>
      </p:pic>
      <p:pic>
        <p:nvPicPr>
          <p:cNvPr id="18" name="Picture 17" descr="Logo OPM Lab 20220225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26800" y="5083200"/>
            <a:ext cx="590400" cy="194400"/>
          </a:xfrm>
          <a:prstGeom prst="rect">
            <a:avLst/>
          </a:prstGeom>
        </p:spPr>
      </p:pic>
      <p:pic>
        <p:nvPicPr>
          <p:cNvPr id="19" name="Picture 18" descr="Logo XJet 20220225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11200" y="5083200"/>
            <a:ext cx="543600" cy="212400"/>
          </a:xfrm>
          <a:prstGeom prst="rect">
            <a:avLst/>
          </a:prstGeom>
        </p:spPr>
      </p:pic>
      <p:pic>
        <p:nvPicPr>
          <p:cNvPr id="20" name="Picture 19" descr="Logo Techgine 20220225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24400" y="5083200"/>
            <a:ext cx="514800" cy="223200"/>
          </a:xfrm>
          <a:prstGeom prst="rect">
            <a:avLst/>
          </a:prstGeom>
        </p:spPr>
      </p:pic>
      <p:pic>
        <p:nvPicPr>
          <p:cNvPr id="21" name="Picture 20" descr="Logo Intech Additive Solutions 20220225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41200" y="5083200"/>
            <a:ext cx="511200" cy="226800"/>
          </a:xfrm>
          <a:prstGeom prst="rect">
            <a:avLst/>
          </a:prstGeom>
        </p:spPr>
      </p:pic>
      <p:pic>
        <p:nvPicPr>
          <p:cNvPr id="22" name="Picture 21" descr="Logo Laseradd 20220225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56400" y="5454000"/>
            <a:ext cx="507600" cy="226800"/>
          </a:xfrm>
          <a:prstGeom prst="rect">
            <a:avLst/>
          </a:prstGeom>
        </p:spPr>
      </p:pic>
      <p:pic>
        <p:nvPicPr>
          <p:cNvPr id="23" name="Picture 22" descr="Logo Qbeam 20220228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05600" y="5454000"/>
            <a:ext cx="478800" cy="241200"/>
          </a:xfrm>
          <a:prstGeom prst="rect">
            <a:avLst/>
          </a:prstGeom>
        </p:spPr>
      </p:pic>
      <p:pic>
        <p:nvPicPr>
          <p:cNvPr id="24" name="Picture 23" descr="Logo Formalloy 20220225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62000" y="5454000"/>
            <a:ext cx="471600" cy="244800"/>
          </a:xfrm>
          <a:prstGeom prst="rect">
            <a:avLst/>
          </a:prstGeom>
        </p:spPr>
      </p:pic>
      <p:pic>
        <p:nvPicPr>
          <p:cNvPr id="25" name="Picture 24" descr="Logo Titomic 20220225.jp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18400" y="5454000"/>
            <a:ext cx="471600" cy="244800"/>
          </a:xfrm>
          <a:prstGeom prst="rect">
            <a:avLst/>
          </a:prstGeom>
        </p:spPr>
      </p:pic>
      <p:pic>
        <p:nvPicPr>
          <p:cNvPr id="26" name="Picture 25" descr="Logo Fabrisonic 202202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92800" y="5454000"/>
            <a:ext cx="453600" cy="255600"/>
          </a:xfrm>
          <a:prstGeom prst="rect">
            <a:avLst/>
          </a:prstGeom>
        </p:spPr>
      </p:pic>
      <p:pic>
        <p:nvPicPr>
          <p:cNvPr id="27" name="Picture 26" descr="Logo DMAMS 20220228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464400" y="5454000"/>
            <a:ext cx="356400" cy="320400"/>
          </a:xfrm>
          <a:prstGeom prst="rect">
            <a:avLst/>
          </a:prstGeom>
        </p:spPr>
      </p:pic>
      <p:pic>
        <p:nvPicPr>
          <p:cNvPr id="28" name="Picture 27" descr="Logo Trumpf 20220225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54000" y="5454000"/>
            <a:ext cx="338400" cy="338400"/>
          </a:xfrm>
          <a:prstGeom prst="rect">
            <a:avLst/>
          </a:prstGeom>
        </p:spPr>
      </p:pic>
      <p:pic>
        <p:nvPicPr>
          <p:cNvPr id="29" name="Picture 28" descr="Logo Dedibot 20220225.jp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43600" y="5454000"/>
            <a:ext cx="338400" cy="338400"/>
          </a:xfrm>
          <a:prstGeom prst="rect">
            <a:avLst/>
          </a:prstGeom>
        </p:spPr>
      </p:pic>
      <p:pic>
        <p:nvPicPr>
          <p:cNvPr id="30" name="Picture 29" descr="Logo Samylabs 20220225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33200" y="5454000"/>
            <a:ext cx="338400" cy="338400"/>
          </a:xfrm>
          <a:prstGeom prst="rect">
            <a:avLst/>
          </a:prstGeom>
        </p:spPr>
      </p:pic>
      <p:pic>
        <p:nvPicPr>
          <p:cNvPr id="31" name="Picture 30" descr="Logo Aurora Labs 20220225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22800" y="5454000"/>
            <a:ext cx="338400" cy="3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97F8C-FB08-4FDA-AD8E-5C6C8B9072B9}"/>
</file>

<file path=customXml/itemProps2.xml><?xml version="1.0" encoding="utf-8"?>
<ds:datastoreItem xmlns:ds="http://schemas.openxmlformats.org/officeDocument/2006/customXml" ds:itemID="{4A6F8480-3B2E-4F1F-B01D-D0795A62B1A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