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21600000" cy="14400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presProps" Target="presProps.xml"/><Relationship Id="rId7" Type="http://schemas.openxmlformats.org/officeDocument/2006/relationships/slide" Target="slides/slide1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10" Type="http://schemas.openxmlformats.org/officeDocument/2006/relationships/image" Target="../media/image9.png"/><Relationship Id="rId11" Type="http://schemas.openxmlformats.org/officeDocument/2006/relationships/image" Target="../media/image10.jp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" Type="http://schemas.openxmlformats.org/officeDocument/2006/relationships/image" Target="../media/image1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" Type="http://schemas.openxmlformats.org/officeDocument/2006/relationships/image" Target="../media/image2.jpg"/><Relationship Id="rId30" Type="http://schemas.openxmlformats.org/officeDocument/2006/relationships/image" Target="../media/image29.png"/><Relationship Id="rId31" Type="http://schemas.openxmlformats.org/officeDocument/2006/relationships/image" Target="../media/image30.png"/><Relationship Id="rId32" Type="http://schemas.openxmlformats.org/officeDocument/2006/relationships/image" Target="../media/image31.png"/><Relationship Id="rId33" Type="http://schemas.openxmlformats.org/officeDocument/2006/relationships/image" Target="../media/image32.png"/><Relationship Id="rId34" Type="http://schemas.openxmlformats.org/officeDocument/2006/relationships/image" Target="../media/image33.jpg"/><Relationship Id="rId35" Type="http://schemas.openxmlformats.org/officeDocument/2006/relationships/image" Target="../media/image34.png"/><Relationship Id="rId36" Type="http://schemas.openxmlformats.org/officeDocument/2006/relationships/image" Target="../media/image35.jpg"/><Relationship Id="rId37" Type="http://schemas.openxmlformats.org/officeDocument/2006/relationships/image" Target="../media/image36.jpg"/><Relationship Id="rId38" Type="http://schemas.openxmlformats.org/officeDocument/2006/relationships/image" Target="../media/image37.png"/><Relationship Id="rId39" Type="http://schemas.openxmlformats.org/officeDocument/2006/relationships/image" Target="../media/image38.png"/><Relationship Id="rId4" Type="http://schemas.openxmlformats.org/officeDocument/2006/relationships/image" Target="../media/image3.png"/><Relationship Id="rId40" Type="http://schemas.openxmlformats.org/officeDocument/2006/relationships/image" Target="../media/image39.jpg"/><Relationship Id="rId41" Type="http://schemas.openxmlformats.org/officeDocument/2006/relationships/image" Target="../media/image40.png"/><Relationship Id="rId42" Type="http://schemas.openxmlformats.org/officeDocument/2006/relationships/image" Target="../media/image41.png"/><Relationship Id="rId43" Type="http://schemas.openxmlformats.org/officeDocument/2006/relationships/image" Target="../media/image42.png"/><Relationship Id="rId44" Type="http://schemas.openxmlformats.org/officeDocument/2006/relationships/image" Target="../media/image43.jp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7200000" y="4320000"/>
            <a:ext cx="5400000" cy="1620000"/>
          </a:xfrm>
          <a:prstGeom prst="rect">
            <a:avLst/>
          </a:prstGeom>
          <a:solidFill>
            <a:srgbClr val="FFFFFF"/>
          </a:solidFill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Logo Sun metalon 202302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5200" y="4381200"/>
            <a:ext cx="928800" cy="82800"/>
          </a:xfrm>
          <a:prstGeom prst="rect">
            <a:avLst/>
          </a:prstGeom>
        </p:spPr>
      </p:pic>
      <p:pic>
        <p:nvPicPr>
          <p:cNvPr id="4" name="Picture 3" descr="Logo ALD Vacuum Technologies 2023022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0400" y="4381200"/>
            <a:ext cx="712800" cy="108000"/>
          </a:xfrm>
          <a:prstGeom prst="rect">
            <a:avLst/>
          </a:prstGeom>
        </p:spPr>
      </p:pic>
      <p:pic>
        <p:nvPicPr>
          <p:cNvPr id="5" name="Picture 4" descr="Logo Additive Industries 2022022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6400" y="4381200"/>
            <a:ext cx="702000" cy="108000"/>
          </a:xfrm>
          <a:prstGeom prst="rect">
            <a:avLst/>
          </a:prstGeom>
        </p:spPr>
      </p:pic>
      <p:pic>
        <p:nvPicPr>
          <p:cNvPr id="6" name="Picture 5" descr="Logo Xact Metal 2022022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9600" y="4381200"/>
            <a:ext cx="694800" cy="108000"/>
          </a:xfrm>
          <a:prstGeom prst="rect">
            <a:avLst/>
          </a:prstGeom>
        </p:spPr>
      </p:pic>
      <p:pic>
        <p:nvPicPr>
          <p:cNvPr id="7" name="Picture 6" descr="Logo Sinterjet 2023022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8000" y="4381200"/>
            <a:ext cx="669600" cy="115200"/>
          </a:xfrm>
          <a:prstGeom prst="rect">
            <a:avLst/>
          </a:prstGeom>
        </p:spPr>
      </p:pic>
      <p:pic>
        <p:nvPicPr>
          <p:cNvPr id="8" name="Picture 7" descr="Logo Vulcantech 20220225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7200" y="4381200"/>
            <a:ext cx="658800" cy="115200"/>
          </a:xfrm>
          <a:prstGeom prst="rect">
            <a:avLst/>
          </a:prstGeom>
        </p:spPr>
      </p:pic>
      <p:pic>
        <p:nvPicPr>
          <p:cNvPr id="9" name="Picture 8" descr="Logo Prodways 20220228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905200" y="4640400"/>
            <a:ext cx="658800" cy="115200"/>
          </a:xfrm>
          <a:prstGeom prst="rect">
            <a:avLst/>
          </a:prstGeom>
        </p:spPr>
      </p:pic>
      <p:pic>
        <p:nvPicPr>
          <p:cNvPr id="10" name="Picture 9" descr="Logo Cosm 20221103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92400" y="4640400"/>
            <a:ext cx="640800" cy="118800"/>
          </a:xfrm>
          <a:prstGeom prst="rect">
            <a:avLst/>
          </a:prstGeom>
        </p:spPr>
      </p:pic>
      <p:pic>
        <p:nvPicPr>
          <p:cNvPr id="11" name="Picture 10" descr="Logo VulcanForms 20221107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04800" y="4640400"/>
            <a:ext cx="615600" cy="122400"/>
          </a:xfrm>
          <a:prstGeom prst="rect">
            <a:avLst/>
          </a:prstGeom>
        </p:spPr>
      </p:pic>
      <p:pic>
        <p:nvPicPr>
          <p:cNvPr id="12" name="Picture 11" descr="Logo CoLiDo 20220225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42400" y="4640400"/>
            <a:ext cx="590400" cy="129600"/>
          </a:xfrm>
          <a:prstGeom prst="rect">
            <a:avLst/>
          </a:prstGeom>
        </p:spPr>
      </p:pic>
      <p:pic>
        <p:nvPicPr>
          <p:cNvPr id="13" name="Picture 12" descr="Logo Nidec 20220228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87200" y="4640400"/>
            <a:ext cx="583200" cy="129600"/>
          </a:xfrm>
          <a:prstGeom prst="rect">
            <a:avLst/>
          </a:prstGeom>
        </p:spPr>
      </p:pic>
      <p:pic>
        <p:nvPicPr>
          <p:cNvPr id="14" name="Picture 13" descr="Logo Sisma 20220225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35600" y="4640400"/>
            <a:ext cx="579600" cy="133200"/>
          </a:xfrm>
          <a:prstGeom prst="rect">
            <a:avLst/>
          </a:prstGeom>
        </p:spPr>
      </p:pic>
      <p:pic>
        <p:nvPicPr>
          <p:cNvPr id="15" name="Picture 14" descr="Logo Apium Additive Technologies 20220225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91200" y="4640400"/>
            <a:ext cx="572400" cy="133200"/>
          </a:xfrm>
          <a:prstGeom prst="rect">
            <a:avLst/>
          </a:prstGeom>
        </p:spPr>
      </p:pic>
      <p:pic>
        <p:nvPicPr>
          <p:cNvPr id="16" name="Picture 15" descr="Logo Hengtong 20220225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46800" y="4640400"/>
            <a:ext cx="572400" cy="133200"/>
          </a:xfrm>
          <a:prstGeom prst="rect">
            <a:avLst/>
          </a:prstGeom>
        </p:spPr>
      </p:pic>
      <p:pic>
        <p:nvPicPr>
          <p:cNvPr id="17" name="Picture 16" descr="Logo Amaero 20220225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368800" y="4917600"/>
            <a:ext cx="550800" cy="136800"/>
          </a:xfrm>
          <a:prstGeom prst="rect">
            <a:avLst/>
          </a:prstGeom>
        </p:spPr>
      </p:pic>
      <p:pic>
        <p:nvPicPr>
          <p:cNvPr id="18" name="Picture 17" descr="Logo Laser Melting Innovations 20220225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753200" y="4917600"/>
            <a:ext cx="543600" cy="140400"/>
          </a:xfrm>
          <a:prstGeom prst="rect">
            <a:avLst/>
          </a:prstGeom>
        </p:spPr>
      </p:pic>
      <p:pic>
        <p:nvPicPr>
          <p:cNvPr id="19" name="Picture 18" descr="Logo Ruselelectronics 20220225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166400" y="4917600"/>
            <a:ext cx="514800" cy="147600"/>
          </a:xfrm>
          <a:prstGeom prst="rect">
            <a:avLst/>
          </a:prstGeom>
        </p:spPr>
      </p:pic>
      <p:pic>
        <p:nvPicPr>
          <p:cNvPr id="20" name="Picture 19" descr="Logo Incus 20220225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586800" y="4917600"/>
            <a:ext cx="507600" cy="151200"/>
          </a:xfrm>
          <a:prstGeom prst="rect">
            <a:avLst/>
          </a:prstGeom>
        </p:spPr>
      </p:pic>
      <p:pic>
        <p:nvPicPr>
          <p:cNvPr id="21" name="Picture 20" descr="Logo 3D-Mectronic 20220225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014400" y="4917600"/>
            <a:ext cx="500399" cy="154800"/>
          </a:xfrm>
          <a:prstGeom prst="rect">
            <a:avLst/>
          </a:prstGeom>
        </p:spPr>
      </p:pic>
      <p:pic>
        <p:nvPicPr>
          <p:cNvPr id="22" name="Picture 21" descr="Logo impact 20221103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445600" y="4917600"/>
            <a:ext cx="496799" cy="154800"/>
          </a:xfrm>
          <a:prstGeom prst="rect">
            <a:avLst/>
          </a:prstGeom>
        </p:spPr>
      </p:pic>
      <p:pic>
        <p:nvPicPr>
          <p:cNvPr id="23" name="Picture 22" descr="Logo TopMetal3d 20230222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887600" y="4917600"/>
            <a:ext cx="486000" cy="158400"/>
          </a:xfrm>
          <a:prstGeom prst="rect">
            <a:avLst/>
          </a:prstGeom>
        </p:spPr>
      </p:pic>
      <p:pic>
        <p:nvPicPr>
          <p:cNvPr id="24" name="Picture 23" descr="Logo ExOne 20220225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329600" y="4917600"/>
            <a:ext cx="486000" cy="158400"/>
          </a:xfrm>
          <a:prstGeom prst="rect">
            <a:avLst/>
          </a:prstGeom>
        </p:spPr>
      </p:pic>
      <p:pic>
        <p:nvPicPr>
          <p:cNvPr id="25" name="Picture 24" descr="Logo 3DEO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2081600" y="5220000"/>
            <a:ext cx="482400" cy="158400"/>
          </a:xfrm>
          <a:prstGeom prst="rect">
            <a:avLst/>
          </a:prstGeom>
        </p:spPr>
      </p:pic>
      <p:pic>
        <p:nvPicPr>
          <p:cNvPr id="26" name="Picture 25" descr="Logo Zuhai CTC Electronic 20220225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1545200" y="5220000"/>
            <a:ext cx="464400" cy="165600"/>
          </a:xfrm>
          <a:prstGeom prst="rect">
            <a:avLst/>
          </a:prstGeom>
        </p:spPr>
      </p:pic>
      <p:pic>
        <p:nvPicPr>
          <p:cNvPr id="27" name="Picture 26" descr="Logo SBI 20221103.png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1016000" y="5220000"/>
            <a:ext cx="457200" cy="169200"/>
          </a:xfrm>
          <a:prstGeom prst="rect">
            <a:avLst/>
          </a:prstGeom>
        </p:spPr>
      </p:pic>
      <p:pic>
        <p:nvPicPr>
          <p:cNvPr id="28" name="Picture 27" descr="Logo EOS 20220225.png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0490400" y="5220000"/>
            <a:ext cx="453600" cy="169200"/>
          </a:xfrm>
          <a:prstGeom prst="rect">
            <a:avLst/>
          </a:prstGeom>
        </p:spPr>
      </p:pic>
      <p:pic>
        <p:nvPicPr>
          <p:cNvPr id="29" name="Picture 28" descr="Logo Digital Metal 20220225.png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9979200" y="5220000"/>
            <a:ext cx="439200" cy="176400"/>
          </a:xfrm>
          <a:prstGeom prst="rect">
            <a:avLst/>
          </a:prstGeom>
        </p:spPr>
      </p:pic>
      <p:pic>
        <p:nvPicPr>
          <p:cNvPr id="30" name="Picture 29" descr="Logo Alloy Enterprises 20230228.png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9471600" y="5220000"/>
            <a:ext cx="435600" cy="176400"/>
          </a:xfrm>
          <a:prstGeom prst="rect">
            <a:avLst/>
          </a:prstGeom>
        </p:spPr>
      </p:pic>
      <p:pic>
        <p:nvPicPr>
          <p:cNvPr id="31" name="Picture 30" descr="Logo Intech Additive Solutions 20220225.png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985600" y="5220000"/>
            <a:ext cx="413999" cy="183600"/>
          </a:xfrm>
          <a:prstGeom prst="rect">
            <a:avLst/>
          </a:prstGeom>
        </p:spPr>
      </p:pic>
      <p:pic>
        <p:nvPicPr>
          <p:cNvPr id="32" name="Picture 31" descr="Logo 3D-Micromac 20220228.png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8503200" y="5220000"/>
            <a:ext cx="410399" cy="187200"/>
          </a:xfrm>
          <a:prstGeom prst="rect">
            <a:avLst/>
          </a:prstGeom>
        </p:spPr>
      </p:pic>
      <p:pic>
        <p:nvPicPr>
          <p:cNvPr id="33" name="Picture 32" descr="Logo Precitec 20220225.png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8031600" y="5220000"/>
            <a:ext cx="399600" cy="190800"/>
          </a:xfrm>
          <a:prstGeom prst="rect">
            <a:avLst/>
          </a:prstGeom>
        </p:spPr>
      </p:pic>
      <p:pic>
        <p:nvPicPr>
          <p:cNvPr id="34" name="Picture 33" descr="Logo Qbeam 20220228.png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7567200" y="5220000"/>
            <a:ext cx="392400" cy="194400"/>
          </a:xfrm>
          <a:prstGeom prst="rect">
            <a:avLst/>
          </a:prstGeom>
        </p:spPr>
      </p:pic>
      <p:pic>
        <p:nvPicPr>
          <p:cNvPr id="35" name="Picture 34" descr="Logo Titomic 20220225.jpg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2178800" y="5558400"/>
            <a:ext cx="385200" cy="198000"/>
          </a:xfrm>
          <a:prstGeom prst="rect">
            <a:avLst/>
          </a:prstGeom>
        </p:spPr>
      </p:pic>
      <p:pic>
        <p:nvPicPr>
          <p:cNvPr id="36" name="Picture 35" descr="Logo am ace 20220225.png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1736000" y="5558400"/>
            <a:ext cx="370800" cy="208800"/>
          </a:xfrm>
          <a:prstGeom prst="rect">
            <a:avLst/>
          </a:prstGeom>
        </p:spPr>
      </p:pic>
      <p:pic>
        <p:nvPicPr>
          <p:cNvPr id="37" name="Picture 36" descr="Logo Romi 20220225.jpg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1300400" y="5558400"/>
            <a:ext cx="363600" cy="212400"/>
          </a:xfrm>
          <a:prstGeom prst="rect">
            <a:avLst/>
          </a:prstGeom>
        </p:spPr>
      </p:pic>
      <p:pic>
        <p:nvPicPr>
          <p:cNvPr id="38" name="Picture 37" descr="Logo Xerion 20220225.jpg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0886400" y="5558400"/>
            <a:ext cx="342000" cy="223200"/>
          </a:xfrm>
          <a:prstGeom prst="rect">
            <a:avLst/>
          </a:prstGeom>
        </p:spPr>
      </p:pic>
      <p:pic>
        <p:nvPicPr>
          <p:cNvPr id="39" name="Picture 38" descr="Logo Insstek 20220225.png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10483200" y="5558400"/>
            <a:ext cx="331200" cy="234000"/>
          </a:xfrm>
          <a:prstGeom prst="rect">
            <a:avLst/>
          </a:prstGeom>
        </p:spPr>
      </p:pic>
      <p:pic>
        <p:nvPicPr>
          <p:cNvPr id="40" name="Picture 39" descr="Logo Samylabs 20220225.png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10134000" y="5558400"/>
            <a:ext cx="277200" cy="277200"/>
          </a:xfrm>
          <a:prstGeom prst="rect">
            <a:avLst/>
          </a:prstGeom>
        </p:spPr>
      </p:pic>
      <p:pic>
        <p:nvPicPr>
          <p:cNvPr id="41" name="Picture 40" descr="Logo Dedibot 20220225.jpg"/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9435600" y="5558400"/>
            <a:ext cx="277200" cy="277200"/>
          </a:xfrm>
          <a:prstGeom prst="rect">
            <a:avLst/>
          </a:prstGeom>
        </p:spPr>
      </p:pic>
      <p:pic>
        <p:nvPicPr>
          <p:cNvPr id="42" name="Picture 41" descr="logo EasyMFG 20220225.png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9086400" y="5558400"/>
            <a:ext cx="277200" cy="277200"/>
          </a:xfrm>
          <a:prstGeom prst="rect">
            <a:avLst/>
          </a:prstGeom>
        </p:spPr>
      </p:pic>
      <p:pic>
        <p:nvPicPr>
          <p:cNvPr id="43" name="Picture 42" descr="Logo Alpha Laser 20220225.png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8737200" y="5558400"/>
            <a:ext cx="277200" cy="277200"/>
          </a:xfrm>
          <a:prstGeom prst="rect">
            <a:avLst/>
          </a:prstGeom>
        </p:spPr>
      </p:pic>
      <p:pic>
        <p:nvPicPr>
          <p:cNvPr id="44" name="Picture 43" descr="Logo Tongtai 20220225.png"/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8388000" y="5558400"/>
            <a:ext cx="277200" cy="277200"/>
          </a:xfrm>
          <a:prstGeom prst="rect">
            <a:avLst/>
          </a:prstGeom>
        </p:spPr>
      </p:pic>
      <p:pic>
        <p:nvPicPr>
          <p:cNvPr id="45" name="Picture 44" descr="Logo Multec 20220225.jpg"/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8074800" y="5558400"/>
            <a:ext cx="241200" cy="316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E3995AA1D70F4CA1A92486BE4F1E68" ma:contentTypeVersion="17" ma:contentTypeDescription="Create a new document." ma:contentTypeScope="" ma:versionID="04f7a54712b750b6f36360fe38b469fc">
  <xsd:schema xmlns:xsd="http://www.w3.org/2001/XMLSchema" xmlns:xs="http://www.w3.org/2001/XMLSchema" xmlns:p="http://schemas.microsoft.com/office/2006/metadata/properties" xmlns:ns2="525175bf-8ec0-416a-826d-579634b8e698" xmlns:ns3="087f4ebd-61e9-4c74-bb63-95f6511bdb61" targetNamespace="http://schemas.microsoft.com/office/2006/metadata/properties" ma:root="true" ma:fieldsID="5ca0f6f73bdc1f3597a5a5a4aafeb2dc" ns2:_="" ns3:_="">
    <xsd:import namespace="525175bf-8ec0-416a-826d-579634b8e698"/>
    <xsd:import namespace="087f4ebd-61e9-4c74-bb63-95f6511bdb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5175bf-8ec0-416a-826d-579634b8e6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25f8eaf-58d0-476d-aed1-e37c9f022dd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7f4ebd-61e9-4c74-bb63-95f6511bdb61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b7a44465-16b3-47f7-98f1-9f96fdbb52df}" ma:internalName="TaxCatchAll" ma:showField="CatchAllData" ma:web="087f4ebd-61e9-4c74-bb63-95f6511bdb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E361B93-9F0E-4C09-B2C4-59E607908969}"/>
</file>

<file path=customXml/itemProps2.xml><?xml version="1.0" encoding="utf-8"?>
<ds:datastoreItem xmlns:ds="http://schemas.openxmlformats.org/officeDocument/2006/customXml" ds:itemID="{6E57967F-53F0-435C-92EF-BAEC1D333CEF}"/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