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" Type="http://schemas.openxmlformats.org/officeDocument/2006/relationships/image" Target="../media/image2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" Type="http://schemas.openxmlformats.org/officeDocument/2006/relationships/image" Target="../media/image3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jpg"/><Relationship Id="rId49" Type="http://schemas.openxmlformats.org/officeDocument/2006/relationships/image" Target="../media/image48.png"/><Relationship Id="rId5" Type="http://schemas.openxmlformats.org/officeDocument/2006/relationships/image" Target="../media/image4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jpg"/><Relationship Id="rId54" Type="http://schemas.openxmlformats.org/officeDocument/2006/relationships/image" Target="../media/image53.jp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jpg"/><Relationship Id="rId59" Type="http://schemas.openxmlformats.org/officeDocument/2006/relationships/image" Target="../media/image58.png"/><Relationship Id="rId6" Type="http://schemas.openxmlformats.org/officeDocument/2006/relationships/image" Target="../media/image5.png"/><Relationship Id="rId60" Type="http://schemas.openxmlformats.org/officeDocument/2006/relationships/image" Target="../media/image59.jp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jpg"/><Relationship Id="rId69" Type="http://schemas.openxmlformats.org/officeDocument/2006/relationships/image" Target="../media/image68.png"/><Relationship Id="rId7" Type="http://schemas.openxmlformats.org/officeDocument/2006/relationships/image" Target="../media/image6.jp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jpg"/><Relationship Id="rId8" Type="http://schemas.openxmlformats.org/officeDocument/2006/relationships/image" Target="../media/image7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Sun metalon 202302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800" y="4388400"/>
            <a:ext cx="655200" cy="57600"/>
          </a:xfrm>
          <a:prstGeom prst="rect">
            <a:avLst/>
          </a:prstGeom>
        </p:spPr>
      </p:pic>
      <p:pic>
        <p:nvPicPr>
          <p:cNvPr id="4" name="Picture 3" descr="Logo Gefertec 20220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0" y="4388400"/>
            <a:ext cx="648000" cy="57600"/>
          </a:xfrm>
          <a:prstGeom prst="rect">
            <a:avLst/>
          </a:prstGeom>
        </p:spPr>
      </p:pic>
      <p:pic>
        <p:nvPicPr>
          <p:cNvPr id="5" name="Picture 4" descr="Logo Fonon 202202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00" y="4388400"/>
            <a:ext cx="565200" cy="68400"/>
          </a:xfrm>
          <a:prstGeom prst="rect">
            <a:avLst/>
          </a:prstGeom>
        </p:spPr>
      </p:pic>
      <p:pic>
        <p:nvPicPr>
          <p:cNvPr id="6" name="Picture 5" descr="Logo Evobeam 202202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800" y="4388400"/>
            <a:ext cx="550800" cy="68400"/>
          </a:xfrm>
          <a:prstGeom prst="rect">
            <a:avLst/>
          </a:prstGeom>
        </p:spPr>
      </p:pic>
      <p:pic>
        <p:nvPicPr>
          <p:cNvPr id="7" name="Picture 6" descr="Logo Kurtz Ersa 202202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7600" y="4388400"/>
            <a:ext cx="529200" cy="72000"/>
          </a:xfrm>
          <a:prstGeom prst="rect">
            <a:avLst/>
          </a:prstGeom>
        </p:spPr>
      </p:pic>
      <p:pic>
        <p:nvPicPr>
          <p:cNvPr id="8" name="Picture 7" descr="Logo Spee3D 2022022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000" y="4388400"/>
            <a:ext cx="525600" cy="72000"/>
          </a:xfrm>
          <a:prstGeom prst="rect">
            <a:avLst/>
          </a:prstGeom>
        </p:spPr>
      </p:pic>
      <p:pic>
        <p:nvPicPr>
          <p:cNvPr id="9" name="Picture 8" descr="Logo B-JETTING 2023030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9600" y="4388400"/>
            <a:ext cx="518400" cy="72000"/>
          </a:xfrm>
          <a:prstGeom prst="rect">
            <a:avLst/>
          </a:prstGeom>
        </p:spPr>
      </p:pic>
      <p:pic>
        <p:nvPicPr>
          <p:cNvPr id="10" name="Picture 9" descr="Logo ALD Vacuum Technologies 2023022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3600" y="4388400"/>
            <a:ext cx="503999" cy="75600"/>
          </a:xfrm>
          <a:prstGeom prst="rect">
            <a:avLst/>
          </a:prstGeom>
        </p:spPr>
      </p:pic>
      <p:pic>
        <p:nvPicPr>
          <p:cNvPr id="11" name="Picture 10" descr="Logo Niiam 2022022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4400" y="4608000"/>
            <a:ext cx="489600" cy="75600"/>
          </a:xfrm>
          <a:prstGeom prst="rect">
            <a:avLst/>
          </a:prstGeom>
        </p:spPr>
      </p:pic>
      <p:pic>
        <p:nvPicPr>
          <p:cNvPr id="12" name="Picture 11" descr="Logo RAMLAB 2023022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6400" y="4608000"/>
            <a:ext cx="486000" cy="79200"/>
          </a:xfrm>
          <a:prstGeom prst="rect">
            <a:avLst/>
          </a:prstGeom>
        </p:spPr>
      </p:pic>
      <p:pic>
        <p:nvPicPr>
          <p:cNvPr id="13" name="Picture 12" descr="Logo Nanjing Enigma Automation  2023022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5600" y="4608000"/>
            <a:ext cx="478800" cy="79200"/>
          </a:xfrm>
          <a:prstGeom prst="rect">
            <a:avLst/>
          </a:prstGeom>
        </p:spPr>
      </p:pic>
      <p:pic>
        <p:nvPicPr>
          <p:cNvPr id="14" name="Picture 13" descr="Logo Optomec 2022022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9200" y="4608000"/>
            <a:ext cx="464400" cy="82800"/>
          </a:xfrm>
          <a:prstGeom prst="rect">
            <a:avLst/>
          </a:prstGeom>
        </p:spPr>
      </p:pic>
      <p:pic>
        <p:nvPicPr>
          <p:cNvPr id="15" name="Picture 14" descr="Logo Hage3D 20220225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00000" y="4608000"/>
            <a:ext cx="457200" cy="82800"/>
          </a:xfrm>
          <a:prstGeom prst="rect">
            <a:avLst/>
          </a:prstGeom>
        </p:spPr>
      </p:pic>
      <p:pic>
        <p:nvPicPr>
          <p:cNvPr id="16" name="Picture 15" descr="Logo nnpower 2023022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70800" y="4608000"/>
            <a:ext cx="457200" cy="82800"/>
          </a:xfrm>
          <a:prstGeom prst="rect">
            <a:avLst/>
          </a:prstGeom>
        </p:spPr>
      </p:pic>
      <p:pic>
        <p:nvPicPr>
          <p:cNvPr id="17" name="Picture 16" descr="Logo Velo3D 20220225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52400" y="4608000"/>
            <a:ext cx="446400" cy="86400"/>
          </a:xfrm>
          <a:prstGeom prst="rect">
            <a:avLst/>
          </a:prstGeom>
        </p:spPr>
      </p:pic>
      <p:pic>
        <p:nvPicPr>
          <p:cNvPr id="18" name="Picture 17" descr="Logo Evo-Tech 20220225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37600" y="4608000"/>
            <a:ext cx="442800" cy="86400"/>
          </a:xfrm>
          <a:prstGeom prst="rect">
            <a:avLst/>
          </a:prstGeom>
        </p:spPr>
      </p:pic>
      <p:pic>
        <p:nvPicPr>
          <p:cNvPr id="19" name="Picture 18" descr="Logo Markforged 20220225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40800" y="4608000"/>
            <a:ext cx="424800" cy="90000"/>
          </a:xfrm>
          <a:prstGeom prst="rect">
            <a:avLst/>
          </a:prstGeom>
        </p:spPr>
      </p:pic>
      <p:pic>
        <p:nvPicPr>
          <p:cNvPr id="20" name="Picture 19" descr="Logo Atmatec 20220225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51200" y="4608000"/>
            <a:ext cx="417600" cy="90000"/>
          </a:xfrm>
          <a:prstGeom prst="rect">
            <a:avLst/>
          </a:prstGeom>
        </p:spPr>
      </p:pic>
      <p:pic>
        <p:nvPicPr>
          <p:cNvPr id="21" name="Picture 20" descr="Logo Nidec 20220228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53600" y="4842000"/>
            <a:ext cx="410399" cy="93600"/>
          </a:xfrm>
          <a:prstGeom prst="rect">
            <a:avLst/>
          </a:prstGeom>
        </p:spPr>
      </p:pic>
      <p:pic>
        <p:nvPicPr>
          <p:cNvPr id="22" name="Picture 21" descr="Logo Sisma 20220225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71200" y="4842000"/>
            <a:ext cx="410399" cy="93600"/>
          </a:xfrm>
          <a:prstGeom prst="rect">
            <a:avLst/>
          </a:prstGeom>
        </p:spPr>
      </p:pic>
      <p:pic>
        <p:nvPicPr>
          <p:cNvPr id="23" name="Picture 22" descr="Logo Sharebot 2022025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92400" y="4842000"/>
            <a:ext cx="406799" cy="93600"/>
          </a:xfrm>
          <a:prstGeom prst="rect">
            <a:avLst/>
          </a:prstGeom>
        </p:spPr>
      </p:pic>
      <p:pic>
        <p:nvPicPr>
          <p:cNvPr id="24" name="Picture 23" descr="Logo Apium Additive Technologies 20220225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717200" y="4842000"/>
            <a:ext cx="403200" cy="93600"/>
          </a:xfrm>
          <a:prstGeom prst="rect">
            <a:avLst/>
          </a:prstGeom>
        </p:spPr>
      </p:pic>
      <p:pic>
        <p:nvPicPr>
          <p:cNvPr id="25" name="Picture 24" descr="Logo Amaero 20220225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56400" y="4842000"/>
            <a:ext cx="388800" cy="97200"/>
          </a:xfrm>
          <a:prstGeom prst="rect">
            <a:avLst/>
          </a:prstGeom>
        </p:spPr>
      </p:pic>
      <p:pic>
        <p:nvPicPr>
          <p:cNvPr id="26" name="Picture 25" descr="Logo Laser Melting Innovations 202202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99200" y="4842000"/>
            <a:ext cx="385200" cy="100800"/>
          </a:xfrm>
          <a:prstGeom prst="rect">
            <a:avLst/>
          </a:prstGeom>
        </p:spPr>
      </p:pic>
      <p:pic>
        <p:nvPicPr>
          <p:cNvPr id="27" name="Picture 26" descr="Logo 3D4Steel 20220225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342000" y="4842000"/>
            <a:ext cx="385200" cy="97200"/>
          </a:xfrm>
          <a:prstGeom prst="rect">
            <a:avLst/>
          </a:prstGeom>
        </p:spPr>
      </p:pic>
      <p:pic>
        <p:nvPicPr>
          <p:cNvPr id="28" name="Picture 27" descr="Logo Yongnian 20220228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88400" y="4842000"/>
            <a:ext cx="381600" cy="100800"/>
          </a:xfrm>
          <a:prstGeom prst="rect">
            <a:avLst/>
          </a:prstGeom>
        </p:spPr>
      </p:pic>
      <p:pic>
        <p:nvPicPr>
          <p:cNvPr id="29" name="Picture 28" descr="Logo Mazak 20220228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38400" y="4842000"/>
            <a:ext cx="378000" cy="100800"/>
          </a:xfrm>
          <a:prstGeom prst="rect">
            <a:avLst/>
          </a:prstGeom>
        </p:spPr>
      </p:pic>
      <p:pic>
        <p:nvPicPr>
          <p:cNvPr id="30" name="Picture 29" descr="Logo Ruselelectronics 20220225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02800" y="4842000"/>
            <a:ext cx="363600" cy="104400"/>
          </a:xfrm>
          <a:prstGeom prst="rect">
            <a:avLst/>
          </a:prstGeom>
        </p:spPr>
      </p:pic>
      <p:pic>
        <p:nvPicPr>
          <p:cNvPr id="31" name="Picture 30" descr="Logo Permanova 20230222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570800" y="4842000"/>
            <a:ext cx="360000" cy="104400"/>
          </a:xfrm>
          <a:prstGeom prst="rect">
            <a:avLst/>
          </a:prstGeom>
        </p:spPr>
      </p:pic>
      <p:pic>
        <p:nvPicPr>
          <p:cNvPr id="32" name="Picture 31" descr="Logo Mitsubishi Electric 20220225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204000" y="5090400"/>
            <a:ext cx="360000" cy="104400"/>
          </a:xfrm>
          <a:prstGeom prst="rect">
            <a:avLst/>
          </a:prstGeom>
        </p:spPr>
      </p:pic>
      <p:pic>
        <p:nvPicPr>
          <p:cNvPr id="33" name="Picture 32" descr="Logo Aditiv Solutions 20220228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779200" y="5090400"/>
            <a:ext cx="352800" cy="108000"/>
          </a:xfrm>
          <a:prstGeom prst="rect">
            <a:avLst/>
          </a:prstGeom>
        </p:spPr>
      </p:pic>
      <p:pic>
        <p:nvPicPr>
          <p:cNvPr id="34" name="Picture 33" descr="Logo 3D-Mectronic 20220225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354400" y="5090400"/>
            <a:ext cx="352800" cy="108000"/>
          </a:xfrm>
          <a:prstGeom prst="rect">
            <a:avLst/>
          </a:prstGeom>
        </p:spPr>
      </p:pic>
      <p:pic>
        <p:nvPicPr>
          <p:cNvPr id="35" name="Picture 34" descr="Logo impact 20221103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929600" y="5090400"/>
            <a:ext cx="352800" cy="108000"/>
          </a:xfrm>
          <a:prstGeom prst="rect">
            <a:avLst/>
          </a:prstGeom>
        </p:spPr>
      </p:pic>
      <p:pic>
        <p:nvPicPr>
          <p:cNvPr id="36" name="Picture 35" descr="Logo Aim3D 20220225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08400" y="5090400"/>
            <a:ext cx="349200" cy="108000"/>
          </a:xfrm>
          <a:prstGeom prst="rect">
            <a:avLst/>
          </a:prstGeom>
        </p:spPr>
      </p:pic>
      <p:pic>
        <p:nvPicPr>
          <p:cNvPr id="37" name="Picture 36" descr="Logo SLM Solutions 20220225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087200" y="5090400"/>
            <a:ext cx="349200" cy="108000"/>
          </a:xfrm>
          <a:prstGeom prst="rect">
            <a:avLst/>
          </a:prstGeom>
        </p:spPr>
      </p:pic>
      <p:pic>
        <p:nvPicPr>
          <p:cNvPr id="38" name="Picture 37" descr="Logo Long Yuan 20220225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669600" y="5090400"/>
            <a:ext cx="345600" cy="108000"/>
          </a:xfrm>
          <a:prstGeom prst="rect">
            <a:avLst/>
          </a:prstGeom>
        </p:spPr>
      </p:pic>
      <p:pic>
        <p:nvPicPr>
          <p:cNvPr id="39" name="Picture 38" descr="Logo TopMetal3d 20230222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255600" y="5090400"/>
            <a:ext cx="342000" cy="111600"/>
          </a:xfrm>
          <a:prstGeom prst="rect">
            <a:avLst/>
          </a:prstGeom>
        </p:spPr>
      </p:pic>
      <p:pic>
        <p:nvPicPr>
          <p:cNvPr id="40" name="Picture 39" descr="Logo OPM Lab 20220225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845200" y="5090400"/>
            <a:ext cx="338400" cy="111600"/>
          </a:xfrm>
          <a:prstGeom prst="rect">
            <a:avLst/>
          </a:prstGeom>
        </p:spPr>
      </p:pic>
      <p:pic>
        <p:nvPicPr>
          <p:cNvPr id="41" name="Picture 40" descr="Logo Noura 20220225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442000" y="5090400"/>
            <a:ext cx="331200" cy="115200"/>
          </a:xfrm>
          <a:prstGeom prst="rect">
            <a:avLst/>
          </a:prstGeom>
        </p:spPr>
      </p:pic>
      <p:pic>
        <p:nvPicPr>
          <p:cNvPr id="42" name="Picture 41" descr="Logo SBI 20221103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046000" y="5090400"/>
            <a:ext cx="324000" cy="118800"/>
          </a:xfrm>
          <a:prstGeom prst="rect">
            <a:avLst/>
          </a:prstGeom>
        </p:spPr>
      </p:pic>
      <p:pic>
        <p:nvPicPr>
          <p:cNvPr id="43" name="Picture 42" descr="Logo EOS 20220225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53600" y="5090400"/>
            <a:ext cx="320400" cy="118800"/>
          </a:xfrm>
          <a:prstGeom prst="rect">
            <a:avLst/>
          </a:prstGeom>
        </p:spPr>
      </p:pic>
      <p:pic>
        <p:nvPicPr>
          <p:cNvPr id="44" name="Picture 43" descr="Logo Exaddon 20230228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264800" y="5090400"/>
            <a:ext cx="316800" cy="118800"/>
          </a:xfrm>
          <a:prstGeom prst="rect">
            <a:avLst/>
          </a:prstGeom>
        </p:spPr>
      </p:pic>
      <p:pic>
        <p:nvPicPr>
          <p:cNvPr id="45" name="Picture 44" descr="Logo XDM 3D Printing Technology 20220225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1862000" y="5353200"/>
            <a:ext cx="313200" cy="122400"/>
          </a:xfrm>
          <a:prstGeom prst="rect">
            <a:avLst/>
          </a:prstGeom>
        </p:spPr>
      </p:pic>
      <p:pic>
        <p:nvPicPr>
          <p:cNvPr id="46" name="Picture 45" descr="Logo Techgine 20220225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494800" y="5353200"/>
            <a:ext cx="295200" cy="129600"/>
          </a:xfrm>
          <a:prstGeom prst="rect">
            <a:avLst/>
          </a:prstGeom>
        </p:spPr>
      </p:pic>
      <p:pic>
        <p:nvPicPr>
          <p:cNvPr id="47" name="Picture 46" descr="Logo Riton 20220225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1127600" y="5353200"/>
            <a:ext cx="295200" cy="129600"/>
          </a:xfrm>
          <a:prstGeom prst="rect">
            <a:avLst/>
          </a:prstGeom>
        </p:spPr>
      </p:pic>
      <p:pic>
        <p:nvPicPr>
          <p:cNvPr id="48" name="Picture 47" descr="Logo Hermle Maschinenbau 20220225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764000" y="5353200"/>
            <a:ext cx="291600" cy="129600"/>
          </a:xfrm>
          <a:prstGeom prst="rect">
            <a:avLst/>
          </a:prstGeom>
        </p:spPr>
      </p:pic>
      <p:pic>
        <p:nvPicPr>
          <p:cNvPr id="49" name="Picture 48" descr="Logo Plasma 20220228.jp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400400" y="5353200"/>
            <a:ext cx="291600" cy="129600"/>
          </a:xfrm>
          <a:prstGeom prst="rect">
            <a:avLst/>
          </a:prstGeom>
        </p:spPr>
      </p:pic>
      <p:pic>
        <p:nvPicPr>
          <p:cNvPr id="50" name="Picture 49" descr="Logo Laseradd 20220225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036800" y="5353200"/>
            <a:ext cx="291600" cy="129600"/>
          </a:xfrm>
          <a:prstGeom prst="rect">
            <a:avLst/>
          </a:prstGeom>
        </p:spPr>
      </p:pic>
      <p:pic>
        <p:nvPicPr>
          <p:cNvPr id="51" name="Picture 50" descr="Logo AmPro Innovations 20220225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9676800" y="5353200"/>
            <a:ext cx="288000" cy="133200"/>
          </a:xfrm>
          <a:prstGeom prst="rect">
            <a:avLst/>
          </a:prstGeom>
        </p:spPr>
      </p:pic>
      <p:pic>
        <p:nvPicPr>
          <p:cNvPr id="52" name="Picture 51" descr="Logo ZRapid Technologies 20220225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324000" y="5353200"/>
            <a:ext cx="280800" cy="136800"/>
          </a:xfrm>
          <a:prstGeom prst="rect">
            <a:avLst/>
          </a:prstGeom>
        </p:spPr>
      </p:pic>
      <p:pic>
        <p:nvPicPr>
          <p:cNvPr id="53" name="Picture 52" descr="Logo Norsk Titanium 20220225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974800" y="5353200"/>
            <a:ext cx="277200" cy="136800"/>
          </a:xfrm>
          <a:prstGeom prst="rect">
            <a:avLst/>
          </a:prstGeom>
        </p:spPr>
      </p:pic>
      <p:pic>
        <p:nvPicPr>
          <p:cNvPr id="54" name="Picture 53" descr="Logo Titomic 20220225.jp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632800" y="5353200"/>
            <a:ext cx="270000" cy="140400"/>
          </a:xfrm>
          <a:prstGeom prst="rect">
            <a:avLst/>
          </a:prstGeom>
        </p:spPr>
      </p:pic>
      <p:pic>
        <p:nvPicPr>
          <p:cNvPr id="55" name="Picture 54" descr="Logo Lincoln Electric 20220228.jp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8298000" y="5353200"/>
            <a:ext cx="262800" cy="147600"/>
          </a:xfrm>
          <a:prstGeom prst="rect">
            <a:avLst/>
          </a:prstGeom>
        </p:spPr>
      </p:pic>
      <p:pic>
        <p:nvPicPr>
          <p:cNvPr id="56" name="Picture 55" descr="Logo Fabrisonic 20220225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963200" y="5353200"/>
            <a:ext cx="262800" cy="147600"/>
          </a:xfrm>
          <a:prstGeom prst="rect">
            <a:avLst/>
          </a:prstGeom>
        </p:spPr>
      </p:pic>
      <p:pic>
        <p:nvPicPr>
          <p:cNvPr id="57" name="Picture 56" descr="Logo am ace 20220225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7628400" y="5353200"/>
            <a:ext cx="262800" cy="147600"/>
          </a:xfrm>
          <a:prstGeom prst="rect">
            <a:avLst/>
          </a:prstGeom>
        </p:spPr>
      </p:pic>
      <p:pic>
        <p:nvPicPr>
          <p:cNvPr id="58" name="Picture 57" descr="Logo Tytus3D 20220225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297200" y="5353200"/>
            <a:ext cx="259200" cy="147600"/>
          </a:xfrm>
          <a:prstGeom prst="rect">
            <a:avLst/>
          </a:prstGeom>
        </p:spPr>
      </p:pic>
      <p:pic>
        <p:nvPicPr>
          <p:cNvPr id="59" name="Picture 58" descr="Logo Romi 20220225.jp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2308400" y="5644800"/>
            <a:ext cx="255600" cy="147600"/>
          </a:xfrm>
          <a:prstGeom prst="rect">
            <a:avLst/>
          </a:prstGeom>
        </p:spPr>
      </p:pic>
      <p:pic>
        <p:nvPicPr>
          <p:cNvPr id="60" name="Picture 59" descr="Logo SondaSys 20220225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987999" y="5644800"/>
            <a:ext cx="248399" cy="151200"/>
          </a:xfrm>
          <a:prstGeom prst="rect">
            <a:avLst/>
          </a:prstGeom>
        </p:spPr>
      </p:pic>
      <p:pic>
        <p:nvPicPr>
          <p:cNvPr id="61" name="Picture 60" descr="Logo Xerion 20220225.jp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1674800" y="5644800"/>
            <a:ext cx="241200" cy="158400"/>
          </a:xfrm>
          <a:prstGeom prst="rect">
            <a:avLst/>
          </a:prstGeom>
        </p:spPr>
      </p:pic>
      <p:pic>
        <p:nvPicPr>
          <p:cNvPr id="62" name="Picture 61" descr="Logo Procada 20220225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1361600" y="5644800"/>
            <a:ext cx="241200" cy="158400"/>
          </a:xfrm>
          <a:prstGeom prst="rect">
            <a:avLst/>
          </a:prstGeom>
        </p:spPr>
      </p:pic>
      <p:pic>
        <p:nvPicPr>
          <p:cNvPr id="63" name="Picture 62" descr="Logo Insstek 20220225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1055600" y="5644800"/>
            <a:ext cx="234000" cy="165600"/>
          </a:xfrm>
          <a:prstGeom prst="rect">
            <a:avLst/>
          </a:prstGeom>
        </p:spPr>
      </p:pic>
      <p:pic>
        <p:nvPicPr>
          <p:cNvPr id="64" name="Picture 63" descr="Logo Opiliones 20220228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764000" y="5644800"/>
            <a:ext cx="219600" cy="172800"/>
          </a:xfrm>
          <a:prstGeom prst="rect">
            <a:avLst/>
          </a:prstGeom>
        </p:spPr>
      </p:pic>
      <p:pic>
        <p:nvPicPr>
          <p:cNvPr id="65" name="Picture 64" descr="Logo Big Metal Additive 20230222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0472400" y="5644800"/>
            <a:ext cx="219600" cy="172800"/>
          </a:xfrm>
          <a:prstGeom prst="rect">
            <a:avLst/>
          </a:prstGeom>
        </p:spPr>
      </p:pic>
      <p:pic>
        <p:nvPicPr>
          <p:cNvPr id="66" name="Picture 65" descr="Logo ADC Aeroswift 20220225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0206000" y="5644800"/>
            <a:ext cx="194400" cy="194400"/>
          </a:xfrm>
          <a:prstGeom prst="rect">
            <a:avLst/>
          </a:prstGeom>
        </p:spPr>
      </p:pic>
      <p:pic>
        <p:nvPicPr>
          <p:cNvPr id="67" name="Picture 66" descr="Logo Tongtai 20220225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9939600" y="5644800"/>
            <a:ext cx="194400" cy="194400"/>
          </a:xfrm>
          <a:prstGeom prst="rect">
            <a:avLst/>
          </a:prstGeom>
        </p:spPr>
      </p:pic>
      <p:pic>
        <p:nvPicPr>
          <p:cNvPr id="68" name="Picture 67" descr="Logo Addere 20220225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673200" y="5644800"/>
            <a:ext cx="194400" cy="194400"/>
          </a:xfrm>
          <a:prstGeom prst="rect">
            <a:avLst/>
          </a:prstGeom>
        </p:spPr>
      </p:pic>
      <p:pic>
        <p:nvPicPr>
          <p:cNvPr id="69" name="Picture 68" descr="Logo Dedibot 20220225.jp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406800" y="5644800"/>
            <a:ext cx="194400" cy="194400"/>
          </a:xfrm>
          <a:prstGeom prst="rect">
            <a:avLst/>
          </a:prstGeom>
        </p:spPr>
      </p:pic>
      <p:pic>
        <p:nvPicPr>
          <p:cNvPr id="70" name="Picture 69" descr="Logo HP 20220225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140400" y="5644800"/>
            <a:ext cx="194400" cy="194400"/>
          </a:xfrm>
          <a:prstGeom prst="rect">
            <a:avLst/>
          </a:prstGeom>
        </p:spPr>
      </p:pic>
      <p:pic>
        <p:nvPicPr>
          <p:cNvPr id="71" name="Picture 70" descr="Logo Samylabs 20220225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8874000" y="5644800"/>
            <a:ext cx="194400" cy="194400"/>
          </a:xfrm>
          <a:prstGeom prst="rect">
            <a:avLst/>
          </a:prstGeom>
        </p:spPr>
      </p:pic>
      <p:pic>
        <p:nvPicPr>
          <p:cNvPr id="72" name="Picture 71" descr="Logo AddUp 20220225.png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8607600" y="5644800"/>
            <a:ext cx="194400" cy="194400"/>
          </a:xfrm>
          <a:prstGeom prst="rect">
            <a:avLst/>
          </a:prstGeom>
        </p:spPr>
      </p:pic>
      <p:pic>
        <p:nvPicPr>
          <p:cNvPr id="73" name="Picture 72" descr="Logo Trumpf 20220225.png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8341200" y="5644800"/>
            <a:ext cx="194400" cy="194400"/>
          </a:xfrm>
          <a:prstGeom prst="rect">
            <a:avLst/>
          </a:prstGeom>
        </p:spPr>
      </p:pic>
      <p:pic>
        <p:nvPicPr>
          <p:cNvPr id="74" name="Picture 73" descr="Logo HBD Hanbang 3D 20220225.png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8074800" y="5644800"/>
            <a:ext cx="194400" cy="194400"/>
          </a:xfrm>
          <a:prstGeom prst="rect">
            <a:avLst/>
          </a:prstGeom>
        </p:spPr>
      </p:pic>
      <p:pic>
        <p:nvPicPr>
          <p:cNvPr id="75" name="Picture 74" descr="Logo Additive Laser Technology 20220225.png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7808400" y="5644800"/>
            <a:ext cx="194400" cy="194400"/>
          </a:xfrm>
          <a:prstGeom prst="rect">
            <a:avLst/>
          </a:prstGeom>
        </p:spPr>
      </p:pic>
      <p:pic>
        <p:nvPicPr>
          <p:cNvPr id="76" name="Picture 75" descr="Logo Multec 20220225.jp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7567200" y="5644800"/>
            <a:ext cx="169200" cy="22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CDDA06-61FF-496D-9878-FB71D6C1AB8B}"/>
</file>

<file path=customXml/itemProps2.xml><?xml version="1.0" encoding="utf-8"?>
<ds:datastoreItem xmlns:ds="http://schemas.openxmlformats.org/officeDocument/2006/customXml" ds:itemID="{C742064F-1FD4-4CF1-AEDC-3C1E6624701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